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99245" y="2562896"/>
            <a:ext cx="9414456" cy="1133341"/>
          </a:xfrm>
        </p:spPr>
        <p:txBody>
          <a:bodyPr/>
          <a:lstStyle/>
          <a:p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API </a:t>
            </a:r>
            <a:r>
              <a:rPr lang="ru-RU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проект </a:t>
            </a:r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“</a:t>
            </a:r>
            <a:r>
              <a:rPr lang="ru-RU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ПОКАЖИ МНЕ</a:t>
            </a:r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”</a:t>
            </a:r>
            <a:endParaRPr lang="ru-RU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7866" y="4381160"/>
            <a:ext cx="8144134" cy="1117687"/>
          </a:xfrm>
        </p:spPr>
        <p:txBody>
          <a:bodyPr/>
          <a:lstStyle/>
          <a:p>
            <a:r>
              <a:rPr lang="ru-RU" dirty="0" smtClean="0"/>
              <a:t>Сделано Макаровым Артёмом и Слесарским Никитой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8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Franklin Gothic Heavy" panose="020B0903020102020204" pitchFamily="34" charset="0"/>
              </a:rPr>
              <a:t>ПРОЕКТ - НАВЫК ДЛЯ АЛИСЫ. НАЧАЛО</a:t>
            </a:r>
            <a:endParaRPr lang="ru-RU" dirty="0">
              <a:latin typeface="Franklin Gothic Heavy" panose="020B0903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578304"/>
          </a:xfrm>
        </p:spPr>
        <p:txBody>
          <a:bodyPr/>
          <a:lstStyle/>
          <a:p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Мы научили Алису показывать изображения внутри приложения по запросу пользователя. </a:t>
            </a:r>
          </a:p>
          <a:p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Сначала работы вас приветствует программа с просьбой представиться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57" y="3573772"/>
            <a:ext cx="5960743" cy="3284228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3397174" y="5152076"/>
            <a:ext cx="2834083" cy="140379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1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Franklin Gothic Heavy" panose="020B0903020102020204" pitchFamily="34" charset="0"/>
              </a:rPr>
              <a:t>НАВЫК ДЛЯ АЛИСЫ. САМОЕ ИНТЕРЕСНОЕ</a:t>
            </a:r>
            <a:endParaRPr lang="ru-RU" dirty="0">
              <a:latin typeface="Franklin Gothic Heavy" panose="020B0903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955" y="2169448"/>
            <a:ext cx="5437143" cy="437302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 тут начинается самое интересное. Вы можете попросить Алису показать вам что либо из интернета используя </a:t>
            </a:r>
            <a:r>
              <a:rPr 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API google images</a:t>
            </a:r>
            <a:endParaRPr lang="ru-RU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5" b="14027"/>
          <a:stretch/>
        </p:blipFill>
        <p:spPr>
          <a:xfrm>
            <a:off x="6089455" y="2169448"/>
            <a:ext cx="5844967" cy="314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Franklin Gothic Heavy" panose="020B0903020102020204" pitchFamily="34" charset="0"/>
              </a:rPr>
              <a:t>С КАКИМИ ПРОБЛЕМАМИ МЫ </a:t>
            </a:r>
            <a:r>
              <a:rPr lang="ru-RU" sz="3200" dirty="0" smtClean="0">
                <a:latin typeface="Franklin Gothic Heavy" panose="020B0903020102020204" pitchFamily="34" charset="0"/>
              </a:rPr>
              <a:t>СТОЛКНУЛИСЬ</a:t>
            </a:r>
            <a:r>
              <a:rPr lang="en-US" sz="3200" dirty="0" smtClean="0">
                <a:latin typeface="Franklin Gothic Heavy" panose="020B0903020102020204" pitchFamily="34" charset="0"/>
              </a:rPr>
              <a:t>?</a:t>
            </a:r>
            <a:endParaRPr lang="ru-RU" sz="3200" dirty="0">
              <a:latin typeface="Franklin Gothic Heavy" panose="020B0903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43956"/>
            <a:ext cx="9738687" cy="4514044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Сначала мы решили сделать что-то типа приложения работающего с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API 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сайтов, размещающие информацию о спортивных матчах, но мы не нашли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API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немного поискав другие идеи мы решили сделать что-то полезное, чего еще нет в Алисе.</a:t>
            </a:r>
          </a:p>
          <a:p>
            <a:pPr marL="0" indent="0">
              <a:buNone/>
            </a:pP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 мы пришли к идее сделать программу, которая работает с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API google Images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(у Яндекс картинок нет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API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 Яндекс Алиса.</a:t>
            </a:r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90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 итоге мы быстро разобрались в нужных нам командах и создали, как мы думали, работающий код</a:t>
            </a:r>
          </a:p>
          <a:p>
            <a:pPr marL="0" indent="0">
              <a:buNone/>
            </a:pP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Залив на хостинг </a:t>
            </a:r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pythonanywhere.com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мы обнаружили отсутствие нужной для проекта библиотеки, но вскоре разобрались как установить через местный терминал. Работа библиотеки оказалась некорректной, из-за чего у нас появились трудности и мы потели ища другие хостинги и решение проблемы на форумах.</a:t>
            </a:r>
          </a:p>
          <a:p>
            <a:endParaRPr lang="ru-RU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896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Нерешенные проблемы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27831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Когда Алиса выводит изображение оно выходит в очень плохом качестве, сжимается до разрешения 200х200, скорее всего это из-за эмулятора </a:t>
            </a:r>
            <a:r>
              <a:rPr lang="ru-RU" dirty="0" err="1" smtClean="0"/>
              <a:t>яндекс</a:t>
            </a:r>
            <a:r>
              <a:rPr lang="ru-RU" dirty="0" smtClean="0"/>
              <a:t> </a:t>
            </a:r>
            <a:r>
              <a:rPr lang="ru-RU" dirty="0" err="1" smtClean="0"/>
              <a:t>Олисы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 err="1" smtClean="0"/>
              <a:t>яндекс</a:t>
            </a:r>
            <a:r>
              <a:rPr lang="ru-RU" dirty="0" smtClean="0"/>
              <a:t> примет наш навык скорее всего это будет работать лучше.</a:t>
            </a:r>
          </a:p>
          <a:p>
            <a:pPr marL="0" indent="0">
              <a:buNone/>
            </a:pPr>
            <a:r>
              <a:rPr lang="ru-RU" dirty="0" smtClean="0"/>
              <a:t>Также у нас ограниченное </a:t>
            </a:r>
            <a:r>
              <a:rPr lang="ru-RU" dirty="0" err="1" smtClean="0"/>
              <a:t>количетсво</a:t>
            </a:r>
            <a:r>
              <a:rPr lang="ru-RU" dirty="0" smtClean="0"/>
              <a:t> </a:t>
            </a:r>
            <a:r>
              <a:rPr lang="ru-RU" dirty="0" err="1" smtClean="0"/>
              <a:t>зарпосов</a:t>
            </a:r>
            <a:r>
              <a:rPr lang="ru-RU" dirty="0" smtClean="0"/>
              <a:t> в день, примерно 200 раз.</a:t>
            </a:r>
          </a:p>
        </p:txBody>
      </p:sp>
    </p:spTree>
    <p:extLst>
      <p:ext uri="{BB962C8B-B14F-4D97-AF65-F5344CB8AC3E}">
        <p14:creationId xmlns:p14="http://schemas.microsoft.com/office/powerpoint/2010/main" val="24323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95</TotalTime>
  <Words>246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Franklin Gothic Heavy</vt:lpstr>
      <vt:lpstr>Trebuchet MS</vt:lpstr>
      <vt:lpstr>Берлин</vt:lpstr>
      <vt:lpstr>API проект “ПОКАЖИ МНЕ”</vt:lpstr>
      <vt:lpstr>ПРОЕКТ - НАВЫК ДЛЯ АЛИСЫ. НАЧАЛО</vt:lpstr>
      <vt:lpstr>НАВЫК ДЛЯ АЛИСЫ. САМОЕ ИНТЕРЕСНОЕ</vt:lpstr>
      <vt:lpstr>С КАКИМИ ПРОБЛЕМАМИ МЫ СТОЛКНУЛИСЬ?</vt:lpstr>
      <vt:lpstr>Презентация PowerPoint</vt:lpstr>
      <vt:lpstr>Нерешенные проблемы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проект “ПОКАЖИ МНЕ”</dc:title>
  <dc:creator>Никита Слесарский</dc:creator>
  <cp:lastModifiedBy>Никита Слесарский</cp:lastModifiedBy>
  <cp:revision>9</cp:revision>
  <dcterms:created xsi:type="dcterms:W3CDTF">2019-04-29T10:11:08Z</dcterms:created>
  <dcterms:modified xsi:type="dcterms:W3CDTF">2019-04-29T11:47:00Z</dcterms:modified>
</cp:coreProperties>
</file>