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62" r:id="rId4"/>
    <p:sldId id="265" r:id="rId5"/>
    <p:sldId id="267" r:id="rId6"/>
    <p:sldId id="268" r:id="rId7"/>
    <p:sldId id="269" r:id="rId8"/>
    <p:sldId id="270" r:id="rId9"/>
    <p:sldId id="271" r:id="rId10"/>
    <p:sldId id="256" r:id="rId11"/>
  </p:sldIdLst>
  <p:sldSz cx="6156325" cy="3419475"/>
  <p:notesSz cx="2749550" cy="5484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77" userDrawn="1">
          <p15:clr>
            <a:srgbClr val="A4A3A4"/>
          </p15:clr>
        </p15:guide>
        <p15:guide id="2" pos="19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2772" y="1314"/>
      </p:cViewPr>
      <p:guideLst>
        <p:guide orient="horz" pos="1077"/>
        <p:guide pos="19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9BA17-AFFA-469A-9D25-A676E77B8C1A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3DC0AA2-05EF-416E-A950-10754EF52B28}">
      <dgm:prSet phldrT="[文本]"/>
      <dgm:spPr/>
      <dgm:t>
        <a:bodyPr/>
        <a:lstStyle/>
        <a:p>
          <a:r>
            <a:rPr lang="en-US"/>
            <a:t>Pocket Notebook</a:t>
          </a:r>
        </a:p>
      </dgm:t>
    </dgm:pt>
    <dgm:pt modelId="{AA9FF7D9-78A1-4C77-B08A-850F83CACB3C}" type="parTrans" cxnId="{D51864A9-662A-4C98-A2A3-FE5834EDF44F}">
      <dgm:prSet/>
      <dgm:spPr/>
      <dgm:t>
        <a:bodyPr/>
        <a:lstStyle/>
        <a:p>
          <a:endParaRPr lang="en-US"/>
        </a:p>
      </dgm:t>
    </dgm:pt>
    <dgm:pt modelId="{9F95856A-A62F-4F91-BDAF-4227A4DBE287}" type="sibTrans" cxnId="{D51864A9-662A-4C98-A2A3-FE5834EDF44F}">
      <dgm:prSet/>
      <dgm:spPr/>
      <dgm:t>
        <a:bodyPr/>
        <a:lstStyle/>
        <a:p>
          <a:endParaRPr lang="en-US"/>
        </a:p>
      </dgm:t>
    </dgm:pt>
    <dgm:pt modelId="{B8277C94-BA44-4AD7-AA39-1DF7FCBC6457}">
      <dgm:prSet phldrT="[文本]"/>
      <dgm:spPr/>
      <dgm:t>
        <a:bodyPr/>
        <a:lstStyle/>
        <a:p>
          <a:r>
            <a:rPr lang="en-US"/>
            <a:t>Action / ToDo</a:t>
          </a:r>
        </a:p>
      </dgm:t>
    </dgm:pt>
    <dgm:pt modelId="{503C1CF9-BEBB-408F-BEE5-6CE4CD7D459C}" type="parTrans" cxnId="{881F71D8-F9CA-4E33-B3DF-5EB0C6971026}">
      <dgm:prSet/>
      <dgm:spPr/>
      <dgm:t>
        <a:bodyPr/>
        <a:lstStyle/>
        <a:p>
          <a:endParaRPr lang="en-US"/>
        </a:p>
      </dgm:t>
    </dgm:pt>
    <dgm:pt modelId="{BF9690E7-3019-4400-94D4-F8A0B4D0A4D8}" type="sibTrans" cxnId="{881F71D8-F9CA-4E33-B3DF-5EB0C6971026}">
      <dgm:prSet/>
      <dgm:spPr/>
      <dgm:t>
        <a:bodyPr/>
        <a:lstStyle/>
        <a:p>
          <a:endParaRPr lang="en-US"/>
        </a:p>
      </dgm:t>
    </dgm:pt>
    <dgm:pt modelId="{3AEFEC4C-75BF-48E0-9909-4FA454DB739B}">
      <dgm:prSet phldrT="[文本]"/>
      <dgm:spPr/>
      <dgm:t>
        <a:bodyPr/>
        <a:lstStyle/>
        <a:p>
          <a:r>
            <a:rPr lang="en-US"/>
            <a:t>Pocket Binder</a:t>
          </a:r>
        </a:p>
      </dgm:t>
    </dgm:pt>
    <dgm:pt modelId="{EEDFF3A2-FB70-49AA-B695-4E6CEB0D19BF}" type="parTrans" cxnId="{BFB9ACED-E765-4D26-BF0C-F0791333B4B3}">
      <dgm:prSet/>
      <dgm:spPr/>
      <dgm:t>
        <a:bodyPr/>
        <a:lstStyle/>
        <a:p>
          <a:endParaRPr lang="en-US"/>
        </a:p>
      </dgm:t>
    </dgm:pt>
    <dgm:pt modelId="{6CFA10F7-6241-40F1-A79D-9B7DFEECB127}" type="sibTrans" cxnId="{BFB9ACED-E765-4D26-BF0C-F0791333B4B3}">
      <dgm:prSet/>
      <dgm:spPr/>
      <dgm:t>
        <a:bodyPr/>
        <a:lstStyle/>
        <a:p>
          <a:endParaRPr lang="en-US"/>
        </a:p>
      </dgm:t>
    </dgm:pt>
    <dgm:pt modelId="{49B50B0A-25F5-4C4D-8AEF-CA75B6725A10}">
      <dgm:prSet phldrT="[文本]"/>
      <dgm:spPr/>
      <dgm:t>
        <a:bodyPr/>
        <a:lstStyle/>
        <a:p>
          <a:r>
            <a:rPr lang="en-US"/>
            <a:t>Memo</a:t>
          </a:r>
        </a:p>
      </dgm:t>
    </dgm:pt>
    <dgm:pt modelId="{B7D61931-EC54-4B9E-B754-43E59BA5F952}" type="parTrans" cxnId="{04281093-B8F7-4169-A079-5321B9F87859}">
      <dgm:prSet/>
      <dgm:spPr/>
      <dgm:t>
        <a:bodyPr/>
        <a:lstStyle/>
        <a:p>
          <a:endParaRPr lang="en-US"/>
        </a:p>
      </dgm:t>
    </dgm:pt>
    <dgm:pt modelId="{F9AEF28A-BFC0-4B9F-8B94-5F9B31A53646}" type="sibTrans" cxnId="{04281093-B8F7-4169-A079-5321B9F87859}">
      <dgm:prSet/>
      <dgm:spPr/>
      <dgm:t>
        <a:bodyPr/>
        <a:lstStyle/>
        <a:p>
          <a:endParaRPr lang="en-US"/>
        </a:p>
      </dgm:t>
    </dgm:pt>
    <dgm:pt modelId="{E25836DF-CDC1-4051-BDC9-5456CA263B19}">
      <dgm:prSet phldrT="[文本]"/>
      <dgm:spPr/>
      <dgm:t>
        <a:bodyPr/>
        <a:lstStyle/>
        <a:p>
          <a:r>
            <a:rPr lang="en-US"/>
            <a:t>Life Tracking</a:t>
          </a:r>
        </a:p>
      </dgm:t>
    </dgm:pt>
    <dgm:pt modelId="{21A9A489-EA5D-4247-ACD8-A06CE4A01DE9}" type="parTrans" cxnId="{91B34D25-5814-4AC4-B731-AF1C2DE77846}">
      <dgm:prSet/>
      <dgm:spPr/>
      <dgm:t>
        <a:bodyPr/>
        <a:lstStyle/>
        <a:p>
          <a:endParaRPr lang="en-US"/>
        </a:p>
      </dgm:t>
    </dgm:pt>
    <dgm:pt modelId="{A716EFF9-BBD2-43D0-A55A-B5DE69D9CCA8}" type="sibTrans" cxnId="{91B34D25-5814-4AC4-B731-AF1C2DE77846}">
      <dgm:prSet/>
      <dgm:spPr/>
      <dgm:t>
        <a:bodyPr/>
        <a:lstStyle/>
        <a:p>
          <a:endParaRPr lang="en-US"/>
        </a:p>
      </dgm:t>
    </dgm:pt>
    <dgm:pt modelId="{82801269-3577-417A-B375-A964E4F874F6}">
      <dgm:prSet phldrT="[文本]"/>
      <dgm:spPr/>
      <dgm:t>
        <a:bodyPr/>
        <a:lstStyle/>
        <a:p>
          <a:r>
            <a:rPr lang="en-US"/>
            <a:t>Area</a:t>
          </a:r>
        </a:p>
      </dgm:t>
    </dgm:pt>
    <dgm:pt modelId="{2C683239-F956-4835-92E9-3400302345B0}" type="parTrans" cxnId="{9586534A-3990-4267-A69F-1A4D1D2DFD10}">
      <dgm:prSet/>
      <dgm:spPr/>
      <dgm:t>
        <a:bodyPr/>
        <a:lstStyle/>
        <a:p>
          <a:endParaRPr lang="en-US"/>
        </a:p>
      </dgm:t>
    </dgm:pt>
    <dgm:pt modelId="{96396683-8E55-48FD-BDDA-26006469745F}" type="sibTrans" cxnId="{9586534A-3990-4267-A69F-1A4D1D2DFD10}">
      <dgm:prSet/>
      <dgm:spPr/>
      <dgm:t>
        <a:bodyPr/>
        <a:lstStyle/>
        <a:p>
          <a:endParaRPr lang="en-US"/>
        </a:p>
      </dgm:t>
    </dgm:pt>
    <dgm:pt modelId="{5623EADA-EB03-45D0-8825-54C3FE47D7E9}">
      <dgm:prSet phldrT="[文本]"/>
      <dgm:spPr/>
      <dgm:t>
        <a:bodyPr/>
        <a:lstStyle/>
        <a:p>
          <a:r>
            <a:rPr lang="en-US"/>
            <a:t>Record</a:t>
          </a:r>
        </a:p>
      </dgm:t>
    </dgm:pt>
    <dgm:pt modelId="{3F428247-0E75-4A45-A98B-F06AEBFE703B}" type="parTrans" cxnId="{D20A6D7C-9ADB-48E7-8C76-324FCFE7B8A0}">
      <dgm:prSet/>
      <dgm:spPr/>
      <dgm:t>
        <a:bodyPr/>
        <a:lstStyle/>
        <a:p>
          <a:endParaRPr lang="en-US"/>
        </a:p>
      </dgm:t>
    </dgm:pt>
    <dgm:pt modelId="{02E917A4-FFB4-4AED-BF0C-86360A9A95EB}" type="sibTrans" cxnId="{D20A6D7C-9ADB-48E7-8C76-324FCFE7B8A0}">
      <dgm:prSet/>
      <dgm:spPr/>
      <dgm:t>
        <a:bodyPr/>
        <a:lstStyle/>
        <a:p>
          <a:endParaRPr lang="en-US"/>
        </a:p>
      </dgm:t>
    </dgm:pt>
    <dgm:pt modelId="{F3932B32-9632-483C-B10E-85BBDDA1600C}">
      <dgm:prSet phldrT="[文本]"/>
      <dgm:spPr/>
      <dgm:t>
        <a:bodyPr/>
        <a:lstStyle/>
        <a:p>
          <a:r>
            <a:rPr lang="en-US"/>
            <a:t>Emotion</a:t>
          </a:r>
        </a:p>
      </dgm:t>
    </dgm:pt>
    <dgm:pt modelId="{4CC955FF-A724-400B-AEBC-D9089B5BC14D}" type="sibTrans" cxnId="{3C2174FB-EC59-4733-9F7C-B13BA3CAA979}">
      <dgm:prSet/>
      <dgm:spPr/>
      <dgm:t>
        <a:bodyPr/>
        <a:lstStyle/>
        <a:p>
          <a:endParaRPr lang="en-US"/>
        </a:p>
      </dgm:t>
    </dgm:pt>
    <dgm:pt modelId="{AF7C2885-7736-4B67-8A01-C835E67E51E9}" type="parTrans" cxnId="{3C2174FB-EC59-4733-9F7C-B13BA3CAA979}">
      <dgm:prSet/>
      <dgm:spPr/>
      <dgm:t>
        <a:bodyPr/>
        <a:lstStyle/>
        <a:p>
          <a:endParaRPr lang="en-US"/>
        </a:p>
      </dgm:t>
    </dgm:pt>
    <dgm:pt modelId="{7BBF2319-4AFE-4BC3-89AA-913C495ED35C}">
      <dgm:prSet phldrT="[文本]"/>
      <dgm:spPr/>
      <dgm:t>
        <a:bodyPr/>
        <a:lstStyle/>
        <a:p>
          <a:r>
            <a:rPr lang="en-US"/>
            <a:t>Empty your Brain </a:t>
          </a:r>
          <a:r>
            <a:rPr lang="en-US">
              <a:sym typeface="Wingdings" panose="05000000000000000000" pitchFamily="2" charset="2"/>
            </a:rPr>
            <a:t> Fleeting Notes</a:t>
          </a:r>
          <a:endParaRPr lang="en-US"/>
        </a:p>
      </dgm:t>
    </dgm:pt>
    <dgm:pt modelId="{FF69889F-4503-4B87-9DD6-1C7E596FBDC1}" type="parTrans" cxnId="{80555B81-8CF0-43ED-A66D-6FE47A2044B5}">
      <dgm:prSet/>
      <dgm:spPr/>
      <dgm:t>
        <a:bodyPr/>
        <a:lstStyle/>
        <a:p>
          <a:endParaRPr lang="en-US"/>
        </a:p>
      </dgm:t>
    </dgm:pt>
    <dgm:pt modelId="{BB8787C0-9646-4517-A54F-7038282691C7}" type="sibTrans" cxnId="{80555B81-8CF0-43ED-A66D-6FE47A2044B5}">
      <dgm:prSet/>
      <dgm:spPr/>
      <dgm:t>
        <a:bodyPr/>
        <a:lstStyle/>
        <a:p>
          <a:endParaRPr lang="en-US"/>
        </a:p>
      </dgm:t>
    </dgm:pt>
    <dgm:pt modelId="{8711DD36-0EAC-49EA-9713-A2B12CE9EF98}">
      <dgm:prSet phldrT="[文本]"/>
      <dgm:spPr/>
      <dgm:t>
        <a:bodyPr/>
        <a:lstStyle/>
        <a:p>
          <a:r>
            <a:rPr lang="en-US"/>
            <a:t>Organise your Fleeting Notes </a:t>
          </a:r>
          <a:r>
            <a:rPr lang="en-US">
              <a:sym typeface="Wingdings" panose="05000000000000000000" pitchFamily="2" charset="2"/>
            </a:rPr>
            <a:t> Category</a:t>
          </a:r>
          <a:endParaRPr lang="en-US"/>
        </a:p>
      </dgm:t>
    </dgm:pt>
    <dgm:pt modelId="{6FC28259-2241-4EC3-92DD-B86938C7E4B3}" type="parTrans" cxnId="{7CF30B70-9306-474D-87D6-29FD8BBC836A}">
      <dgm:prSet/>
      <dgm:spPr/>
      <dgm:t>
        <a:bodyPr/>
        <a:lstStyle/>
        <a:p>
          <a:endParaRPr lang="en-US"/>
        </a:p>
      </dgm:t>
    </dgm:pt>
    <dgm:pt modelId="{6034C1E8-38E5-41BC-B4EA-6A4954A77523}" type="sibTrans" cxnId="{7CF30B70-9306-474D-87D6-29FD8BBC836A}">
      <dgm:prSet/>
      <dgm:spPr/>
      <dgm:t>
        <a:bodyPr/>
        <a:lstStyle/>
        <a:p>
          <a:endParaRPr lang="en-US"/>
        </a:p>
      </dgm:t>
    </dgm:pt>
    <dgm:pt modelId="{337727A0-8D4F-4FB2-8736-363BC7399DC9}">
      <dgm:prSet phldrT="[文本]"/>
      <dgm:spPr/>
      <dgm:t>
        <a:bodyPr/>
        <a:lstStyle/>
        <a:p>
          <a:r>
            <a:rPr lang="en-US"/>
            <a:t>Archive</a:t>
          </a:r>
        </a:p>
      </dgm:t>
    </dgm:pt>
    <dgm:pt modelId="{29C470D3-6DCF-4417-82F5-8950019026EF}" type="parTrans" cxnId="{1F580F22-4B83-418B-AD28-4047BA0C5691}">
      <dgm:prSet/>
      <dgm:spPr/>
      <dgm:t>
        <a:bodyPr/>
        <a:lstStyle/>
        <a:p>
          <a:endParaRPr lang="en-US"/>
        </a:p>
      </dgm:t>
    </dgm:pt>
    <dgm:pt modelId="{882736C1-B2B2-406B-A70F-98D8180A6179}" type="sibTrans" cxnId="{1F580F22-4B83-418B-AD28-4047BA0C5691}">
      <dgm:prSet/>
      <dgm:spPr/>
      <dgm:t>
        <a:bodyPr/>
        <a:lstStyle/>
        <a:p>
          <a:endParaRPr lang="en-US"/>
        </a:p>
      </dgm:t>
    </dgm:pt>
    <dgm:pt modelId="{C175B816-8B16-4E36-8573-1B92CC8DE830}">
      <dgm:prSet phldrT="[文本]"/>
      <dgm:spPr/>
      <dgm:t>
        <a:bodyPr/>
        <a:lstStyle/>
        <a:p>
          <a:r>
            <a:rPr lang="en-US"/>
            <a:t>Project</a:t>
          </a:r>
        </a:p>
      </dgm:t>
    </dgm:pt>
    <dgm:pt modelId="{E0B11713-A57D-4705-A6F8-B43D59287D65}" type="parTrans" cxnId="{CC322591-3AC5-4508-84BF-F0BB02A33386}">
      <dgm:prSet/>
      <dgm:spPr/>
      <dgm:t>
        <a:bodyPr/>
        <a:lstStyle/>
        <a:p>
          <a:endParaRPr lang="en-US"/>
        </a:p>
      </dgm:t>
    </dgm:pt>
    <dgm:pt modelId="{D57666F2-7BC3-41EE-A3BA-D3864BE444CB}" type="sibTrans" cxnId="{CC322591-3AC5-4508-84BF-F0BB02A33386}">
      <dgm:prSet/>
      <dgm:spPr/>
      <dgm:t>
        <a:bodyPr/>
        <a:lstStyle/>
        <a:p>
          <a:endParaRPr lang="en-US"/>
        </a:p>
      </dgm:t>
    </dgm:pt>
    <dgm:pt modelId="{EB7A0B9D-205A-475B-BF47-2EEA77D6F669}">
      <dgm:prSet phldrT="[文本]"/>
      <dgm:spPr/>
      <dgm:t>
        <a:bodyPr/>
        <a:lstStyle/>
        <a:p>
          <a:r>
            <a:rPr lang="en-US"/>
            <a:t>Organise</a:t>
          </a:r>
        </a:p>
      </dgm:t>
    </dgm:pt>
    <dgm:pt modelId="{73DB8D60-4A84-495C-86F8-D0FBD67CE37D}" type="parTrans" cxnId="{DFB4E0B0-5D07-4A63-A574-DAD2671BABFA}">
      <dgm:prSet/>
      <dgm:spPr/>
      <dgm:t>
        <a:bodyPr/>
        <a:lstStyle/>
        <a:p>
          <a:endParaRPr lang="en-US"/>
        </a:p>
      </dgm:t>
    </dgm:pt>
    <dgm:pt modelId="{A0DE694A-7684-495B-8021-B3468ADC8165}" type="sibTrans" cxnId="{DFB4E0B0-5D07-4A63-A574-DAD2671BABFA}">
      <dgm:prSet/>
      <dgm:spPr/>
      <dgm:t>
        <a:bodyPr/>
        <a:lstStyle/>
        <a:p>
          <a:endParaRPr lang="en-US"/>
        </a:p>
      </dgm:t>
    </dgm:pt>
    <dgm:pt modelId="{4767EFBB-6718-4444-9BB8-111B2091A8D2}">
      <dgm:prSet phldrT="[文本]"/>
      <dgm:spPr/>
      <dgm:t>
        <a:bodyPr/>
        <a:lstStyle/>
        <a:p>
          <a:r>
            <a:rPr lang="en-US"/>
            <a:t>Hobby</a:t>
          </a:r>
        </a:p>
      </dgm:t>
    </dgm:pt>
    <dgm:pt modelId="{C15BAFD9-3C44-40B0-A08B-9AA2B12AEAED}" type="parTrans" cxnId="{5779C5BB-42C9-4DD1-9A54-AAAC94A88D8D}">
      <dgm:prSet/>
      <dgm:spPr/>
      <dgm:t>
        <a:bodyPr/>
        <a:lstStyle/>
        <a:p>
          <a:endParaRPr lang="en-US"/>
        </a:p>
      </dgm:t>
    </dgm:pt>
    <dgm:pt modelId="{D74653D9-550F-446F-8C76-5587B31E1998}" type="sibTrans" cxnId="{5779C5BB-42C9-4DD1-9A54-AAAC94A88D8D}">
      <dgm:prSet/>
      <dgm:spPr/>
      <dgm:t>
        <a:bodyPr/>
        <a:lstStyle/>
        <a:p>
          <a:endParaRPr lang="en-US"/>
        </a:p>
      </dgm:t>
    </dgm:pt>
    <dgm:pt modelId="{83271A9E-ACBD-4BE9-A0C5-B9CA44B0AD7B}">
      <dgm:prSet phldrT="[文本]"/>
      <dgm:spPr/>
      <dgm:t>
        <a:bodyPr/>
        <a:lstStyle/>
        <a:p>
          <a:r>
            <a:rPr lang="en-US"/>
            <a:t>Resource</a:t>
          </a:r>
        </a:p>
      </dgm:t>
    </dgm:pt>
    <dgm:pt modelId="{0119FFE9-BAA5-4383-A099-80CD94CAB1B6}" type="parTrans" cxnId="{DBBD8E4A-91E6-48BE-9AB7-800F6B2C96FE}">
      <dgm:prSet/>
      <dgm:spPr/>
      <dgm:t>
        <a:bodyPr/>
        <a:lstStyle/>
        <a:p>
          <a:endParaRPr lang="en-US"/>
        </a:p>
      </dgm:t>
    </dgm:pt>
    <dgm:pt modelId="{6E5BCEDB-B2F3-4C4F-8988-AD1D4F99423C}" type="sibTrans" cxnId="{DBBD8E4A-91E6-48BE-9AB7-800F6B2C96FE}">
      <dgm:prSet/>
      <dgm:spPr/>
      <dgm:t>
        <a:bodyPr/>
        <a:lstStyle/>
        <a:p>
          <a:endParaRPr lang="en-US"/>
        </a:p>
      </dgm:t>
    </dgm:pt>
    <dgm:pt modelId="{28CB8EF4-2853-4A49-B4C5-853B4BE76FEA}">
      <dgm:prSet phldrT="[文本]"/>
      <dgm:spPr/>
      <dgm:t>
        <a:bodyPr/>
        <a:lstStyle/>
        <a:p>
          <a:r>
            <a:rPr lang="en-US"/>
            <a:t>Skill</a:t>
          </a:r>
        </a:p>
      </dgm:t>
    </dgm:pt>
    <dgm:pt modelId="{B4D67610-DB19-44A2-9A6C-9B23DC5D3573}" type="parTrans" cxnId="{A043219C-2B9E-4433-B913-53D19758E872}">
      <dgm:prSet/>
      <dgm:spPr/>
      <dgm:t>
        <a:bodyPr/>
        <a:lstStyle/>
        <a:p>
          <a:endParaRPr lang="en-US"/>
        </a:p>
      </dgm:t>
    </dgm:pt>
    <dgm:pt modelId="{AF4F8A52-4688-47F0-947E-87E0662288D4}" type="sibTrans" cxnId="{A043219C-2B9E-4433-B913-53D19758E872}">
      <dgm:prSet/>
      <dgm:spPr/>
      <dgm:t>
        <a:bodyPr/>
        <a:lstStyle/>
        <a:p>
          <a:endParaRPr lang="en-US"/>
        </a:p>
      </dgm:t>
    </dgm:pt>
    <dgm:pt modelId="{0E671583-0D1A-4351-BF0E-CF426E89F1BD}">
      <dgm:prSet phldrT="[文本]"/>
      <dgm:spPr/>
      <dgm:t>
        <a:bodyPr/>
        <a:lstStyle/>
        <a:p>
          <a:r>
            <a:rPr lang="en-US"/>
            <a:t>Personal Binder</a:t>
          </a:r>
        </a:p>
      </dgm:t>
    </dgm:pt>
    <dgm:pt modelId="{08448609-17D7-4601-A94E-FE7012ECCCD6}" type="parTrans" cxnId="{BC97D0DD-8176-4B78-B349-6E67BD2F11BA}">
      <dgm:prSet/>
      <dgm:spPr/>
      <dgm:t>
        <a:bodyPr/>
        <a:lstStyle/>
        <a:p>
          <a:endParaRPr lang="en-US"/>
        </a:p>
      </dgm:t>
    </dgm:pt>
    <dgm:pt modelId="{0842C2A9-4025-44D7-A567-AF84BD08D013}" type="sibTrans" cxnId="{BC97D0DD-8176-4B78-B349-6E67BD2F11BA}">
      <dgm:prSet/>
      <dgm:spPr/>
      <dgm:t>
        <a:bodyPr/>
        <a:lstStyle/>
        <a:p>
          <a:endParaRPr lang="en-US"/>
        </a:p>
      </dgm:t>
    </dgm:pt>
    <dgm:pt modelId="{EFAFD639-7872-4AC0-875A-A174A792DF68}">
      <dgm:prSet phldrT="[文本]"/>
      <dgm:spPr/>
      <dgm:t>
        <a:bodyPr/>
        <a:lstStyle/>
        <a:p>
          <a:r>
            <a:rPr lang="en-US"/>
            <a:t>Build your 2nd. Brain </a:t>
          </a:r>
          <a:r>
            <a:rPr lang="en-US">
              <a:sym typeface="Wingdings" panose="05000000000000000000" pitchFamily="2" charset="2"/>
            </a:rPr>
            <a:t> </a:t>
          </a:r>
          <a:r>
            <a:rPr lang="en-US"/>
            <a:t>Zettelkasten + LYT</a:t>
          </a:r>
        </a:p>
      </dgm:t>
    </dgm:pt>
    <dgm:pt modelId="{2574303E-387E-441C-AD6B-4DC968C1C41C}" type="parTrans" cxnId="{70F16592-B472-41CC-9571-F3E14C8049A5}">
      <dgm:prSet/>
      <dgm:spPr/>
      <dgm:t>
        <a:bodyPr/>
        <a:lstStyle/>
        <a:p>
          <a:endParaRPr lang="en-US"/>
        </a:p>
      </dgm:t>
    </dgm:pt>
    <dgm:pt modelId="{12F5C53E-B9A2-4842-946F-4E18DFAACCB0}" type="sibTrans" cxnId="{70F16592-B472-41CC-9571-F3E14C8049A5}">
      <dgm:prSet/>
      <dgm:spPr/>
      <dgm:t>
        <a:bodyPr/>
        <a:lstStyle/>
        <a:p>
          <a:endParaRPr lang="en-US"/>
        </a:p>
      </dgm:t>
    </dgm:pt>
    <dgm:pt modelId="{5A0869C2-2AAF-40A1-B699-1921FC15DA75}">
      <dgm:prSet phldrT="[文本]"/>
      <dgm:spPr/>
      <dgm:t>
        <a:bodyPr/>
        <a:lstStyle/>
        <a:p>
          <a:r>
            <a:rPr lang="en-US"/>
            <a:t>Evergreen Notes</a:t>
          </a:r>
        </a:p>
      </dgm:t>
    </dgm:pt>
    <dgm:pt modelId="{D58ECC28-1179-4CD8-B511-CD242178DE7E}" type="parTrans" cxnId="{236AC9D0-4BDA-4B9A-9E53-0D5CD787F02E}">
      <dgm:prSet/>
      <dgm:spPr/>
      <dgm:t>
        <a:bodyPr/>
        <a:lstStyle/>
        <a:p>
          <a:endParaRPr lang="en-US"/>
        </a:p>
      </dgm:t>
    </dgm:pt>
    <dgm:pt modelId="{B4A20352-3169-4CC9-BE35-30C4125D58CA}" type="sibTrans" cxnId="{236AC9D0-4BDA-4B9A-9E53-0D5CD787F02E}">
      <dgm:prSet/>
      <dgm:spPr/>
      <dgm:t>
        <a:bodyPr/>
        <a:lstStyle/>
        <a:p>
          <a:endParaRPr lang="en-US"/>
        </a:p>
      </dgm:t>
    </dgm:pt>
    <dgm:pt modelId="{E4D1084D-7470-43B3-A0A7-E25290012D28}">
      <dgm:prSet phldrT="[文本]"/>
      <dgm:spPr/>
      <dgm:t>
        <a:bodyPr/>
        <a:lstStyle/>
        <a:p>
          <a:r>
            <a:rPr lang="en-US"/>
            <a:t>Distill</a:t>
          </a:r>
        </a:p>
      </dgm:t>
    </dgm:pt>
    <dgm:pt modelId="{5648BE89-2CDC-4DEC-B361-41B852A4A507}" type="parTrans" cxnId="{90008F2A-2E43-4F3B-B224-5B4C5FEF9F3B}">
      <dgm:prSet/>
      <dgm:spPr/>
      <dgm:t>
        <a:bodyPr/>
        <a:lstStyle/>
        <a:p>
          <a:endParaRPr lang="en-US"/>
        </a:p>
      </dgm:t>
    </dgm:pt>
    <dgm:pt modelId="{8122F5C4-74E4-497D-9E7A-CB73035C4CD3}" type="sibTrans" cxnId="{90008F2A-2E43-4F3B-B224-5B4C5FEF9F3B}">
      <dgm:prSet/>
      <dgm:spPr/>
      <dgm:t>
        <a:bodyPr/>
        <a:lstStyle/>
        <a:p>
          <a:endParaRPr lang="en-US"/>
        </a:p>
      </dgm:t>
    </dgm:pt>
    <dgm:pt modelId="{B7761A34-55F7-4B0F-9AB5-352CE69C829F}">
      <dgm:prSet phldrT="[文本]"/>
      <dgm:spPr/>
      <dgm:t>
        <a:bodyPr/>
        <a:lstStyle/>
        <a:p>
          <a:r>
            <a:rPr lang="en-US"/>
            <a:t>Literature Notes</a:t>
          </a:r>
        </a:p>
      </dgm:t>
    </dgm:pt>
    <dgm:pt modelId="{32B8D18E-83DD-44BB-B80E-957582480763}" type="parTrans" cxnId="{C58AA420-680B-4FD9-BD5C-EC79AAF12BC0}">
      <dgm:prSet/>
      <dgm:spPr/>
      <dgm:t>
        <a:bodyPr/>
        <a:lstStyle/>
        <a:p>
          <a:endParaRPr lang="en-US"/>
        </a:p>
      </dgm:t>
    </dgm:pt>
    <dgm:pt modelId="{FC3B367B-194D-4CD4-B311-72807EB7F629}" type="sibTrans" cxnId="{C58AA420-680B-4FD9-BD5C-EC79AAF12BC0}">
      <dgm:prSet/>
      <dgm:spPr/>
      <dgm:t>
        <a:bodyPr/>
        <a:lstStyle/>
        <a:p>
          <a:endParaRPr lang="en-US"/>
        </a:p>
      </dgm:t>
    </dgm:pt>
    <dgm:pt modelId="{895856DE-7F94-483B-A832-8F2DBA7CE225}">
      <dgm:prSet phldrT="[文本]"/>
      <dgm:spPr/>
      <dgm:t>
        <a:bodyPr/>
        <a:lstStyle/>
        <a:p>
          <a:r>
            <a:rPr lang="en-US"/>
            <a:t>Inbox</a:t>
          </a:r>
        </a:p>
      </dgm:t>
    </dgm:pt>
    <dgm:pt modelId="{C8CA8829-8343-4DA4-A8EA-83B495E0E766}" type="parTrans" cxnId="{61F56481-3346-4367-BFF7-FAE8FA521956}">
      <dgm:prSet/>
      <dgm:spPr/>
      <dgm:t>
        <a:bodyPr/>
        <a:lstStyle/>
        <a:p>
          <a:endParaRPr lang="en-US"/>
        </a:p>
      </dgm:t>
    </dgm:pt>
    <dgm:pt modelId="{CB62D5B4-CD38-47D8-AD75-E65D5DA1B75C}" type="sibTrans" cxnId="{61F56481-3346-4367-BFF7-FAE8FA521956}">
      <dgm:prSet/>
      <dgm:spPr/>
      <dgm:t>
        <a:bodyPr/>
        <a:lstStyle/>
        <a:p>
          <a:endParaRPr lang="en-US"/>
        </a:p>
      </dgm:t>
    </dgm:pt>
    <dgm:pt modelId="{FE7A0E32-C2FD-4852-917E-39FB39440A04}">
      <dgm:prSet phldrT="[文本]"/>
      <dgm:spPr/>
      <dgm:t>
        <a:bodyPr/>
        <a:lstStyle/>
        <a:p>
          <a:r>
            <a:rPr lang="en-US"/>
            <a:t>Bridge Notes</a:t>
          </a:r>
        </a:p>
      </dgm:t>
    </dgm:pt>
    <dgm:pt modelId="{6F85635B-F90C-46D4-9672-07259C71D9A2}" type="parTrans" cxnId="{9362D64C-FA64-4E29-8A5A-D988BA442594}">
      <dgm:prSet/>
      <dgm:spPr/>
      <dgm:t>
        <a:bodyPr/>
        <a:lstStyle/>
        <a:p>
          <a:endParaRPr lang="en-US"/>
        </a:p>
      </dgm:t>
    </dgm:pt>
    <dgm:pt modelId="{3FC9C2F6-36A1-4BB5-BD38-5DF2D0BDB39F}" type="sibTrans" cxnId="{9362D64C-FA64-4E29-8A5A-D988BA442594}">
      <dgm:prSet/>
      <dgm:spPr/>
      <dgm:t>
        <a:bodyPr/>
        <a:lstStyle/>
        <a:p>
          <a:endParaRPr lang="en-US"/>
        </a:p>
      </dgm:t>
    </dgm:pt>
    <dgm:pt modelId="{9A8ABE51-E196-4962-9DC3-E8DDE7A3582A}">
      <dgm:prSet phldrT="[文本]"/>
      <dgm:spPr/>
      <dgm:t>
        <a:bodyPr/>
        <a:lstStyle/>
        <a:p>
          <a:r>
            <a:rPr lang="en-US"/>
            <a:t>MoCs</a:t>
          </a:r>
        </a:p>
      </dgm:t>
    </dgm:pt>
    <dgm:pt modelId="{0E1AFF96-BDE0-4487-8BB5-2CADA2112529}" type="parTrans" cxnId="{E5696320-EEE2-4C5F-BEBB-D9AEA6444908}">
      <dgm:prSet/>
      <dgm:spPr/>
      <dgm:t>
        <a:bodyPr/>
        <a:lstStyle/>
        <a:p>
          <a:endParaRPr lang="en-US"/>
        </a:p>
      </dgm:t>
    </dgm:pt>
    <dgm:pt modelId="{B2DC056B-A0A5-4216-9DAA-78E69BD37ED2}" type="sibTrans" cxnId="{E5696320-EEE2-4C5F-BEBB-D9AEA6444908}">
      <dgm:prSet/>
      <dgm:spPr/>
      <dgm:t>
        <a:bodyPr/>
        <a:lstStyle/>
        <a:p>
          <a:endParaRPr lang="en-US"/>
        </a:p>
      </dgm:t>
    </dgm:pt>
    <dgm:pt modelId="{EE8C7ACD-3274-4B8E-97C8-906F133B9F2B}">
      <dgm:prSet phldrT="[文本]"/>
      <dgm:spPr/>
      <dgm:t>
        <a:bodyPr/>
        <a:lstStyle/>
        <a:p>
          <a:r>
            <a:rPr lang="en-US"/>
            <a:t>Whiteboard / Graph</a:t>
          </a:r>
        </a:p>
      </dgm:t>
    </dgm:pt>
    <dgm:pt modelId="{F0B2DDC4-4EDB-443A-83B7-B248EA0E4154}" type="parTrans" cxnId="{DA5BC521-8929-44BF-810B-DD67713CBB67}">
      <dgm:prSet/>
      <dgm:spPr/>
      <dgm:t>
        <a:bodyPr/>
        <a:lstStyle/>
        <a:p>
          <a:endParaRPr lang="en-US"/>
        </a:p>
      </dgm:t>
    </dgm:pt>
    <dgm:pt modelId="{BB09B245-ABCF-4950-A636-180DF2C443DA}" type="sibTrans" cxnId="{DA5BC521-8929-44BF-810B-DD67713CBB67}">
      <dgm:prSet/>
      <dgm:spPr/>
      <dgm:t>
        <a:bodyPr/>
        <a:lstStyle/>
        <a:p>
          <a:endParaRPr lang="en-US"/>
        </a:p>
      </dgm:t>
    </dgm:pt>
    <dgm:pt modelId="{A54018E1-EA62-47FE-9EFD-2B1F4BCCD276}" type="pres">
      <dgm:prSet presAssocID="{A099BA17-AFFA-469A-9D25-A676E77B8C1A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611EBD-2572-48B0-BADB-75BDDDB74D67}" type="pres">
      <dgm:prSet presAssocID="{C3DC0AA2-05EF-416E-A950-10754EF52B28}" presName="vertOne" presStyleCnt="0"/>
      <dgm:spPr/>
    </dgm:pt>
    <dgm:pt modelId="{84BC38D3-BA56-4E68-B653-4FB3E940F3BA}" type="pres">
      <dgm:prSet presAssocID="{C3DC0AA2-05EF-416E-A950-10754EF52B28}" presName="txOne" presStyleLbl="node0" presStyleIdx="0" presStyleCnt="3">
        <dgm:presLayoutVars>
          <dgm:chPref val="3"/>
        </dgm:presLayoutVars>
      </dgm:prSet>
      <dgm:spPr/>
    </dgm:pt>
    <dgm:pt modelId="{FE57AA2E-6F14-45B1-8422-EAAADD523AF5}" type="pres">
      <dgm:prSet presAssocID="{C3DC0AA2-05EF-416E-A950-10754EF52B28}" presName="parTransOne" presStyleCnt="0"/>
      <dgm:spPr/>
    </dgm:pt>
    <dgm:pt modelId="{6C0DC8B5-34AF-4FA1-85F6-FC1710DEEAA9}" type="pres">
      <dgm:prSet presAssocID="{C3DC0AA2-05EF-416E-A950-10754EF52B28}" presName="horzOne" presStyleCnt="0"/>
      <dgm:spPr/>
    </dgm:pt>
    <dgm:pt modelId="{B38558C5-D85A-4E93-89F5-6328B8F6A7B9}" type="pres">
      <dgm:prSet presAssocID="{7BBF2319-4AFE-4BC3-89AA-913C495ED35C}" presName="vertTwo" presStyleCnt="0"/>
      <dgm:spPr/>
    </dgm:pt>
    <dgm:pt modelId="{48980EE9-513C-43C1-BBEA-1586F5B82337}" type="pres">
      <dgm:prSet presAssocID="{7BBF2319-4AFE-4BC3-89AA-913C495ED35C}" presName="txTwo" presStyleLbl="node2" presStyleIdx="0" presStyleCnt="3">
        <dgm:presLayoutVars>
          <dgm:chPref val="3"/>
        </dgm:presLayoutVars>
      </dgm:prSet>
      <dgm:spPr/>
    </dgm:pt>
    <dgm:pt modelId="{E4EBE538-2AF6-4524-9A24-E466FB84B206}" type="pres">
      <dgm:prSet presAssocID="{7BBF2319-4AFE-4BC3-89AA-913C495ED35C}" presName="parTransTwo" presStyleCnt="0"/>
      <dgm:spPr/>
    </dgm:pt>
    <dgm:pt modelId="{691F3B97-E777-453B-927A-A04BFF94B6F7}" type="pres">
      <dgm:prSet presAssocID="{7BBF2319-4AFE-4BC3-89AA-913C495ED35C}" presName="horzTwo" presStyleCnt="0"/>
      <dgm:spPr/>
    </dgm:pt>
    <dgm:pt modelId="{DCC2191E-4439-40E5-A702-94D72E5BEF04}" type="pres">
      <dgm:prSet presAssocID="{F3932B32-9632-483C-B10E-85BBDDA1600C}" presName="vertThree" presStyleCnt="0"/>
      <dgm:spPr/>
    </dgm:pt>
    <dgm:pt modelId="{C5B0BBFB-55DF-4384-B417-47163FF0AD7B}" type="pres">
      <dgm:prSet presAssocID="{F3932B32-9632-483C-B10E-85BBDDA1600C}" presName="txThree" presStyleLbl="node3" presStyleIdx="0" presStyleCnt="8">
        <dgm:presLayoutVars>
          <dgm:chPref val="3"/>
        </dgm:presLayoutVars>
      </dgm:prSet>
      <dgm:spPr/>
    </dgm:pt>
    <dgm:pt modelId="{1B0386DD-2B54-4FA6-A299-409455E4A8D2}" type="pres">
      <dgm:prSet presAssocID="{F3932B32-9632-483C-B10E-85BBDDA1600C}" presName="parTransThree" presStyleCnt="0"/>
      <dgm:spPr/>
    </dgm:pt>
    <dgm:pt modelId="{7877F143-087A-4918-B60C-52CCD199347A}" type="pres">
      <dgm:prSet presAssocID="{F3932B32-9632-483C-B10E-85BBDDA1600C}" presName="horzThree" presStyleCnt="0"/>
      <dgm:spPr/>
    </dgm:pt>
    <dgm:pt modelId="{C39DC40F-3482-4836-89B8-D2310789944C}" type="pres">
      <dgm:prSet presAssocID="{337727A0-8D4F-4FB2-8736-363BC7399DC9}" presName="vertFour" presStyleCnt="0">
        <dgm:presLayoutVars>
          <dgm:chPref val="3"/>
        </dgm:presLayoutVars>
      </dgm:prSet>
      <dgm:spPr/>
    </dgm:pt>
    <dgm:pt modelId="{CA990AEF-DBD0-42C5-85BF-338762697037}" type="pres">
      <dgm:prSet presAssocID="{337727A0-8D4F-4FB2-8736-363BC7399DC9}" presName="txFour" presStyleLbl="node4" presStyleIdx="0" presStyleCnt="11">
        <dgm:presLayoutVars>
          <dgm:chPref val="3"/>
        </dgm:presLayoutVars>
      </dgm:prSet>
      <dgm:spPr/>
    </dgm:pt>
    <dgm:pt modelId="{33CE0601-9100-4F8F-9AD2-3556ED8D8883}" type="pres">
      <dgm:prSet presAssocID="{337727A0-8D4F-4FB2-8736-363BC7399DC9}" presName="horzFour" presStyleCnt="0"/>
      <dgm:spPr/>
    </dgm:pt>
    <dgm:pt modelId="{CE07F865-DCEB-405E-B839-4C1C3098BE04}" type="pres">
      <dgm:prSet presAssocID="{4CC955FF-A724-400B-AEBC-D9089B5BC14D}" presName="sibSpaceThree" presStyleCnt="0"/>
      <dgm:spPr/>
    </dgm:pt>
    <dgm:pt modelId="{E3A73258-E15C-4A28-8756-691970520EC7}" type="pres">
      <dgm:prSet presAssocID="{B8277C94-BA44-4AD7-AA39-1DF7FCBC6457}" presName="vertThree" presStyleCnt="0"/>
      <dgm:spPr/>
    </dgm:pt>
    <dgm:pt modelId="{C9E1FA8F-7017-4DAF-9DF7-F41734465C4F}" type="pres">
      <dgm:prSet presAssocID="{B8277C94-BA44-4AD7-AA39-1DF7FCBC6457}" presName="txThree" presStyleLbl="node3" presStyleIdx="1" presStyleCnt="8">
        <dgm:presLayoutVars>
          <dgm:chPref val="3"/>
        </dgm:presLayoutVars>
      </dgm:prSet>
      <dgm:spPr/>
    </dgm:pt>
    <dgm:pt modelId="{D677B842-7A1E-4F9E-BBAD-549620D717BD}" type="pres">
      <dgm:prSet presAssocID="{B8277C94-BA44-4AD7-AA39-1DF7FCBC6457}" presName="parTransThree" presStyleCnt="0"/>
      <dgm:spPr/>
    </dgm:pt>
    <dgm:pt modelId="{AAF34BEC-5D08-4A29-8548-1F2D7EE85B30}" type="pres">
      <dgm:prSet presAssocID="{B8277C94-BA44-4AD7-AA39-1DF7FCBC6457}" presName="horzThree" presStyleCnt="0"/>
      <dgm:spPr/>
    </dgm:pt>
    <dgm:pt modelId="{8A652063-F935-487E-A9FA-1591D81F0CEB}" type="pres">
      <dgm:prSet presAssocID="{C175B816-8B16-4E36-8573-1B92CC8DE830}" presName="vertFour" presStyleCnt="0">
        <dgm:presLayoutVars>
          <dgm:chPref val="3"/>
        </dgm:presLayoutVars>
      </dgm:prSet>
      <dgm:spPr/>
    </dgm:pt>
    <dgm:pt modelId="{42DD69EB-929D-4349-8EBD-78FE0FDC4E9B}" type="pres">
      <dgm:prSet presAssocID="{C175B816-8B16-4E36-8573-1B92CC8DE830}" presName="txFour" presStyleLbl="node4" presStyleIdx="1" presStyleCnt="11">
        <dgm:presLayoutVars>
          <dgm:chPref val="3"/>
        </dgm:presLayoutVars>
      </dgm:prSet>
      <dgm:spPr/>
    </dgm:pt>
    <dgm:pt modelId="{E1320744-8A96-4CA1-99C2-2F364A9B156A}" type="pres">
      <dgm:prSet presAssocID="{C175B816-8B16-4E36-8573-1B92CC8DE830}" presName="horzFour" presStyleCnt="0"/>
      <dgm:spPr/>
    </dgm:pt>
    <dgm:pt modelId="{463AA0B9-FFE4-4B5A-B17C-463B42F99E08}" type="pres">
      <dgm:prSet presAssocID="{BF9690E7-3019-4400-94D4-F8A0B4D0A4D8}" presName="sibSpaceThree" presStyleCnt="0"/>
      <dgm:spPr/>
    </dgm:pt>
    <dgm:pt modelId="{E01E090F-380E-4A37-A168-5846210C6DA3}" type="pres">
      <dgm:prSet presAssocID="{5623EADA-EB03-45D0-8825-54C3FE47D7E9}" presName="vertThree" presStyleCnt="0"/>
      <dgm:spPr/>
    </dgm:pt>
    <dgm:pt modelId="{D84FD3CD-2D7F-4936-ADE2-C057C7365712}" type="pres">
      <dgm:prSet presAssocID="{5623EADA-EB03-45D0-8825-54C3FE47D7E9}" presName="txThree" presStyleLbl="node3" presStyleIdx="2" presStyleCnt="8">
        <dgm:presLayoutVars>
          <dgm:chPref val="3"/>
        </dgm:presLayoutVars>
      </dgm:prSet>
      <dgm:spPr/>
    </dgm:pt>
    <dgm:pt modelId="{F5320FFD-4F31-4A3E-8EE9-838540A469B8}" type="pres">
      <dgm:prSet presAssocID="{5623EADA-EB03-45D0-8825-54C3FE47D7E9}" presName="parTransThree" presStyleCnt="0"/>
      <dgm:spPr/>
    </dgm:pt>
    <dgm:pt modelId="{61C98D7C-822E-463E-9D62-95ADB3420452}" type="pres">
      <dgm:prSet presAssocID="{5623EADA-EB03-45D0-8825-54C3FE47D7E9}" presName="horzThree" presStyleCnt="0"/>
      <dgm:spPr/>
    </dgm:pt>
    <dgm:pt modelId="{7843D83C-D9FF-4F4A-BBA8-E92D0E9FF68E}" type="pres">
      <dgm:prSet presAssocID="{EB7A0B9D-205A-475B-BF47-2EEA77D6F669}" presName="vertFour" presStyleCnt="0">
        <dgm:presLayoutVars>
          <dgm:chPref val="3"/>
        </dgm:presLayoutVars>
      </dgm:prSet>
      <dgm:spPr/>
    </dgm:pt>
    <dgm:pt modelId="{42213D4C-9E08-49CE-9B2D-5975C16DA9B8}" type="pres">
      <dgm:prSet presAssocID="{EB7A0B9D-205A-475B-BF47-2EEA77D6F669}" presName="txFour" presStyleLbl="node4" presStyleIdx="2" presStyleCnt="11">
        <dgm:presLayoutVars>
          <dgm:chPref val="3"/>
        </dgm:presLayoutVars>
      </dgm:prSet>
      <dgm:spPr/>
    </dgm:pt>
    <dgm:pt modelId="{579E0BCD-6C2A-4708-ADF6-C7EA2CF04C95}" type="pres">
      <dgm:prSet presAssocID="{EB7A0B9D-205A-475B-BF47-2EEA77D6F669}" presName="horzFour" presStyleCnt="0"/>
      <dgm:spPr/>
    </dgm:pt>
    <dgm:pt modelId="{060CDA3E-FF3F-477D-9AFF-42B1710AD95F}" type="pres">
      <dgm:prSet presAssocID="{9F95856A-A62F-4F91-BDAF-4227A4DBE287}" presName="sibSpaceOne" presStyleCnt="0"/>
      <dgm:spPr/>
    </dgm:pt>
    <dgm:pt modelId="{0F4C065A-2025-4C9A-8822-EC99B2DC485B}" type="pres">
      <dgm:prSet presAssocID="{3AEFEC4C-75BF-48E0-9909-4FA454DB739B}" presName="vertOne" presStyleCnt="0"/>
      <dgm:spPr/>
    </dgm:pt>
    <dgm:pt modelId="{072D3CFF-8814-46F3-A89A-1AAC4A51312E}" type="pres">
      <dgm:prSet presAssocID="{3AEFEC4C-75BF-48E0-9909-4FA454DB739B}" presName="txOne" presStyleLbl="node0" presStyleIdx="1" presStyleCnt="3">
        <dgm:presLayoutVars>
          <dgm:chPref val="3"/>
        </dgm:presLayoutVars>
      </dgm:prSet>
      <dgm:spPr/>
    </dgm:pt>
    <dgm:pt modelId="{0B4EF0A3-5F5D-4EFF-BEDB-A5166F1EEFBC}" type="pres">
      <dgm:prSet presAssocID="{3AEFEC4C-75BF-48E0-9909-4FA454DB739B}" presName="parTransOne" presStyleCnt="0"/>
      <dgm:spPr/>
    </dgm:pt>
    <dgm:pt modelId="{249057E9-E307-4834-ADFA-8F0FF2B028A7}" type="pres">
      <dgm:prSet presAssocID="{3AEFEC4C-75BF-48E0-9909-4FA454DB739B}" presName="horzOne" presStyleCnt="0"/>
      <dgm:spPr/>
    </dgm:pt>
    <dgm:pt modelId="{6F09CC60-9778-45CA-8AB6-F9FCCD2301B8}" type="pres">
      <dgm:prSet presAssocID="{8711DD36-0EAC-49EA-9713-A2B12CE9EF98}" presName="vertTwo" presStyleCnt="0"/>
      <dgm:spPr/>
    </dgm:pt>
    <dgm:pt modelId="{21D25499-D4FE-4589-8ED3-4F47BD86F072}" type="pres">
      <dgm:prSet presAssocID="{8711DD36-0EAC-49EA-9713-A2B12CE9EF98}" presName="txTwo" presStyleLbl="node2" presStyleIdx="1" presStyleCnt="3">
        <dgm:presLayoutVars>
          <dgm:chPref val="3"/>
        </dgm:presLayoutVars>
      </dgm:prSet>
      <dgm:spPr/>
    </dgm:pt>
    <dgm:pt modelId="{ED3863DC-9205-42A0-8F3D-A5D926F958F8}" type="pres">
      <dgm:prSet presAssocID="{8711DD36-0EAC-49EA-9713-A2B12CE9EF98}" presName="parTransTwo" presStyleCnt="0"/>
      <dgm:spPr/>
    </dgm:pt>
    <dgm:pt modelId="{388A6D58-4C7F-4C4C-B9C2-705E9D7198DC}" type="pres">
      <dgm:prSet presAssocID="{8711DD36-0EAC-49EA-9713-A2B12CE9EF98}" presName="horzTwo" presStyleCnt="0"/>
      <dgm:spPr/>
    </dgm:pt>
    <dgm:pt modelId="{75F6C50B-BA92-4DB1-97CE-8EEA98E7B9C2}" type="pres">
      <dgm:prSet presAssocID="{83271A9E-ACBD-4BE9-A0C5-B9CA44B0AD7B}" presName="vertThree" presStyleCnt="0"/>
      <dgm:spPr/>
    </dgm:pt>
    <dgm:pt modelId="{299B9EC0-610D-4DEA-B5B8-DD3D6B56E22E}" type="pres">
      <dgm:prSet presAssocID="{83271A9E-ACBD-4BE9-A0C5-B9CA44B0AD7B}" presName="txThree" presStyleLbl="node3" presStyleIdx="3" presStyleCnt="8">
        <dgm:presLayoutVars>
          <dgm:chPref val="3"/>
        </dgm:presLayoutVars>
      </dgm:prSet>
      <dgm:spPr/>
    </dgm:pt>
    <dgm:pt modelId="{FBCB4426-A626-4FA9-91B5-EB5DBFFA18A0}" type="pres">
      <dgm:prSet presAssocID="{83271A9E-ACBD-4BE9-A0C5-B9CA44B0AD7B}" presName="parTransThree" presStyleCnt="0"/>
      <dgm:spPr/>
    </dgm:pt>
    <dgm:pt modelId="{0804FD65-765D-4D91-9A51-83358ACFF00E}" type="pres">
      <dgm:prSet presAssocID="{83271A9E-ACBD-4BE9-A0C5-B9CA44B0AD7B}" presName="horzThree" presStyleCnt="0"/>
      <dgm:spPr/>
    </dgm:pt>
    <dgm:pt modelId="{CB6737AC-2C65-4C03-8FBB-7205EEBB8D13}" type="pres">
      <dgm:prSet presAssocID="{49B50B0A-25F5-4C4D-8AEF-CA75B6725A10}" presName="vertFour" presStyleCnt="0">
        <dgm:presLayoutVars>
          <dgm:chPref val="3"/>
        </dgm:presLayoutVars>
      </dgm:prSet>
      <dgm:spPr/>
    </dgm:pt>
    <dgm:pt modelId="{B1929444-8C25-4B88-A36D-9EB60D8DEDCE}" type="pres">
      <dgm:prSet presAssocID="{49B50B0A-25F5-4C4D-8AEF-CA75B6725A10}" presName="txFour" presStyleLbl="node4" presStyleIdx="3" presStyleCnt="11">
        <dgm:presLayoutVars>
          <dgm:chPref val="3"/>
        </dgm:presLayoutVars>
      </dgm:prSet>
      <dgm:spPr/>
    </dgm:pt>
    <dgm:pt modelId="{AC53721A-9622-4A58-B44F-85245FAFE6BC}" type="pres">
      <dgm:prSet presAssocID="{49B50B0A-25F5-4C4D-8AEF-CA75B6725A10}" presName="horzFour" presStyleCnt="0"/>
      <dgm:spPr/>
    </dgm:pt>
    <dgm:pt modelId="{0B4C3FE0-887C-4EE3-B56F-949AF7677A8F}" type="pres">
      <dgm:prSet presAssocID="{F9AEF28A-BFC0-4B9F-8B94-5F9B31A53646}" presName="sibSpaceFour" presStyleCnt="0"/>
      <dgm:spPr/>
    </dgm:pt>
    <dgm:pt modelId="{73222A0C-11A6-45BB-B149-70C2F6BCEC79}" type="pres">
      <dgm:prSet presAssocID="{E25836DF-CDC1-4051-BDC9-5456CA263B19}" presName="vertFour" presStyleCnt="0">
        <dgm:presLayoutVars>
          <dgm:chPref val="3"/>
        </dgm:presLayoutVars>
      </dgm:prSet>
      <dgm:spPr/>
    </dgm:pt>
    <dgm:pt modelId="{B229783B-AFFF-4F17-A30C-EF5C156B0687}" type="pres">
      <dgm:prSet presAssocID="{E25836DF-CDC1-4051-BDC9-5456CA263B19}" presName="txFour" presStyleLbl="node4" presStyleIdx="4" presStyleCnt="11">
        <dgm:presLayoutVars>
          <dgm:chPref val="3"/>
        </dgm:presLayoutVars>
      </dgm:prSet>
      <dgm:spPr/>
    </dgm:pt>
    <dgm:pt modelId="{B965BB64-447C-4D54-A98F-BA809C3A8377}" type="pres">
      <dgm:prSet presAssocID="{E25836DF-CDC1-4051-BDC9-5456CA263B19}" presName="horzFour" presStyleCnt="0"/>
      <dgm:spPr/>
    </dgm:pt>
    <dgm:pt modelId="{8166605D-09F9-439B-A602-DAD6FE980B60}" type="pres">
      <dgm:prSet presAssocID="{6E5BCEDB-B2F3-4C4F-8988-AD1D4F99423C}" presName="sibSpaceThree" presStyleCnt="0"/>
      <dgm:spPr/>
    </dgm:pt>
    <dgm:pt modelId="{DBA14A7D-AE3E-47A2-9692-57110710BEFA}" type="pres">
      <dgm:prSet presAssocID="{82801269-3577-417A-B375-A964E4F874F6}" presName="vertThree" presStyleCnt="0"/>
      <dgm:spPr/>
    </dgm:pt>
    <dgm:pt modelId="{ED05CFDF-7935-48AE-B991-93EB2B309F18}" type="pres">
      <dgm:prSet presAssocID="{82801269-3577-417A-B375-A964E4F874F6}" presName="txThree" presStyleLbl="node3" presStyleIdx="4" presStyleCnt="8">
        <dgm:presLayoutVars>
          <dgm:chPref val="3"/>
        </dgm:presLayoutVars>
      </dgm:prSet>
      <dgm:spPr/>
    </dgm:pt>
    <dgm:pt modelId="{1259EE41-0B95-466C-A99E-13B67F60FB08}" type="pres">
      <dgm:prSet presAssocID="{82801269-3577-417A-B375-A964E4F874F6}" presName="parTransThree" presStyleCnt="0"/>
      <dgm:spPr/>
    </dgm:pt>
    <dgm:pt modelId="{5A7994BB-885C-4FDC-B6BF-E8CE11CFF38B}" type="pres">
      <dgm:prSet presAssocID="{82801269-3577-417A-B375-A964E4F874F6}" presName="horzThree" presStyleCnt="0"/>
      <dgm:spPr/>
    </dgm:pt>
    <dgm:pt modelId="{FDC4942C-F735-40FC-880C-734078248ADF}" type="pres">
      <dgm:prSet presAssocID="{4767EFBB-6718-4444-9BB8-111B2091A8D2}" presName="vertFour" presStyleCnt="0">
        <dgm:presLayoutVars>
          <dgm:chPref val="3"/>
        </dgm:presLayoutVars>
      </dgm:prSet>
      <dgm:spPr/>
    </dgm:pt>
    <dgm:pt modelId="{A117C61B-1AB4-4F26-9563-CF00129D42EB}" type="pres">
      <dgm:prSet presAssocID="{4767EFBB-6718-4444-9BB8-111B2091A8D2}" presName="txFour" presStyleLbl="node4" presStyleIdx="5" presStyleCnt="11">
        <dgm:presLayoutVars>
          <dgm:chPref val="3"/>
        </dgm:presLayoutVars>
      </dgm:prSet>
      <dgm:spPr/>
    </dgm:pt>
    <dgm:pt modelId="{A24D8BF1-453F-47D2-977E-72C30DDF4E85}" type="pres">
      <dgm:prSet presAssocID="{4767EFBB-6718-4444-9BB8-111B2091A8D2}" presName="horzFour" presStyleCnt="0"/>
      <dgm:spPr/>
    </dgm:pt>
    <dgm:pt modelId="{29707D02-91CB-4601-A699-D9E835AE46E2}" type="pres">
      <dgm:prSet presAssocID="{D74653D9-550F-446F-8C76-5587B31E1998}" presName="sibSpaceFour" presStyleCnt="0"/>
      <dgm:spPr/>
    </dgm:pt>
    <dgm:pt modelId="{3D10BFD3-E991-4A16-A7CE-614A34C9F4DF}" type="pres">
      <dgm:prSet presAssocID="{28CB8EF4-2853-4A49-B4C5-853B4BE76FEA}" presName="vertFour" presStyleCnt="0">
        <dgm:presLayoutVars>
          <dgm:chPref val="3"/>
        </dgm:presLayoutVars>
      </dgm:prSet>
      <dgm:spPr/>
    </dgm:pt>
    <dgm:pt modelId="{56DCE9AA-27AB-402D-9FFD-603032BCF621}" type="pres">
      <dgm:prSet presAssocID="{28CB8EF4-2853-4A49-B4C5-853B4BE76FEA}" presName="txFour" presStyleLbl="node4" presStyleIdx="6" presStyleCnt="11">
        <dgm:presLayoutVars>
          <dgm:chPref val="3"/>
        </dgm:presLayoutVars>
      </dgm:prSet>
      <dgm:spPr/>
    </dgm:pt>
    <dgm:pt modelId="{0EAB43DF-FCEB-4A4B-A9AA-08EB40701688}" type="pres">
      <dgm:prSet presAssocID="{28CB8EF4-2853-4A49-B4C5-853B4BE76FEA}" presName="horzFour" presStyleCnt="0"/>
      <dgm:spPr/>
    </dgm:pt>
    <dgm:pt modelId="{A618211D-F95E-4958-9097-8D956E071E3C}" type="pres">
      <dgm:prSet presAssocID="{6CFA10F7-6241-40F1-A79D-9B7DFEECB127}" presName="sibSpaceOne" presStyleCnt="0"/>
      <dgm:spPr/>
    </dgm:pt>
    <dgm:pt modelId="{01C4B6B3-D7F7-4BF0-A1E6-1A88029B96BC}" type="pres">
      <dgm:prSet presAssocID="{0E671583-0D1A-4351-BF0E-CF426E89F1BD}" presName="vertOne" presStyleCnt="0"/>
      <dgm:spPr/>
    </dgm:pt>
    <dgm:pt modelId="{180EBEA6-80AB-4E86-BC21-E26BEAB34163}" type="pres">
      <dgm:prSet presAssocID="{0E671583-0D1A-4351-BF0E-CF426E89F1BD}" presName="txOne" presStyleLbl="node0" presStyleIdx="2" presStyleCnt="3">
        <dgm:presLayoutVars>
          <dgm:chPref val="3"/>
        </dgm:presLayoutVars>
      </dgm:prSet>
      <dgm:spPr/>
    </dgm:pt>
    <dgm:pt modelId="{48B73EB5-DDFC-412B-B572-B6A83EFB7E5F}" type="pres">
      <dgm:prSet presAssocID="{0E671583-0D1A-4351-BF0E-CF426E89F1BD}" presName="parTransOne" presStyleCnt="0"/>
      <dgm:spPr/>
    </dgm:pt>
    <dgm:pt modelId="{3280B734-1957-403D-8B0C-2BF898915F78}" type="pres">
      <dgm:prSet presAssocID="{0E671583-0D1A-4351-BF0E-CF426E89F1BD}" presName="horzOne" presStyleCnt="0"/>
      <dgm:spPr/>
    </dgm:pt>
    <dgm:pt modelId="{CC1D25FA-C550-4907-AFF1-0198C945CC0C}" type="pres">
      <dgm:prSet presAssocID="{EFAFD639-7872-4AC0-875A-A174A792DF68}" presName="vertTwo" presStyleCnt="0"/>
      <dgm:spPr/>
    </dgm:pt>
    <dgm:pt modelId="{4FCAD892-5A0E-4EE6-BA12-8E00B984B6C1}" type="pres">
      <dgm:prSet presAssocID="{EFAFD639-7872-4AC0-875A-A174A792DF68}" presName="txTwo" presStyleLbl="node2" presStyleIdx="2" presStyleCnt="3">
        <dgm:presLayoutVars>
          <dgm:chPref val="3"/>
        </dgm:presLayoutVars>
      </dgm:prSet>
      <dgm:spPr/>
    </dgm:pt>
    <dgm:pt modelId="{52C531B1-7D42-423E-A105-2D14CAFEA853}" type="pres">
      <dgm:prSet presAssocID="{EFAFD639-7872-4AC0-875A-A174A792DF68}" presName="parTransTwo" presStyleCnt="0"/>
      <dgm:spPr/>
    </dgm:pt>
    <dgm:pt modelId="{890B1318-014D-4132-AACE-DA6F9C5D790A}" type="pres">
      <dgm:prSet presAssocID="{EFAFD639-7872-4AC0-875A-A174A792DF68}" presName="horzTwo" presStyleCnt="0"/>
      <dgm:spPr/>
    </dgm:pt>
    <dgm:pt modelId="{0D56381B-C044-4E88-A10B-37D30593E5E8}" type="pres">
      <dgm:prSet presAssocID="{5A0869C2-2AAF-40A1-B699-1921FC15DA75}" presName="vertThree" presStyleCnt="0"/>
      <dgm:spPr/>
    </dgm:pt>
    <dgm:pt modelId="{827A7C17-04A9-4700-82C2-99BE16D41876}" type="pres">
      <dgm:prSet presAssocID="{5A0869C2-2AAF-40A1-B699-1921FC15DA75}" presName="txThree" presStyleLbl="node3" presStyleIdx="5" presStyleCnt="8">
        <dgm:presLayoutVars>
          <dgm:chPref val="3"/>
        </dgm:presLayoutVars>
      </dgm:prSet>
      <dgm:spPr/>
    </dgm:pt>
    <dgm:pt modelId="{7248B52B-056D-4CF7-A69E-3A50A0B5D984}" type="pres">
      <dgm:prSet presAssocID="{5A0869C2-2AAF-40A1-B699-1921FC15DA75}" presName="parTransThree" presStyleCnt="0"/>
      <dgm:spPr/>
    </dgm:pt>
    <dgm:pt modelId="{9F5F4965-4478-4E37-BDC1-5777099717A3}" type="pres">
      <dgm:prSet presAssocID="{5A0869C2-2AAF-40A1-B699-1921FC15DA75}" presName="horzThree" presStyleCnt="0"/>
      <dgm:spPr/>
    </dgm:pt>
    <dgm:pt modelId="{09664971-E6EB-40F4-8E04-3A5B5FDE3EE4}" type="pres">
      <dgm:prSet presAssocID="{E4D1084D-7470-43B3-A0A7-E25290012D28}" presName="vertFour" presStyleCnt="0">
        <dgm:presLayoutVars>
          <dgm:chPref val="3"/>
        </dgm:presLayoutVars>
      </dgm:prSet>
      <dgm:spPr/>
    </dgm:pt>
    <dgm:pt modelId="{F81EE83D-94C2-438F-8108-0314DB00990A}" type="pres">
      <dgm:prSet presAssocID="{E4D1084D-7470-43B3-A0A7-E25290012D28}" presName="txFour" presStyleLbl="node4" presStyleIdx="7" presStyleCnt="11">
        <dgm:presLayoutVars>
          <dgm:chPref val="3"/>
        </dgm:presLayoutVars>
      </dgm:prSet>
      <dgm:spPr/>
    </dgm:pt>
    <dgm:pt modelId="{9D3AEEBF-BEF3-4B58-9F87-84DF8B254AF6}" type="pres">
      <dgm:prSet presAssocID="{E4D1084D-7470-43B3-A0A7-E25290012D28}" presName="horzFour" presStyleCnt="0"/>
      <dgm:spPr/>
    </dgm:pt>
    <dgm:pt modelId="{8D2CE097-CDED-4A87-B18D-3A9C5847D578}" type="pres">
      <dgm:prSet presAssocID="{B4A20352-3169-4CC9-BE35-30C4125D58CA}" presName="sibSpaceThree" presStyleCnt="0"/>
      <dgm:spPr/>
    </dgm:pt>
    <dgm:pt modelId="{7C3AEA0D-4C25-474A-8033-BF2E6AB7198B}" type="pres">
      <dgm:prSet presAssocID="{B7761A34-55F7-4B0F-9AB5-352CE69C829F}" presName="vertThree" presStyleCnt="0"/>
      <dgm:spPr/>
    </dgm:pt>
    <dgm:pt modelId="{83E4029B-07A2-4C2F-B532-539B148F065D}" type="pres">
      <dgm:prSet presAssocID="{B7761A34-55F7-4B0F-9AB5-352CE69C829F}" presName="txThree" presStyleLbl="node3" presStyleIdx="6" presStyleCnt="8">
        <dgm:presLayoutVars>
          <dgm:chPref val="3"/>
        </dgm:presLayoutVars>
      </dgm:prSet>
      <dgm:spPr/>
    </dgm:pt>
    <dgm:pt modelId="{E457D0FD-8A6B-4659-B6D5-BADFE696925F}" type="pres">
      <dgm:prSet presAssocID="{B7761A34-55F7-4B0F-9AB5-352CE69C829F}" presName="parTransThree" presStyleCnt="0"/>
      <dgm:spPr/>
    </dgm:pt>
    <dgm:pt modelId="{98247564-42A1-4732-97B2-00032CDC2547}" type="pres">
      <dgm:prSet presAssocID="{B7761A34-55F7-4B0F-9AB5-352CE69C829F}" presName="horzThree" presStyleCnt="0"/>
      <dgm:spPr/>
    </dgm:pt>
    <dgm:pt modelId="{E8043390-15EE-468A-9F33-2E23E7E9B789}" type="pres">
      <dgm:prSet presAssocID="{895856DE-7F94-483B-A832-8F2DBA7CE225}" presName="vertFour" presStyleCnt="0">
        <dgm:presLayoutVars>
          <dgm:chPref val="3"/>
        </dgm:presLayoutVars>
      </dgm:prSet>
      <dgm:spPr/>
    </dgm:pt>
    <dgm:pt modelId="{B24EB23F-9CBF-49C9-A36F-DD985E746EC9}" type="pres">
      <dgm:prSet presAssocID="{895856DE-7F94-483B-A832-8F2DBA7CE225}" presName="txFour" presStyleLbl="node4" presStyleIdx="8" presStyleCnt="11">
        <dgm:presLayoutVars>
          <dgm:chPref val="3"/>
        </dgm:presLayoutVars>
      </dgm:prSet>
      <dgm:spPr/>
    </dgm:pt>
    <dgm:pt modelId="{2C02B6B9-F547-45DF-A65C-BFE4417004FB}" type="pres">
      <dgm:prSet presAssocID="{895856DE-7F94-483B-A832-8F2DBA7CE225}" presName="horzFour" presStyleCnt="0"/>
      <dgm:spPr/>
    </dgm:pt>
    <dgm:pt modelId="{7EE954A8-D6F4-4F4F-9F7F-285706FDBB23}" type="pres">
      <dgm:prSet presAssocID="{FC3B367B-194D-4CD4-B311-72807EB7F629}" presName="sibSpaceThree" presStyleCnt="0"/>
      <dgm:spPr/>
    </dgm:pt>
    <dgm:pt modelId="{AE380B24-D42F-4668-9FB3-5F913C612536}" type="pres">
      <dgm:prSet presAssocID="{FE7A0E32-C2FD-4852-917E-39FB39440A04}" presName="vertThree" presStyleCnt="0"/>
      <dgm:spPr/>
    </dgm:pt>
    <dgm:pt modelId="{F1B6C811-84F2-4691-A905-B2698F7D6350}" type="pres">
      <dgm:prSet presAssocID="{FE7A0E32-C2FD-4852-917E-39FB39440A04}" presName="txThree" presStyleLbl="node3" presStyleIdx="7" presStyleCnt="8">
        <dgm:presLayoutVars>
          <dgm:chPref val="3"/>
        </dgm:presLayoutVars>
      </dgm:prSet>
      <dgm:spPr/>
    </dgm:pt>
    <dgm:pt modelId="{F1CB4CC6-8399-4F60-AC32-261722D1EA86}" type="pres">
      <dgm:prSet presAssocID="{FE7A0E32-C2FD-4852-917E-39FB39440A04}" presName="parTransThree" presStyleCnt="0"/>
      <dgm:spPr/>
    </dgm:pt>
    <dgm:pt modelId="{C3B8D7EA-9CE2-4700-A810-951726BF62F7}" type="pres">
      <dgm:prSet presAssocID="{FE7A0E32-C2FD-4852-917E-39FB39440A04}" presName="horzThree" presStyleCnt="0"/>
      <dgm:spPr/>
    </dgm:pt>
    <dgm:pt modelId="{3A6374A2-922F-4B44-8B94-CFE7D2F88A23}" type="pres">
      <dgm:prSet presAssocID="{9A8ABE51-E196-4962-9DC3-E8DDE7A3582A}" presName="vertFour" presStyleCnt="0">
        <dgm:presLayoutVars>
          <dgm:chPref val="3"/>
        </dgm:presLayoutVars>
      </dgm:prSet>
      <dgm:spPr/>
    </dgm:pt>
    <dgm:pt modelId="{086DBF9A-CF3D-4601-AD38-21EDDAEFA175}" type="pres">
      <dgm:prSet presAssocID="{9A8ABE51-E196-4962-9DC3-E8DDE7A3582A}" presName="txFour" presStyleLbl="node4" presStyleIdx="9" presStyleCnt="11">
        <dgm:presLayoutVars>
          <dgm:chPref val="3"/>
        </dgm:presLayoutVars>
      </dgm:prSet>
      <dgm:spPr/>
    </dgm:pt>
    <dgm:pt modelId="{29479308-3BB3-4FE6-B0C4-4DD0ABC458A9}" type="pres">
      <dgm:prSet presAssocID="{9A8ABE51-E196-4962-9DC3-E8DDE7A3582A}" presName="horzFour" presStyleCnt="0"/>
      <dgm:spPr/>
    </dgm:pt>
    <dgm:pt modelId="{24B0EC38-6150-458A-8FCD-17AEF69EB584}" type="pres">
      <dgm:prSet presAssocID="{B2DC056B-A0A5-4216-9DAA-78E69BD37ED2}" presName="sibSpaceFour" presStyleCnt="0"/>
      <dgm:spPr/>
    </dgm:pt>
    <dgm:pt modelId="{DE39826C-A48E-4CA3-A2C6-C5ECFA0871E8}" type="pres">
      <dgm:prSet presAssocID="{EE8C7ACD-3274-4B8E-97C8-906F133B9F2B}" presName="vertFour" presStyleCnt="0">
        <dgm:presLayoutVars>
          <dgm:chPref val="3"/>
        </dgm:presLayoutVars>
      </dgm:prSet>
      <dgm:spPr/>
    </dgm:pt>
    <dgm:pt modelId="{0627AED5-4863-4345-95AD-BC5221467FBC}" type="pres">
      <dgm:prSet presAssocID="{EE8C7ACD-3274-4B8E-97C8-906F133B9F2B}" presName="txFour" presStyleLbl="node4" presStyleIdx="10" presStyleCnt="11">
        <dgm:presLayoutVars>
          <dgm:chPref val="3"/>
        </dgm:presLayoutVars>
      </dgm:prSet>
      <dgm:spPr/>
    </dgm:pt>
    <dgm:pt modelId="{3B3CECAD-B8FD-47C7-8F52-61BCC076D7B8}" type="pres">
      <dgm:prSet presAssocID="{EE8C7ACD-3274-4B8E-97C8-906F133B9F2B}" presName="horzFour" presStyleCnt="0"/>
      <dgm:spPr/>
    </dgm:pt>
  </dgm:ptLst>
  <dgm:cxnLst>
    <dgm:cxn modelId="{8C944F03-EBD5-410C-9CF7-4C20CBD6DA5F}" type="presOf" srcId="{3AEFEC4C-75BF-48E0-9909-4FA454DB739B}" destId="{072D3CFF-8814-46F3-A89A-1AAC4A51312E}" srcOrd="0" destOrd="0" presId="urn:microsoft.com/office/officeart/2005/8/layout/hierarchy4"/>
    <dgm:cxn modelId="{D76A9907-649B-4CD4-9214-5E21B226A3B0}" type="presOf" srcId="{0E671583-0D1A-4351-BF0E-CF426E89F1BD}" destId="{180EBEA6-80AB-4E86-BC21-E26BEAB34163}" srcOrd="0" destOrd="0" presId="urn:microsoft.com/office/officeart/2005/8/layout/hierarchy4"/>
    <dgm:cxn modelId="{18DE2B13-37B7-4124-8B0B-15BE5A08585A}" type="presOf" srcId="{EFAFD639-7872-4AC0-875A-A174A792DF68}" destId="{4FCAD892-5A0E-4EE6-BA12-8E00B984B6C1}" srcOrd="0" destOrd="0" presId="urn:microsoft.com/office/officeart/2005/8/layout/hierarchy4"/>
    <dgm:cxn modelId="{F10A041A-9313-4C8E-915F-06940AFB27B9}" type="presOf" srcId="{B7761A34-55F7-4B0F-9AB5-352CE69C829F}" destId="{83E4029B-07A2-4C2F-B532-539B148F065D}" srcOrd="0" destOrd="0" presId="urn:microsoft.com/office/officeart/2005/8/layout/hierarchy4"/>
    <dgm:cxn modelId="{5C9E981E-B75D-467C-9818-3616EDAD48E1}" type="presOf" srcId="{82801269-3577-417A-B375-A964E4F874F6}" destId="{ED05CFDF-7935-48AE-B991-93EB2B309F18}" srcOrd="0" destOrd="0" presId="urn:microsoft.com/office/officeart/2005/8/layout/hierarchy4"/>
    <dgm:cxn modelId="{E5696320-EEE2-4C5F-BEBB-D9AEA6444908}" srcId="{FE7A0E32-C2FD-4852-917E-39FB39440A04}" destId="{9A8ABE51-E196-4962-9DC3-E8DDE7A3582A}" srcOrd="0" destOrd="0" parTransId="{0E1AFF96-BDE0-4487-8BB5-2CADA2112529}" sibTransId="{B2DC056B-A0A5-4216-9DAA-78E69BD37ED2}"/>
    <dgm:cxn modelId="{C58AA420-680B-4FD9-BD5C-EC79AAF12BC0}" srcId="{EFAFD639-7872-4AC0-875A-A174A792DF68}" destId="{B7761A34-55F7-4B0F-9AB5-352CE69C829F}" srcOrd="1" destOrd="0" parTransId="{32B8D18E-83DD-44BB-B80E-957582480763}" sibTransId="{FC3B367B-194D-4CD4-B311-72807EB7F629}"/>
    <dgm:cxn modelId="{DA5BC521-8929-44BF-810B-DD67713CBB67}" srcId="{FE7A0E32-C2FD-4852-917E-39FB39440A04}" destId="{EE8C7ACD-3274-4B8E-97C8-906F133B9F2B}" srcOrd="1" destOrd="0" parTransId="{F0B2DDC4-4EDB-443A-83B7-B248EA0E4154}" sibTransId="{BB09B245-ABCF-4950-A636-180DF2C443DA}"/>
    <dgm:cxn modelId="{1F580F22-4B83-418B-AD28-4047BA0C5691}" srcId="{F3932B32-9632-483C-B10E-85BBDDA1600C}" destId="{337727A0-8D4F-4FB2-8736-363BC7399DC9}" srcOrd="0" destOrd="0" parTransId="{29C470D3-6DCF-4417-82F5-8950019026EF}" sibTransId="{882736C1-B2B2-406B-A70F-98D8180A6179}"/>
    <dgm:cxn modelId="{91B34D25-5814-4AC4-B731-AF1C2DE77846}" srcId="{83271A9E-ACBD-4BE9-A0C5-B9CA44B0AD7B}" destId="{E25836DF-CDC1-4051-BDC9-5456CA263B19}" srcOrd="1" destOrd="0" parTransId="{21A9A489-EA5D-4247-ACD8-A06CE4A01DE9}" sibTransId="{A716EFF9-BBD2-43D0-A55A-B5DE69D9CCA8}"/>
    <dgm:cxn modelId="{90008F2A-2E43-4F3B-B224-5B4C5FEF9F3B}" srcId="{5A0869C2-2AAF-40A1-B699-1921FC15DA75}" destId="{E4D1084D-7470-43B3-A0A7-E25290012D28}" srcOrd="0" destOrd="0" parTransId="{5648BE89-2CDC-4DEC-B361-41B852A4A507}" sibTransId="{8122F5C4-74E4-497D-9E7A-CB73035C4CD3}"/>
    <dgm:cxn modelId="{B1E04737-2085-4A8F-B63E-3531E9B6F246}" type="presOf" srcId="{83271A9E-ACBD-4BE9-A0C5-B9CA44B0AD7B}" destId="{299B9EC0-610D-4DEA-B5B8-DD3D6B56E22E}" srcOrd="0" destOrd="0" presId="urn:microsoft.com/office/officeart/2005/8/layout/hierarchy4"/>
    <dgm:cxn modelId="{119D1447-3FCF-46EE-ABB6-61D62896A817}" type="presOf" srcId="{8711DD36-0EAC-49EA-9713-A2B12CE9EF98}" destId="{21D25499-D4FE-4589-8ED3-4F47BD86F072}" srcOrd="0" destOrd="0" presId="urn:microsoft.com/office/officeart/2005/8/layout/hierarchy4"/>
    <dgm:cxn modelId="{FFEC5748-414C-48F8-ACF1-994D560CA159}" type="presOf" srcId="{5623EADA-EB03-45D0-8825-54C3FE47D7E9}" destId="{D84FD3CD-2D7F-4936-ADE2-C057C7365712}" srcOrd="0" destOrd="0" presId="urn:microsoft.com/office/officeart/2005/8/layout/hierarchy4"/>
    <dgm:cxn modelId="{9586534A-3990-4267-A69F-1A4D1D2DFD10}" srcId="{8711DD36-0EAC-49EA-9713-A2B12CE9EF98}" destId="{82801269-3577-417A-B375-A964E4F874F6}" srcOrd="1" destOrd="0" parTransId="{2C683239-F956-4835-92E9-3400302345B0}" sibTransId="{96396683-8E55-48FD-BDDA-26006469745F}"/>
    <dgm:cxn modelId="{DBBD8E4A-91E6-48BE-9AB7-800F6B2C96FE}" srcId="{8711DD36-0EAC-49EA-9713-A2B12CE9EF98}" destId="{83271A9E-ACBD-4BE9-A0C5-B9CA44B0AD7B}" srcOrd="0" destOrd="0" parTransId="{0119FFE9-BAA5-4383-A099-80CD94CAB1B6}" sibTransId="{6E5BCEDB-B2F3-4C4F-8988-AD1D4F99423C}"/>
    <dgm:cxn modelId="{FAD18A4B-E6AB-4288-B111-C61DF860A399}" type="presOf" srcId="{C3DC0AA2-05EF-416E-A950-10754EF52B28}" destId="{84BC38D3-BA56-4E68-B653-4FB3E940F3BA}" srcOrd="0" destOrd="0" presId="urn:microsoft.com/office/officeart/2005/8/layout/hierarchy4"/>
    <dgm:cxn modelId="{9362D64C-FA64-4E29-8A5A-D988BA442594}" srcId="{EFAFD639-7872-4AC0-875A-A174A792DF68}" destId="{FE7A0E32-C2FD-4852-917E-39FB39440A04}" srcOrd="2" destOrd="0" parTransId="{6F85635B-F90C-46D4-9672-07259C71D9A2}" sibTransId="{3FC9C2F6-36A1-4BB5-BD38-5DF2D0BDB39F}"/>
    <dgm:cxn modelId="{7CF30B70-9306-474D-87D6-29FD8BBC836A}" srcId="{3AEFEC4C-75BF-48E0-9909-4FA454DB739B}" destId="{8711DD36-0EAC-49EA-9713-A2B12CE9EF98}" srcOrd="0" destOrd="0" parTransId="{6FC28259-2241-4EC3-92DD-B86938C7E4B3}" sibTransId="{6034C1E8-38E5-41BC-B4EA-6A4954A77523}"/>
    <dgm:cxn modelId="{58C23750-9C1E-4C15-8802-88E9B7FF5F52}" type="presOf" srcId="{E25836DF-CDC1-4051-BDC9-5456CA263B19}" destId="{B229783B-AFFF-4F17-A30C-EF5C156B0687}" srcOrd="0" destOrd="0" presId="urn:microsoft.com/office/officeart/2005/8/layout/hierarchy4"/>
    <dgm:cxn modelId="{13A87D53-6736-4D74-92DD-3A29026A6EAD}" type="presOf" srcId="{A099BA17-AFFA-469A-9D25-A676E77B8C1A}" destId="{A54018E1-EA62-47FE-9EFD-2B1F4BCCD276}" srcOrd="0" destOrd="0" presId="urn:microsoft.com/office/officeart/2005/8/layout/hierarchy4"/>
    <dgm:cxn modelId="{0625C074-846F-419D-85BD-3E162F274E11}" type="presOf" srcId="{EB7A0B9D-205A-475B-BF47-2EEA77D6F669}" destId="{42213D4C-9E08-49CE-9B2D-5975C16DA9B8}" srcOrd="0" destOrd="0" presId="urn:microsoft.com/office/officeart/2005/8/layout/hierarchy4"/>
    <dgm:cxn modelId="{D20A6D7C-9ADB-48E7-8C76-324FCFE7B8A0}" srcId="{7BBF2319-4AFE-4BC3-89AA-913C495ED35C}" destId="{5623EADA-EB03-45D0-8825-54C3FE47D7E9}" srcOrd="2" destOrd="0" parTransId="{3F428247-0E75-4A45-A98B-F06AEBFE703B}" sibTransId="{02E917A4-FFB4-4AED-BF0C-86360A9A95EB}"/>
    <dgm:cxn modelId="{BAA84B7E-140E-4892-91CA-FF0C47F83298}" type="presOf" srcId="{EE8C7ACD-3274-4B8E-97C8-906F133B9F2B}" destId="{0627AED5-4863-4345-95AD-BC5221467FBC}" srcOrd="0" destOrd="0" presId="urn:microsoft.com/office/officeart/2005/8/layout/hierarchy4"/>
    <dgm:cxn modelId="{80555B81-8CF0-43ED-A66D-6FE47A2044B5}" srcId="{C3DC0AA2-05EF-416E-A950-10754EF52B28}" destId="{7BBF2319-4AFE-4BC3-89AA-913C495ED35C}" srcOrd="0" destOrd="0" parTransId="{FF69889F-4503-4B87-9DD6-1C7E596FBDC1}" sibTransId="{BB8787C0-9646-4517-A54F-7038282691C7}"/>
    <dgm:cxn modelId="{61F56481-3346-4367-BFF7-FAE8FA521956}" srcId="{B7761A34-55F7-4B0F-9AB5-352CE69C829F}" destId="{895856DE-7F94-483B-A832-8F2DBA7CE225}" srcOrd="0" destOrd="0" parTransId="{C8CA8829-8343-4DA4-A8EA-83B495E0E766}" sibTransId="{CB62D5B4-CD38-47D8-AD75-E65D5DA1B75C}"/>
    <dgm:cxn modelId="{7708208D-ADBA-475C-816E-DDC4F2F7B9EA}" type="presOf" srcId="{895856DE-7F94-483B-A832-8F2DBA7CE225}" destId="{B24EB23F-9CBF-49C9-A36F-DD985E746EC9}" srcOrd="0" destOrd="0" presId="urn:microsoft.com/office/officeart/2005/8/layout/hierarchy4"/>
    <dgm:cxn modelId="{CC322591-3AC5-4508-84BF-F0BB02A33386}" srcId="{B8277C94-BA44-4AD7-AA39-1DF7FCBC6457}" destId="{C175B816-8B16-4E36-8573-1B92CC8DE830}" srcOrd="0" destOrd="0" parTransId="{E0B11713-A57D-4705-A6F8-B43D59287D65}" sibTransId="{D57666F2-7BC3-41EE-A3BA-D3864BE444CB}"/>
    <dgm:cxn modelId="{70F16592-B472-41CC-9571-F3E14C8049A5}" srcId="{0E671583-0D1A-4351-BF0E-CF426E89F1BD}" destId="{EFAFD639-7872-4AC0-875A-A174A792DF68}" srcOrd="0" destOrd="0" parTransId="{2574303E-387E-441C-AD6B-4DC968C1C41C}" sibTransId="{12F5C53E-B9A2-4842-946F-4E18DFAACCB0}"/>
    <dgm:cxn modelId="{04281093-B8F7-4169-A079-5321B9F87859}" srcId="{83271A9E-ACBD-4BE9-A0C5-B9CA44B0AD7B}" destId="{49B50B0A-25F5-4C4D-8AEF-CA75B6725A10}" srcOrd="0" destOrd="0" parTransId="{B7D61931-EC54-4B9E-B754-43E59BA5F952}" sibTransId="{F9AEF28A-BFC0-4B9F-8B94-5F9B31A53646}"/>
    <dgm:cxn modelId="{F07F029A-AE07-4165-B407-2A7D3C594D1E}" type="presOf" srcId="{4767EFBB-6718-4444-9BB8-111B2091A8D2}" destId="{A117C61B-1AB4-4F26-9563-CF00129D42EB}" srcOrd="0" destOrd="0" presId="urn:microsoft.com/office/officeart/2005/8/layout/hierarchy4"/>
    <dgm:cxn modelId="{A043219C-2B9E-4433-B913-53D19758E872}" srcId="{82801269-3577-417A-B375-A964E4F874F6}" destId="{28CB8EF4-2853-4A49-B4C5-853B4BE76FEA}" srcOrd="1" destOrd="0" parTransId="{B4D67610-DB19-44A2-9A6C-9B23DC5D3573}" sibTransId="{AF4F8A52-4688-47F0-947E-87E0662288D4}"/>
    <dgm:cxn modelId="{B4DCF49E-5709-4CD6-B61B-2F26FCD0ADD1}" type="presOf" srcId="{337727A0-8D4F-4FB2-8736-363BC7399DC9}" destId="{CA990AEF-DBD0-42C5-85BF-338762697037}" srcOrd="0" destOrd="0" presId="urn:microsoft.com/office/officeart/2005/8/layout/hierarchy4"/>
    <dgm:cxn modelId="{45B2A8A8-1F20-4770-B182-E739A137A61D}" type="presOf" srcId="{FE7A0E32-C2FD-4852-917E-39FB39440A04}" destId="{F1B6C811-84F2-4691-A905-B2698F7D6350}" srcOrd="0" destOrd="0" presId="urn:microsoft.com/office/officeart/2005/8/layout/hierarchy4"/>
    <dgm:cxn modelId="{D51864A9-662A-4C98-A2A3-FE5834EDF44F}" srcId="{A099BA17-AFFA-469A-9D25-A676E77B8C1A}" destId="{C3DC0AA2-05EF-416E-A950-10754EF52B28}" srcOrd="0" destOrd="0" parTransId="{AA9FF7D9-78A1-4C77-B08A-850F83CACB3C}" sibTransId="{9F95856A-A62F-4F91-BDAF-4227A4DBE287}"/>
    <dgm:cxn modelId="{DFB4E0B0-5D07-4A63-A574-DAD2671BABFA}" srcId="{5623EADA-EB03-45D0-8825-54C3FE47D7E9}" destId="{EB7A0B9D-205A-475B-BF47-2EEA77D6F669}" srcOrd="0" destOrd="0" parTransId="{73DB8D60-4A84-495C-86F8-D0FBD67CE37D}" sibTransId="{A0DE694A-7684-495B-8021-B3468ADC8165}"/>
    <dgm:cxn modelId="{FA7436B7-BACE-427B-BB11-63786943127F}" type="presOf" srcId="{B8277C94-BA44-4AD7-AA39-1DF7FCBC6457}" destId="{C9E1FA8F-7017-4DAF-9DF7-F41734465C4F}" srcOrd="0" destOrd="0" presId="urn:microsoft.com/office/officeart/2005/8/layout/hierarchy4"/>
    <dgm:cxn modelId="{485872B9-74B6-4976-ADA4-F364B8E9B61C}" type="presOf" srcId="{28CB8EF4-2853-4A49-B4C5-853B4BE76FEA}" destId="{56DCE9AA-27AB-402D-9FFD-603032BCF621}" srcOrd="0" destOrd="0" presId="urn:microsoft.com/office/officeart/2005/8/layout/hierarchy4"/>
    <dgm:cxn modelId="{5779C5BB-42C9-4DD1-9A54-AAAC94A88D8D}" srcId="{82801269-3577-417A-B375-A964E4F874F6}" destId="{4767EFBB-6718-4444-9BB8-111B2091A8D2}" srcOrd="0" destOrd="0" parTransId="{C15BAFD9-3C44-40B0-A08B-9AA2B12AEAED}" sibTransId="{D74653D9-550F-446F-8C76-5587B31E1998}"/>
    <dgm:cxn modelId="{264355C3-11C0-4DAC-A20D-90ACB1BF5FD6}" type="presOf" srcId="{5A0869C2-2AAF-40A1-B699-1921FC15DA75}" destId="{827A7C17-04A9-4700-82C2-99BE16D41876}" srcOrd="0" destOrd="0" presId="urn:microsoft.com/office/officeart/2005/8/layout/hierarchy4"/>
    <dgm:cxn modelId="{F204DEC5-A546-4185-9F1A-4A3095C67D3B}" type="presOf" srcId="{C175B816-8B16-4E36-8573-1B92CC8DE830}" destId="{42DD69EB-929D-4349-8EBD-78FE0FDC4E9B}" srcOrd="0" destOrd="0" presId="urn:microsoft.com/office/officeart/2005/8/layout/hierarchy4"/>
    <dgm:cxn modelId="{17A5C7CA-E9C0-4D07-8A53-5F4208C8F396}" type="presOf" srcId="{9A8ABE51-E196-4962-9DC3-E8DDE7A3582A}" destId="{086DBF9A-CF3D-4601-AD38-21EDDAEFA175}" srcOrd="0" destOrd="0" presId="urn:microsoft.com/office/officeart/2005/8/layout/hierarchy4"/>
    <dgm:cxn modelId="{614971D0-E6E8-4635-A477-BC9E7A8DBD88}" type="presOf" srcId="{49B50B0A-25F5-4C4D-8AEF-CA75B6725A10}" destId="{B1929444-8C25-4B88-A36D-9EB60D8DEDCE}" srcOrd="0" destOrd="0" presId="urn:microsoft.com/office/officeart/2005/8/layout/hierarchy4"/>
    <dgm:cxn modelId="{236AC9D0-4BDA-4B9A-9E53-0D5CD787F02E}" srcId="{EFAFD639-7872-4AC0-875A-A174A792DF68}" destId="{5A0869C2-2AAF-40A1-B699-1921FC15DA75}" srcOrd="0" destOrd="0" parTransId="{D58ECC28-1179-4CD8-B511-CD242178DE7E}" sibTransId="{B4A20352-3169-4CC9-BE35-30C4125D58CA}"/>
    <dgm:cxn modelId="{881F71D8-F9CA-4E33-B3DF-5EB0C6971026}" srcId="{7BBF2319-4AFE-4BC3-89AA-913C495ED35C}" destId="{B8277C94-BA44-4AD7-AA39-1DF7FCBC6457}" srcOrd="1" destOrd="0" parTransId="{503C1CF9-BEBB-408F-BEE5-6CE4CD7D459C}" sibTransId="{BF9690E7-3019-4400-94D4-F8A0B4D0A4D8}"/>
    <dgm:cxn modelId="{BC97D0DD-8176-4B78-B349-6E67BD2F11BA}" srcId="{A099BA17-AFFA-469A-9D25-A676E77B8C1A}" destId="{0E671583-0D1A-4351-BF0E-CF426E89F1BD}" srcOrd="2" destOrd="0" parTransId="{08448609-17D7-4601-A94E-FE7012ECCCD6}" sibTransId="{0842C2A9-4025-44D7-A567-AF84BD08D013}"/>
    <dgm:cxn modelId="{34EE92E4-D5CE-4BD3-90A7-448E50C22458}" type="presOf" srcId="{F3932B32-9632-483C-B10E-85BBDDA1600C}" destId="{C5B0BBFB-55DF-4384-B417-47163FF0AD7B}" srcOrd="0" destOrd="0" presId="urn:microsoft.com/office/officeart/2005/8/layout/hierarchy4"/>
    <dgm:cxn modelId="{F67182E9-C63A-4F14-B7DD-F765C7AAFAFA}" type="presOf" srcId="{7BBF2319-4AFE-4BC3-89AA-913C495ED35C}" destId="{48980EE9-513C-43C1-BBEA-1586F5B82337}" srcOrd="0" destOrd="0" presId="urn:microsoft.com/office/officeart/2005/8/layout/hierarchy4"/>
    <dgm:cxn modelId="{BFB9ACED-E765-4D26-BF0C-F0791333B4B3}" srcId="{A099BA17-AFFA-469A-9D25-A676E77B8C1A}" destId="{3AEFEC4C-75BF-48E0-9909-4FA454DB739B}" srcOrd="1" destOrd="0" parTransId="{EEDFF3A2-FB70-49AA-B695-4E6CEB0D19BF}" sibTransId="{6CFA10F7-6241-40F1-A79D-9B7DFEECB127}"/>
    <dgm:cxn modelId="{0C1130EF-D870-4331-AF7E-9E4DD0F3B3AC}" type="presOf" srcId="{E4D1084D-7470-43B3-A0A7-E25290012D28}" destId="{F81EE83D-94C2-438F-8108-0314DB00990A}" srcOrd="0" destOrd="0" presId="urn:microsoft.com/office/officeart/2005/8/layout/hierarchy4"/>
    <dgm:cxn modelId="{3C2174FB-EC59-4733-9F7C-B13BA3CAA979}" srcId="{7BBF2319-4AFE-4BC3-89AA-913C495ED35C}" destId="{F3932B32-9632-483C-B10E-85BBDDA1600C}" srcOrd="0" destOrd="0" parTransId="{AF7C2885-7736-4B67-8A01-C835E67E51E9}" sibTransId="{4CC955FF-A724-400B-AEBC-D9089B5BC14D}"/>
    <dgm:cxn modelId="{30447E43-100E-4A3A-BC65-417E8B06E796}" type="presParOf" srcId="{A54018E1-EA62-47FE-9EFD-2B1F4BCCD276}" destId="{82611EBD-2572-48B0-BADB-75BDDDB74D67}" srcOrd="0" destOrd="0" presId="urn:microsoft.com/office/officeart/2005/8/layout/hierarchy4"/>
    <dgm:cxn modelId="{62059558-E614-4A26-BF52-B6360CFCC0B5}" type="presParOf" srcId="{82611EBD-2572-48B0-BADB-75BDDDB74D67}" destId="{84BC38D3-BA56-4E68-B653-4FB3E940F3BA}" srcOrd="0" destOrd="0" presId="urn:microsoft.com/office/officeart/2005/8/layout/hierarchy4"/>
    <dgm:cxn modelId="{C6A7032C-094A-4730-8BD7-3341F297DC8E}" type="presParOf" srcId="{82611EBD-2572-48B0-BADB-75BDDDB74D67}" destId="{FE57AA2E-6F14-45B1-8422-EAAADD523AF5}" srcOrd="1" destOrd="0" presId="urn:microsoft.com/office/officeart/2005/8/layout/hierarchy4"/>
    <dgm:cxn modelId="{93E0715A-B6E2-4C4C-B38E-37D0AAEA3C58}" type="presParOf" srcId="{82611EBD-2572-48B0-BADB-75BDDDB74D67}" destId="{6C0DC8B5-34AF-4FA1-85F6-FC1710DEEAA9}" srcOrd="2" destOrd="0" presId="urn:microsoft.com/office/officeart/2005/8/layout/hierarchy4"/>
    <dgm:cxn modelId="{CF098B83-B1C8-4C1A-BE03-84AF43272D32}" type="presParOf" srcId="{6C0DC8B5-34AF-4FA1-85F6-FC1710DEEAA9}" destId="{B38558C5-D85A-4E93-89F5-6328B8F6A7B9}" srcOrd="0" destOrd="0" presId="urn:microsoft.com/office/officeart/2005/8/layout/hierarchy4"/>
    <dgm:cxn modelId="{0F034611-ED6E-4EFB-8AD8-D24ACDEC2466}" type="presParOf" srcId="{B38558C5-D85A-4E93-89F5-6328B8F6A7B9}" destId="{48980EE9-513C-43C1-BBEA-1586F5B82337}" srcOrd="0" destOrd="0" presId="urn:microsoft.com/office/officeart/2005/8/layout/hierarchy4"/>
    <dgm:cxn modelId="{9E190286-81FA-4F3A-82BA-56BEDB8E31F3}" type="presParOf" srcId="{B38558C5-D85A-4E93-89F5-6328B8F6A7B9}" destId="{E4EBE538-2AF6-4524-9A24-E466FB84B206}" srcOrd="1" destOrd="0" presId="urn:microsoft.com/office/officeart/2005/8/layout/hierarchy4"/>
    <dgm:cxn modelId="{FDDE8D25-9AC1-403D-96EF-D7337327656C}" type="presParOf" srcId="{B38558C5-D85A-4E93-89F5-6328B8F6A7B9}" destId="{691F3B97-E777-453B-927A-A04BFF94B6F7}" srcOrd="2" destOrd="0" presId="urn:microsoft.com/office/officeart/2005/8/layout/hierarchy4"/>
    <dgm:cxn modelId="{70BDF4BD-33CC-4010-9F29-0A85470ACAAD}" type="presParOf" srcId="{691F3B97-E777-453B-927A-A04BFF94B6F7}" destId="{DCC2191E-4439-40E5-A702-94D72E5BEF04}" srcOrd="0" destOrd="0" presId="urn:microsoft.com/office/officeart/2005/8/layout/hierarchy4"/>
    <dgm:cxn modelId="{2200C92B-860B-450A-8560-2E735BD246CF}" type="presParOf" srcId="{DCC2191E-4439-40E5-A702-94D72E5BEF04}" destId="{C5B0BBFB-55DF-4384-B417-47163FF0AD7B}" srcOrd="0" destOrd="0" presId="urn:microsoft.com/office/officeart/2005/8/layout/hierarchy4"/>
    <dgm:cxn modelId="{6CD3571C-8D75-4B3A-9EB4-F468218A8BAD}" type="presParOf" srcId="{DCC2191E-4439-40E5-A702-94D72E5BEF04}" destId="{1B0386DD-2B54-4FA6-A299-409455E4A8D2}" srcOrd="1" destOrd="0" presId="urn:microsoft.com/office/officeart/2005/8/layout/hierarchy4"/>
    <dgm:cxn modelId="{5047C630-C35F-40DE-A5C8-A393C12F3B3A}" type="presParOf" srcId="{DCC2191E-4439-40E5-A702-94D72E5BEF04}" destId="{7877F143-087A-4918-B60C-52CCD199347A}" srcOrd="2" destOrd="0" presId="urn:microsoft.com/office/officeart/2005/8/layout/hierarchy4"/>
    <dgm:cxn modelId="{AAD0D71F-2CF2-4856-918C-73EE9983E082}" type="presParOf" srcId="{7877F143-087A-4918-B60C-52CCD199347A}" destId="{C39DC40F-3482-4836-89B8-D2310789944C}" srcOrd="0" destOrd="0" presId="urn:microsoft.com/office/officeart/2005/8/layout/hierarchy4"/>
    <dgm:cxn modelId="{CCCD9467-419A-49BE-A41F-044D364B92A5}" type="presParOf" srcId="{C39DC40F-3482-4836-89B8-D2310789944C}" destId="{CA990AEF-DBD0-42C5-85BF-338762697037}" srcOrd="0" destOrd="0" presId="urn:microsoft.com/office/officeart/2005/8/layout/hierarchy4"/>
    <dgm:cxn modelId="{894FA0AC-9920-48BB-B18B-FAFA2C9A35B7}" type="presParOf" srcId="{C39DC40F-3482-4836-89B8-D2310789944C}" destId="{33CE0601-9100-4F8F-9AD2-3556ED8D8883}" srcOrd="1" destOrd="0" presId="urn:microsoft.com/office/officeart/2005/8/layout/hierarchy4"/>
    <dgm:cxn modelId="{80F6255B-4899-4EAD-B31B-A5C0DB7AA560}" type="presParOf" srcId="{691F3B97-E777-453B-927A-A04BFF94B6F7}" destId="{CE07F865-DCEB-405E-B839-4C1C3098BE04}" srcOrd="1" destOrd="0" presId="urn:microsoft.com/office/officeart/2005/8/layout/hierarchy4"/>
    <dgm:cxn modelId="{68A06F17-DE3A-449D-8195-7A7EC882DA53}" type="presParOf" srcId="{691F3B97-E777-453B-927A-A04BFF94B6F7}" destId="{E3A73258-E15C-4A28-8756-691970520EC7}" srcOrd="2" destOrd="0" presId="urn:microsoft.com/office/officeart/2005/8/layout/hierarchy4"/>
    <dgm:cxn modelId="{E6006083-285F-405C-A2FD-F97922332BE7}" type="presParOf" srcId="{E3A73258-E15C-4A28-8756-691970520EC7}" destId="{C9E1FA8F-7017-4DAF-9DF7-F41734465C4F}" srcOrd="0" destOrd="0" presId="urn:microsoft.com/office/officeart/2005/8/layout/hierarchy4"/>
    <dgm:cxn modelId="{ABE36EF6-34A9-4C87-A477-F1217AA96FE0}" type="presParOf" srcId="{E3A73258-E15C-4A28-8756-691970520EC7}" destId="{D677B842-7A1E-4F9E-BBAD-549620D717BD}" srcOrd="1" destOrd="0" presId="urn:microsoft.com/office/officeart/2005/8/layout/hierarchy4"/>
    <dgm:cxn modelId="{BF588610-204A-4F92-8DE6-E6397E53383F}" type="presParOf" srcId="{E3A73258-E15C-4A28-8756-691970520EC7}" destId="{AAF34BEC-5D08-4A29-8548-1F2D7EE85B30}" srcOrd="2" destOrd="0" presId="urn:microsoft.com/office/officeart/2005/8/layout/hierarchy4"/>
    <dgm:cxn modelId="{90E6F27A-D3F4-460B-B564-86387FEBD089}" type="presParOf" srcId="{AAF34BEC-5D08-4A29-8548-1F2D7EE85B30}" destId="{8A652063-F935-487E-A9FA-1591D81F0CEB}" srcOrd="0" destOrd="0" presId="urn:microsoft.com/office/officeart/2005/8/layout/hierarchy4"/>
    <dgm:cxn modelId="{48148437-09AA-434D-A932-F768F577B7F7}" type="presParOf" srcId="{8A652063-F935-487E-A9FA-1591D81F0CEB}" destId="{42DD69EB-929D-4349-8EBD-78FE0FDC4E9B}" srcOrd="0" destOrd="0" presId="urn:microsoft.com/office/officeart/2005/8/layout/hierarchy4"/>
    <dgm:cxn modelId="{674CFA83-0813-4AB9-A1E1-E853FC71BF4C}" type="presParOf" srcId="{8A652063-F935-487E-A9FA-1591D81F0CEB}" destId="{E1320744-8A96-4CA1-99C2-2F364A9B156A}" srcOrd="1" destOrd="0" presId="urn:microsoft.com/office/officeart/2005/8/layout/hierarchy4"/>
    <dgm:cxn modelId="{32268CC1-5790-4D06-9DD0-E1B8F418BEE8}" type="presParOf" srcId="{691F3B97-E777-453B-927A-A04BFF94B6F7}" destId="{463AA0B9-FFE4-4B5A-B17C-463B42F99E08}" srcOrd="3" destOrd="0" presId="urn:microsoft.com/office/officeart/2005/8/layout/hierarchy4"/>
    <dgm:cxn modelId="{6B828D99-A3AC-4DFF-A2B1-3E530A80D92C}" type="presParOf" srcId="{691F3B97-E777-453B-927A-A04BFF94B6F7}" destId="{E01E090F-380E-4A37-A168-5846210C6DA3}" srcOrd="4" destOrd="0" presId="urn:microsoft.com/office/officeart/2005/8/layout/hierarchy4"/>
    <dgm:cxn modelId="{7C24DF3B-B114-4CAC-B640-13807CF40C88}" type="presParOf" srcId="{E01E090F-380E-4A37-A168-5846210C6DA3}" destId="{D84FD3CD-2D7F-4936-ADE2-C057C7365712}" srcOrd="0" destOrd="0" presId="urn:microsoft.com/office/officeart/2005/8/layout/hierarchy4"/>
    <dgm:cxn modelId="{2FDF887B-3AC5-4537-AFB3-425F1BFD4DE9}" type="presParOf" srcId="{E01E090F-380E-4A37-A168-5846210C6DA3}" destId="{F5320FFD-4F31-4A3E-8EE9-838540A469B8}" srcOrd="1" destOrd="0" presId="urn:microsoft.com/office/officeart/2005/8/layout/hierarchy4"/>
    <dgm:cxn modelId="{9E498FF6-54F8-4139-A941-060FC6831570}" type="presParOf" srcId="{E01E090F-380E-4A37-A168-5846210C6DA3}" destId="{61C98D7C-822E-463E-9D62-95ADB3420452}" srcOrd="2" destOrd="0" presId="urn:microsoft.com/office/officeart/2005/8/layout/hierarchy4"/>
    <dgm:cxn modelId="{F8C58DA2-BA09-4905-BD52-F7715DA48063}" type="presParOf" srcId="{61C98D7C-822E-463E-9D62-95ADB3420452}" destId="{7843D83C-D9FF-4F4A-BBA8-E92D0E9FF68E}" srcOrd="0" destOrd="0" presId="urn:microsoft.com/office/officeart/2005/8/layout/hierarchy4"/>
    <dgm:cxn modelId="{2512EB84-82E3-40C3-A848-1B7CA44FE66F}" type="presParOf" srcId="{7843D83C-D9FF-4F4A-BBA8-E92D0E9FF68E}" destId="{42213D4C-9E08-49CE-9B2D-5975C16DA9B8}" srcOrd="0" destOrd="0" presId="urn:microsoft.com/office/officeart/2005/8/layout/hierarchy4"/>
    <dgm:cxn modelId="{F7064F76-F61E-45F9-B584-DF27F87FE02E}" type="presParOf" srcId="{7843D83C-D9FF-4F4A-BBA8-E92D0E9FF68E}" destId="{579E0BCD-6C2A-4708-ADF6-C7EA2CF04C95}" srcOrd="1" destOrd="0" presId="urn:microsoft.com/office/officeart/2005/8/layout/hierarchy4"/>
    <dgm:cxn modelId="{AE27F166-5460-42C2-8327-7FD486762DB1}" type="presParOf" srcId="{A54018E1-EA62-47FE-9EFD-2B1F4BCCD276}" destId="{060CDA3E-FF3F-477D-9AFF-42B1710AD95F}" srcOrd="1" destOrd="0" presId="urn:microsoft.com/office/officeart/2005/8/layout/hierarchy4"/>
    <dgm:cxn modelId="{AECFA0FD-725A-4AA9-A101-25FC00E0740D}" type="presParOf" srcId="{A54018E1-EA62-47FE-9EFD-2B1F4BCCD276}" destId="{0F4C065A-2025-4C9A-8822-EC99B2DC485B}" srcOrd="2" destOrd="0" presId="urn:microsoft.com/office/officeart/2005/8/layout/hierarchy4"/>
    <dgm:cxn modelId="{E58D45C7-0512-4C7D-8538-D92369AB6727}" type="presParOf" srcId="{0F4C065A-2025-4C9A-8822-EC99B2DC485B}" destId="{072D3CFF-8814-46F3-A89A-1AAC4A51312E}" srcOrd="0" destOrd="0" presId="urn:microsoft.com/office/officeart/2005/8/layout/hierarchy4"/>
    <dgm:cxn modelId="{066D1000-15F1-48C4-8833-46EF9E279226}" type="presParOf" srcId="{0F4C065A-2025-4C9A-8822-EC99B2DC485B}" destId="{0B4EF0A3-5F5D-4EFF-BEDB-A5166F1EEFBC}" srcOrd="1" destOrd="0" presId="urn:microsoft.com/office/officeart/2005/8/layout/hierarchy4"/>
    <dgm:cxn modelId="{35DC9055-0F23-4D39-9CF7-47C32BDA0423}" type="presParOf" srcId="{0F4C065A-2025-4C9A-8822-EC99B2DC485B}" destId="{249057E9-E307-4834-ADFA-8F0FF2B028A7}" srcOrd="2" destOrd="0" presId="urn:microsoft.com/office/officeart/2005/8/layout/hierarchy4"/>
    <dgm:cxn modelId="{D42ADDFE-EF80-471C-9D71-A73E37A442F8}" type="presParOf" srcId="{249057E9-E307-4834-ADFA-8F0FF2B028A7}" destId="{6F09CC60-9778-45CA-8AB6-F9FCCD2301B8}" srcOrd="0" destOrd="0" presId="urn:microsoft.com/office/officeart/2005/8/layout/hierarchy4"/>
    <dgm:cxn modelId="{E6BA1C93-3A4E-4C4A-B6C8-EEE5CD0669B3}" type="presParOf" srcId="{6F09CC60-9778-45CA-8AB6-F9FCCD2301B8}" destId="{21D25499-D4FE-4589-8ED3-4F47BD86F072}" srcOrd="0" destOrd="0" presId="urn:microsoft.com/office/officeart/2005/8/layout/hierarchy4"/>
    <dgm:cxn modelId="{16EBFB2D-E8ED-4DC6-9FBD-3AD02454C2A5}" type="presParOf" srcId="{6F09CC60-9778-45CA-8AB6-F9FCCD2301B8}" destId="{ED3863DC-9205-42A0-8F3D-A5D926F958F8}" srcOrd="1" destOrd="0" presId="urn:microsoft.com/office/officeart/2005/8/layout/hierarchy4"/>
    <dgm:cxn modelId="{FC5D7E12-E02C-43BA-BBF0-B3F2FD18576D}" type="presParOf" srcId="{6F09CC60-9778-45CA-8AB6-F9FCCD2301B8}" destId="{388A6D58-4C7F-4C4C-B9C2-705E9D7198DC}" srcOrd="2" destOrd="0" presId="urn:microsoft.com/office/officeart/2005/8/layout/hierarchy4"/>
    <dgm:cxn modelId="{A1420B85-89E3-4889-A6D4-32ADBE02FF9D}" type="presParOf" srcId="{388A6D58-4C7F-4C4C-B9C2-705E9D7198DC}" destId="{75F6C50B-BA92-4DB1-97CE-8EEA98E7B9C2}" srcOrd="0" destOrd="0" presId="urn:microsoft.com/office/officeart/2005/8/layout/hierarchy4"/>
    <dgm:cxn modelId="{012D0C58-D34E-42FD-AC67-08CD06E35112}" type="presParOf" srcId="{75F6C50B-BA92-4DB1-97CE-8EEA98E7B9C2}" destId="{299B9EC0-610D-4DEA-B5B8-DD3D6B56E22E}" srcOrd="0" destOrd="0" presId="urn:microsoft.com/office/officeart/2005/8/layout/hierarchy4"/>
    <dgm:cxn modelId="{0DF079FB-351D-4645-B470-66861F5C0390}" type="presParOf" srcId="{75F6C50B-BA92-4DB1-97CE-8EEA98E7B9C2}" destId="{FBCB4426-A626-4FA9-91B5-EB5DBFFA18A0}" srcOrd="1" destOrd="0" presId="urn:microsoft.com/office/officeart/2005/8/layout/hierarchy4"/>
    <dgm:cxn modelId="{F04E32DA-38C2-483A-9C5C-F682745A2F67}" type="presParOf" srcId="{75F6C50B-BA92-4DB1-97CE-8EEA98E7B9C2}" destId="{0804FD65-765D-4D91-9A51-83358ACFF00E}" srcOrd="2" destOrd="0" presId="urn:microsoft.com/office/officeart/2005/8/layout/hierarchy4"/>
    <dgm:cxn modelId="{98BFB2B6-27B7-48D1-A657-B232F6D512AB}" type="presParOf" srcId="{0804FD65-765D-4D91-9A51-83358ACFF00E}" destId="{CB6737AC-2C65-4C03-8FBB-7205EEBB8D13}" srcOrd="0" destOrd="0" presId="urn:microsoft.com/office/officeart/2005/8/layout/hierarchy4"/>
    <dgm:cxn modelId="{8A9B1670-942E-4FF9-BE26-73369ED11F61}" type="presParOf" srcId="{CB6737AC-2C65-4C03-8FBB-7205EEBB8D13}" destId="{B1929444-8C25-4B88-A36D-9EB60D8DEDCE}" srcOrd="0" destOrd="0" presId="urn:microsoft.com/office/officeart/2005/8/layout/hierarchy4"/>
    <dgm:cxn modelId="{7B8D3348-1C2D-4E5D-A876-42FABF0B7E58}" type="presParOf" srcId="{CB6737AC-2C65-4C03-8FBB-7205EEBB8D13}" destId="{AC53721A-9622-4A58-B44F-85245FAFE6BC}" srcOrd="1" destOrd="0" presId="urn:microsoft.com/office/officeart/2005/8/layout/hierarchy4"/>
    <dgm:cxn modelId="{27767748-FEBE-4769-A80E-A1232F3EB25A}" type="presParOf" srcId="{0804FD65-765D-4D91-9A51-83358ACFF00E}" destId="{0B4C3FE0-887C-4EE3-B56F-949AF7677A8F}" srcOrd="1" destOrd="0" presId="urn:microsoft.com/office/officeart/2005/8/layout/hierarchy4"/>
    <dgm:cxn modelId="{CBA94452-FB02-4E8F-BF19-A113CC829D4C}" type="presParOf" srcId="{0804FD65-765D-4D91-9A51-83358ACFF00E}" destId="{73222A0C-11A6-45BB-B149-70C2F6BCEC79}" srcOrd="2" destOrd="0" presId="urn:microsoft.com/office/officeart/2005/8/layout/hierarchy4"/>
    <dgm:cxn modelId="{73033633-9782-4812-9633-2C721278127C}" type="presParOf" srcId="{73222A0C-11A6-45BB-B149-70C2F6BCEC79}" destId="{B229783B-AFFF-4F17-A30C-EF5C156B0687}" srcOrd="0" destOrd="0" presId="urn:microsoft.com/office/officeart/2005/8/layout/hierarchy4"/>
    <dgm:cxn modelId="{689B6AE8-C267-4FC6-BC93-009A7057129F}" type="presParOf" srcId="{73222A0C-11A6-45BB-B149-70C2F6BCEC79}" destId="{B965BB64-447C-4D54-A98F-BA809C3A8377}" srcOrd="1" destOrd="0" presId="urn:microsoft.com/office/officeart/2005/8/layout/hierarchy4"/>
    <dgm:cxn modelId="{22DA7B42-7F14-48E7-9870-6A086C2F7B85}" type="presParOf" srcId="{388A6D58-4C7F-4C4C-B9C2-705E9D7198DC}" destId="{8166605D-09F9-439B-A602-DAD6FE980B60}" srcOrd="1" destOrd="0" presId="urn:microsoft.com/office/officeart/2005/8/layout/hierarchy4"/>
    <dgm:cxn modelId="{3D87DA71-C5D9-474F-95C0-68F9EA8965B7}" type="presParOf" srcId="{388A6D58-4C7F-4C4C-B9C2-705E9D7198DC}" destId="{DBA14A7D-AE3E-47A2-9692-57110710BEFA}" srcOrd="2" destOrd="0" presId="urn:microsoft.com/office/officeart/2005/8/layout/hierarchy4"/>
    <dgm:cxn modelId="{CD9DF0E5-8D04-4EF6-97C0-0BCC2E53FBD6}" type="presParOf" srcId="{DBA14A7D-AE3E-47A2-9692-57110710BEFA}" destId="{ED05CFDF-7935-48AE-B991-93EB2B309F18}" srcOrd="0" destOrd="0" presId="urn:microsoft.com/office/officeart/2005/8/layout/hierarchy4"/>
    <dgm:cxn modelId="{F2F67525-F0D4-40E8-BF83-9D1A013E465E}" type="presParOf" srcId="{DBA14A7D-AE3E-47A2-9692-57110710BEFA}" destId="{1259EE41-0B95-466C-A99E-13B67F60FB08}" srcOrd="1" destOrd="0" presId="urn:microsoft.com/office/officeart/2005/8/layout/hierarchy4"/>
    <dgm:cxn modelId="{2E77989C-8758-4638-9BB4-B006D748085E}" type="presParOf" srcId="{DBA14A7D-AE3E-47A2-9692-57110710BEFA}" destId="{5A7994BB-885C-4FDC-B6BF-E8CE11CFF38B}" srcOrd="2" destOrd="0" presId="urn:microsoft.com/office/officeart/2005/8/layout/hierarchy4"/>
    <dgm:cxn modelId="{6E34EB83-2575-46CC-A27E-BD44F5EEE32E}" type="presParOf" srcId="{5A7994BB-885C-4FDC-B6BF-E8CE11CFF38B}" destId="{FDC4942C-F735-40FC-880C-734078248ADF}" srcOrd="0" destOrd="0" presId="urn:microsoft.com/office/officeart/2005/8/layout/hierarchy4"/>
    <dgm:cxn modelId="{F9770C4C-3851-4595-9CF0-2BD08F79B180}" type="presParOf" srcId="{FDC4942C-F735-40FC-880C-734078248ADF}" destId="{A117C61B-1AB4-4F26-9563-CF00129D42EB}" srcOrd="0" destOrd="0" presId="urn:microsoft.com/office/officeart/2005/8/layout/hierarchy4"/>
    <dgm:cxn modelId="{55346D2A-A544-42F0-8029-76FF66A46D8A}" type="presParOf" srcId="{FDC4942C-F735-40FC-880C-734078248ADF}" destId="{A24D8BF1-453F-47D2-977E-72C30DDF4E85}" srcOrd="1" destOrd="0" presId="urn:microsoft.com/office/officeart/2005/8/layout/hierarchy4"/>
    <dgm:cxn modelId="{81647117-729D-4689-BD48-6F772A063707}" type="presParOf" srcId="{5A7994BB-885C-4FDC-B6BF-E8CE11CFF38B}" destId="{29707D02-91CB-4601-A699-D9E835AE46E2}" srcOrd="1" destOrd="0" presId="urn:microsoft.com/office/officeart/2005/8/layout/hierarchy4"/>
    <dgm:cxn modelId="{9E2CF1B5-52FD-477A-B17E-E629E2EB66D6}" type="presParOf" srcId="{5A7994BB-885C-4FDC-B6BF-E8CE11CFF38B}" destId="{3D10BFD3-E991-4A16-A7CE-614A34C9F4DF}" srcOrd="2" destOrd="0" presId="urn:microsoft.com/office/officeart/2005/8/layout/hierarchy4"/>
    <dgm:cxn modelId="{A7B7BF41-2EA9-47E2-BF86-8B125EE7657E}" type="presParOf" srcId="{3D10BFD3-E991-4A16-A7CE-614A34C9F4DF}" destId="{56DCE9AA-27AB-402D-9FFD-603032BCF621}" srcOrd="0" destOrd="0" presId="urn:microsoft.com/office/officeart/2005/8/layout/hierarchy4"/>
    <dgm:cxn modelId="{BCC10E43-A598-43F4-BB8C-4D2247AD75B4}" type="presParOf" srcId="{3D10BFD3-E991-4A16-A7CE-614A34C9F4DF}" destId="{0EAB43DF-FCEB-4A4B-A9AA-08EB40701688}" srcOrd="1" destOrd="0" presId="urn:microsoft.com/office/officeart/2005/8/layout/hierarchy4"/>
    <dgm:cxn modelId="{2C4BF2CB-21E9-4D92-B708-68A918D321AC}" type="presParOf" srcId="{A54018E1-EA62-47FE-9EFD-2B1F4BCCD276}" destId="{A618211D-F95E-4958-9097-8D956E071E3C}" srcOrd="3" destOrd="0" presId="urn:microsoft.com/office/officeart/2005/8/layout/hierarchy4"/>
    <dgm:cxn modelId="{8A5EECBF-5B30-4018-8728-DA5D2D68279F}" type="presParOf" srcId="{A54018E1-EA62-47FE-9EFD-2B1F4BCCD276}" destId="{01C4B6B3-D7F7-4BF0-A1E6-1A88029B96BC}" srcOrd="4" destOrd="0" presId="urn:microsoft.com/office/officeart/2005/8/layout/hierarchy4"/>
    <dgm:cxn modelId="{9886C5AF-F7BA-41FD-AC0C-93D265B4F95B}" type="presParOf" srcId="{01C4B6B3-D7F7-4BF0-A1E6-1A88029B96BC}" destId="{180EBEA6-80AB-4E86-BC21-E26BEAB34163}" srcOrd="0" destOrd="0" presId="urn:microsoft.com/office/officeart/2005/8/layout/hierarchy4"/>
    <dgm:cxn modelId="{05CA033E-DD05-45E6-9A5B-7648F9615AAA}" type="presParOf" srcId="{01C4B6B3-D7F7-4BF0-A1E6-1A88029B96BC}" destId="{48B73EB5-DDFC-412B-B572-B6A83EFB7E5F}" srcOrd="1" destOrd="0" presId="urn:microsoft.com/office/officeart/2005/8/layout/hierarchy4"/>
    <dgm:cxn modelId="{84094F73-0D20-44D7-800E-F253A3509AF8}" type="presParOf" srcId="{01C4B6B3-D7F7-4BF0-A1E6-1A88029B96BC}" destId="{3280B734-1957-403D-8B0C-2BF898915F78}" srcOrd="2" destOrd="0" presId="urn:microsoft.com/office/officeart/2005/8/layout/hierarchy4"/>
    <dgm:cxn modelId="{FC49D664-F2F9-4AD3-A7EC-5EB08ED5BA25}" type="presParOf" srcId="{3280B734-1957-403D-8B0C-2BF898915F78}" destId="{CC1D25FA-C550-4907-AFF1-0198C945CC0C}" srcOrd="0" destOrd="0" presId="urn:microsoft.com/office/officeart/2005/8/layout/hierarchy4"/>
    <dgm:cxn modelId="{19873E4B-9135-473E-A5F8-CA461A35F03B}" type="presParOf" srcId="{CC1D25FA-C550-4907-AFF1-0198C945CC0C}" destId="{4FCAD892-5A0E-4EE6-BA12-8E00B984B6C1}" srcOrd="0" destOrd="0" presId="urn:microsoft.com/office/officeart/2005/8/layout/hierarchy4"/>
    <dgm:cxn modelId="{F31932B1-27CB-4DA6-A846-9AC007A3EA15}" type="presParOf" srcId="{CC1D25FA-C550-4907-AFF1-0198C945CC0C}" destId="{52C531B1-7D42-423E-A105-2D14CAFEA853}" srcOrd="1" destOrd="0" presId="urn:microsoft.com/office/officeart/2005/8/layout/hierarchy4"/>
    <dgm:cxn modelId="{449AB1CA-B1D6-4507-81EE-B969F430A9C3}" type="presParOf" srcId="{CC1D25FA-C550-4907-AFF1-0198C945CC0C}" destId="{890B1318-014D-4132-AACE-DA6F9C5D790A}" srcOrd="2" destOrd="0" presId="urn:microsoft.com/office/officeart/2005/8/layout/hierarchy4"/>
    <dgm:cxn modelId="{C0BEB7BD-7EA8-4734-8026-8D3C283655BC}" type="presParOf" srcId="{890B1318-014D-4132-AACE-DA6F9C5D790A}" destId="{0D56381B-C044-4E88-A10B-37D30593E5E8}" srcOrd="0" destOrd="0" presId="urn:microsoft.com/office/officeart/2005/8/layout/hierarchy4"/>
    <dgm:cxn modelId="{E9FA848F-96A9-47BC-A5B3-DE61209BF45E}" type="presParOf" srcId="{0D56381B-C044-4E88-A10B-37D30593E5E8}" destId="{827A7C17-04A9-4700-82C2-99BE16D41876}" srcOrd="0" destOrd="0" presId="urn:microsoft.com/office/officeart/2005/8/layout/hierarchy4"/>
    <dgm:cxn modelId="{512B668C-5BBA-4676-A32E-DB14DF341F65}" type="presParOf" srcId="{0D56381B-C044-4E88-A10B-37D30593E5E8}" destId="{7248B52B-056D-4CF7-A69E-3A50A0B5D984}" srcOrd="1" destOrd="0" presId="urn:microsoft.com/office/officeart/2005/8/layout/hierarchy4"/>
    <dgm:cxn modelId="{212657DD-2815-4FCD-B05A-AF8FEA1A1F97}" type="presParOf" srcId="{0D56381B-C044-4E88-A10B-37D30593E5E8}" destId="{9F5F4965-4478-4E37-BDC1-5777099717A3}" srcOrd="2" destOrd="0" presId="urn:microsoft.com/office/officeart/2005/8/layout/hierarchy4"/>
    <dgm:cxn modelId="{6338C47E-417C-4464-8CEC-E548A9CDD6A7}" type="presParOf" srcId="{9F5F4965-4478-4E37-BDC1-5777099717A3}" destId="{09664971-E6EB-40F4-8E04-3A5B5FDE3EE4}" srcOrd="0" destOrd="0" presId="urn:microsoft.com/office/officeart/2005/8/layout/hierarchy4"/>
    <dgm:cxn modelId="{740AA3C2-6418-4AC0-8B98-2907437FEB9C}" type="presParOf" srcId="{09664971-E6EB-40F4-8E04-3A5B5FDE3EE4}" destId="{F81EE83D-94C2-438F-8108-0314DB00990A}" srcOrd="0" destOrd="0" presId="urn:microsoft.com/office/officeart/2005/8/layout/hierarchy4"/>
    <dgm:cxn modelId="{5A9F596E-11CE-45BE-9B87-074A9D351272}" type="presParOf" srcId="{09664971-E6EB-40F4-8E04-3A5B5FDE3EE4}" destId="{9D3AEEBF-BEF3-4B58-9F87-84DF8B254AF6}" srcOrd="1" destOrd="0" presId="urn:microsoft.com/office/officeart/2005/8/layout/hierarchy4"/>
    <dgm:cxn modelId="{1D217C1E-9672-4214-87F0-4FBF046648BF}" type="presParOf" srcId="{890B1318-014D-4132-AACE-DA6F9C5D790A}" destId="{8D2CE097-CDED-4A87-B18D-3A9C5847D578}" srcOrd="1" destOrd="0" presId="urn:microsoft.com/office/officeart/2005/8/layout/hierarchy4"/>
    <dgm:cxn modelId="{368A4E49-6005-4A07-AF57-F9DD7DBF97A7}" type="presParOf" srcId="{890B1318-014D-4132-AACE-DA6F9C5D790A}" destId="{7C3AEA0D-4C25-474A-8033-BF2E6AB7198B}" srcOrd="2" destOrd="0" presId="urn:microsoft.com/office/officeart/2005/8/layout/hierarchy4"/>
    <dgm:cxn modelId="{9597221C-0BBC-4A0B-A354-D5F453F92DA5}" type="presParOf" srcId="{7C3AEA0D-4C25-474A-8033-BF2E6AB7198B}" destId="{83E4029B-07A2-4C2F-B532-539B148F065D}" srcOrd="0" destOrd="0" presId="urn:microsoft.com/office/officeart/2005/8/layout/hierarchy4"/>
    <dgm:cxn modelId="{40DAC2E8-A417-443E-B336-FDE148ED5341}" type="presParOf" srcId="{7C3AEA0D-4C25-474A-8033-BF2E6AB7198B}" destId="{E457D0FD-8A6B-4659-B6D5-BADFE696925F}" srcOrd="1" destOrd="0" presId="urn:microsoft.com/office/officeart/2005/8/layout/hierarchy4"/>
    <dgm:cxn modelId="{99699A60-EAB6-4337-B2E6-12AEC78BD77C}" type="presParOf" srcId="{7C3AEA0D-4C25-474A-8033-BF2E6AB7198B}" destId="{98247564-42A1-4732-97B2-00032CDC2547}" srcOrd="2" destOrd="0" presId="urn:microsoft.com/office/officeart/2005/8/layout/hierarchy4"/>
    <dgm:cxn modelId="{D8FD7DD5-2767-4D90-893C-28261BC25A01}" type="presParOf" srcId="{98247564-42A1-4732-97B2-00032CDC2547}" destId="{E8043390-15EE-468A-9F33-2E23E7E9B789}" srcOrd="0" destOrd="0" presId="urn:microsoft.com/office/officeart/2005/8/layout/hierarchy4"/>
    <dgm:cxn modelId="{EBF4FB0D-EE61-4F36-8AD6-3E2AB33BE1ED}" type="presParOf" srcId="{E8043390-15EE-468A-9F33-2E23E7E9B789}" destId="{B24EB23F-9CBF-49C9-A36F-DD985E746EC9}" srcOrd="0" destOrd="0" presId="urn:microsoft.com/office/officeart/2005/8/layout/hierarchy4"/>
    <dgm:cxn modelId="{53D10453-3F28-4AE3-A53B-2428C5A99C1C}" type="presParOf" srcId="{E8043390-15EE-468A-9F33-2E23E7E9B789}" destId="{2C02B6B9-F547-45DF-A65C-BFE4417004FB}" srcOrd="1" destOrd="0" presId="urn:microsoft.com/office/officeart/2005/8/layout/hierarchy4"/>
    <dgm:cxn modelId="{0B3EF9AC-A986-4B4A-ADED-DE7AD0668C12}" type="presParOf" srcId="{890B1318-014D-4132-AACE-DA6F9C5D790A}" destId="{7EE954A8-D6F4-4F4F-9F7F-285706FDBB23}" srcOrd="3" destOrd="0" presId="urn:microsoft.com/office/officeart/2005/8/layout/hierarchy4"/>
    <dgm:cxn modelId="{A62207AE-FEDC-4B07-BE6B-8827EAACDF66}" type="presParOf" srcId="{890B1318-014D-4132-AACE-DA6F9C5D790A}" destId="{AE380B24-D42F-4668-9FB3-5F913C612536}" srcOrd="4" destOrd="0" presId="urn:microsoft.com/office/officeart/2005/8/layout/hierarchy4"/>
    <dgm:cxn modelId="{F541080C-6211-4C18-941D-E79FF94119B6}" type="presParOf" srcId="{AE380B24-D42F-4668-9FB3-5F913C612536}" destId="{F1B6C811-84F2-4691-A905-B2698F7D6350}" srcOrd="0" destOrd="0" presId="urn:microsoft.com/office/officeart/2005/8/layout/hierarchy4"/>
    <dgm:cxn modelId="{02CD4485-36CB-496E-A9EE-CA109B9279C5}" type="presParOf" srcId="{AE380B24-D42F-4668-9FB3-5F913C612536}" destId="{F1CB4CC6-8399-4F60-AC32-261722D1EA86}" srcOrd="1" destOrd="0" presId="urn:microsoft.com/office/officeart/2005/8/layout/hierarchy4"/>
    <dgm:cxn modelId="{4F6E96CD-BAAD-4573-B94E-1D6CD30644BB}" type="presParOf" srcId="{AE380B24-D42F-4668-9FB3-5F913C612536}" destId="{C3B8D7EA-9CE2-4700-A810-951726BF62F7}" srcOrd="2" destOrd="0" presId="urn:microsoft.com/office/officeart/2005/8/layout/hierarchy4"/>
    <dgm:cxn modelId="{5D1D98BE-5B23-45B0-8A08-80016B2E570D}" type="presParOf" srcId="{C3B8D7EA-9CE2-4700-A810-951726BF62F7}" destId="{3A6374A2-922F-4B44-8B94-CFE7D2F88A23}" srcOrd="0" destOrd="0" presId="urn:microsoft.com/office/officeart/2005/8/layout/hierarchy4"/>
    <dgm:cxn modelId="{8442B381-FA4D-423C-A0A2-541405EE2D7E}" type="presParOf" srcId="{3A6374A2-922F-4B44-8B94-CFE7D2F88A23}" destId="{086DBF9A-CF3D-4601-AD38-21EDDAEFA175}" srcOrd="0" destOrd="0" presId="urn:microsoft.com/office/officeart/2005/8/layout/hierarchy4"/>
    <dgm:cxn modelId="{EC4920B1-A809-45AE-A8CF-A2ECAE6B1093}" type="presParOf" srcId="{3A6374A2-922F-4B44-8B94-CFE7D2F88A23}" destId="{29479308-3BB3-4FE6-B0C4-4DD0ABC458A9}" srcOrd="1" destOrd="0" presId="urn:microsoft.com/office/officeart/2005/8/layout/hierarchy4"/>
    <dgm:cxn modelId="{0CDD94D8-F645-43DE-900E-D1C7A4E47059}" type="presParOf" srcId="{C3B8D7EA-9CE2-4700-A810-951726BF62F7}" destId="{24B0EC38-6150-458A-8FCD-17AEF69EB584}" srcOrd="1" destOrd="0" presId="urn:microsoft.com/office/officeart/2005/8/layout/hierarchy4"/>
    <dgm:cxn modelId="{0FDB7B4A-3DBF-47A8-98CF-C78CDF5BD7A4}" type="presParOf" srcId="{C3B8D7EA-9CE2-4700-A810-951726BF62F7}" destId="{DE39826C-A48E-4CA3-A2C6-C5ECFA0871E8}" srcOrd="2" destOrd="0" presId="urn:microsoft.com/office/officeart/2005/8/layout/hierarchy4"/>
    <dgm:cxn modelId="{DA6E8D19-44F3-4C16-B067-51893E352A75}" type="presParOf" srcId="{DE39826C-A48E-4CA3-A2C6-C5ECFA0871E8}" destId="{0627AED5-4863-4345-95AD-BC5221467FBC}" srcOrd="0" destOrd="0" presId="urn:microsoft.com/office/officeart/2005/8/layout/hierarchy4"/>
    <dgm:cxn modelId="{8237174B-B756-4B30-A38D-6974103AFE78}" type="presParOf" srcId="{DE39826C-A48E-4CA3-A2C6-C5ECFA0871E8}" destId="{3B3CECAD-B8FD-47C7-8F52-61BCC076D7B8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C38D3-BA56-4E68-B653-4FB3E940F3BA}">
      <dsp:nvSpPr>
        <dsp:cNvPr id="0" name=""/>
        <dsp:cNvSpPr/>
      </dsp:nvSpPr>
      <dsp:spPr>
        <a:xfrm>
          <a:off x="2694" y="359"/>
          <a:ext cx="1530524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Pocket Notebook</a:t>
          </a:r>
        </a:p>
      </dsp:txBody>
      <dsp:txXfrm>
        <a:off x="16509" y="14174"/>
        <a:ext cx="1502894" cy="444032"/>
      </dsp:txXfrm>
    </dsp:sp>
    <dsp:sp modelId="{48980EE9-513C-43C1-BBEA-1586F5B82337}">
      <dsp:nvSpPr>
        <dsp:cNvPr id="0" name=""/>
        <dsp:cNvSpPr/>
      </dsp:nvSpPr>
      <dsp:spPr>
        <a:xfrm>
          <a:off x="2694" y="544398"/>
          <a:ext cx="1530524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Empty your Brain </a:t>
          </a:r>
          <a:r>
            <a:rPr lang="en-US" sz="1200" kern="1200">
              <a:sym typeface="Wingdings" panose="05000000000000000000" pitchFamily="2" charset="2"/>
            </a:rPr>
            <a:t> Fleeting Notes</a:t>
          </a:r>
          <a:endParaRPr lang="en-US" sz="1200" kern="1200"/>
        </a:p>
      </dsp:txBody>
      <dsp:txXfrm>
        <a:off x="16509" y="558213"/>
        <a:ext cx="1502894" cy="444032"/>
      </dsp:txXfrm>
    </dsp:sp>
    <dsp:sp modelId="{C5B0BBFB-55DF-4384-B417-47163FF0AD7B}">
      <dsp:nvSpPr>
        <dsp:cNvPr id="0" name=""/>
        <dsp:cNvSpPr/>
      </dsp:nvSpPr>
      <dsp:spPr>
        <a:xfrm>
          <a:off x="2694" y="1088437"/>
          <a:ext cx="496279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Emotion</a:t>
          </a:r>
        </a:p>
      </dsp:txBody>
      <dsp:txXfrm>
        <a:off x="16509" y="1102252"/>
        <a:ext cx="468649" cy="444032"/>
      </dsp:txXfrm>
    </dsp:sp>
    <dsp:sp modelId="{CA990AEF-DBD0-42C5-85BF-338762697037}">
      <dsp:nvSpPr>
        <dsp:cNvPr id="0" name=""/>
        <dsp:cNvSpPr/>
      </dsp:nvSpPr>
      <dsp:spPr>
        <a:xfrm>
          <a:off x="2694" y="1632476"/>
          <a:ext cx="496279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Archive</a:t>
          </a:r>
        </a:p>
      </dsp:txBody>
      <dsp:txXfrm>
        <a:off x="16509" y="1646291"/>
        <a:ext cx="468649" cy="444032"/>
      </dsp:txXfrm>
    </dsp:sp>
    <dsp:sp modelId="{C9E1FA8F-7017-4DAF-9DF7-F41734465C4F}">
      <dsp:nvSpPr>
        <dsp:cNvPr id="0" name=""/>
        <dsp:cNvSpPr/>
      </dsp:nvSpPr>
      <dsp:spPr>
        <a:xfrm>
          <a:off x="519817" y="1088437"/>
          <a:ext cx="496279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Action / ToDo</a:t>
          </a:r>
        </a:p>
      </dsp:txBody>
      <dsp:txXfrm>
        <a:off x="533632" y="1102252"/>
        <a:ext cx="468649" cy="444032"/>
      </dsp:txXfrm>
    </dsp:sp>
    <dsp:sp modelId="{42DD69EB-929D-4349-8EBD-78FE0FDC4E9B}">
      <dsp:nvSpPr>
        <dsp:cNvPr id="0" name=""/>
        <dsp:cNvSpPr/>
      </dsp:nvSpPr>
      <dsp:spPr>
        <a:xfrm>
          <a:off x="519817" y="1632476"/>
          <a:ext cx="496279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Project</a:t>
          </a:r>
        </a:p>
      </dsp:txBody>
      <dsp:txXfrm>
        <a:off x="533632" y="1646291"/>
        <a:ext cx="468649" cy="444032"/>
      </dsp:txXfrm>
    </dsp:sp>
    <dsp:sp modelId="{D84FD3CD-2D7F-4936-ADE2-C057C7365712}">
      <dsp:nvSpPr>
        <dsp:cNvPr id="0" name=""/>
        <dsp:cNvSpPr/>
      </dsp:nvSpPr>
      <dsp:spPr>
        <a:xfrm>
          <a:off x="1036940" y="1088437"/>
          <a:ext cx="496279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Record</a:t>
          </a:r>
        </a:p>
      </dsp:txBody>
      <dsp:txXfrm>
        <a:off x="1050755" y="1102252"/>
        <a:ext cx="468649" cy="444032"/>
      </dsp:txXfrm>
    </dsp:sp>
    <dsp:sp modelId="{42213D4C-9E08-49CE-9B2D-5975C16DA9B8}">
      <dsp:nvSpPr>
        <dsp:cNvPr id="0" name=""/>
        <dsp:cNvSpPr/>
      </dsp:nvSpPr>
      <dsp:spPr>
        <a:xfrm>
          <a:off x="1036940" y="1632476"/>
          <a:ext cx="496279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Organise</a:t>
          </a:r>
        </a:p>
      </dsp:txBody>
      <dsp:txXfrm>
        <a:off x="1050755" y="1646291"/>
        <a:ext cx="468649" cy="444032"/>
      </dsp:txXfrm>
    </dsp:sp>
    <dsp:sp modelId="{072D3CFF-8814-46F3-A89A-1AAC4A51312E}">
      <dsp:nvSpPr>
        <dsp:cNvPr id="0" name=""/>
        <dsp:cNvSpPr/>
      </dsp:nvSpPr>
      <dsp:spPr>
        <a:xfrm>
          <a:off x="1616594" y="359"/>
          <a:ext cx="2026803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Pocket Binder</a:t>
          </a:r>
        </a:p>
      </dsp:txBody>
      <dsp:txXfrm>
        <a:off x="1630409" y="14174"/>
        <a:ext cx="1999173" cy="444032"/>
      </dsp:txXfrm>
    </dsp:sp>
    <dsp:sp modelId="{21D25499-D4FE-4589-8ED3-4F47BD86F072}">
      <dsp:nvSpPr>
        <dsp:cNvPr id="0" name=""/>
        <dsp:cNvSpPr/>
      </dsp:nvSpPr>
      <dsp:spPr>
        <a:xfrm>
          <a:off x="1616594" y="544398"/>
          <a:ext cx="2026803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Organise your Fleeting Notes </a:t>
          </a:r>
          <a:r>
            <a:rPr lang="en-US" sz="1200" kern="1200">
              <a:sym typeface="Wingdings" panose="05000000000000000000" pitchFamily="2" charset="2"/>
            </a:rPr>
            <a:t> Category</a:t>
          </a:r>
          <a:endParaRPr lang="en-US" sz="1200" kern="1200"/>
        </a:p>
      </dsp:txBody>
      <dsp:txXfrm>
        <a:off x="1630409" y="558213"/>
        <a:ext cx="1999173" cy="444032"/>
      </dsp:txXfrm>
    </dsp:sp>
    <dsp:sp modelId="{299B9EC0-610D-4DEA-B5B8-DD3D6B56E22E}">
      <dsp:nvSpPr>
        <dsp:cNvPr id="0" name=""/>
        <dsp:cNvSpPr/>
      </dsp:nvSpPr>
      <dsp:spPr>
        <a:xfrm>
          <a:off x="1616594" y="1088437"/>
          <a:ext cx="1002980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Resource</a:t>
          </a:r>
        </a:p>
      </dsp:txBody>
      <dsp:txXfrm>
        <a:off x="1630409" y="1102252"/>
        <a:ext cx="975350" cy="444032"/>
      </dsp:txXfrm>
    </dsp:sp>
    <dsp:sp modelId="{B1929444-8C25-4B88-A36D-9EB60D8DEDCE}">
      <dsp:nvSpPr>
        <dsp:cNvPr id="0" name=""/>
        <dsp:cNvSpPr/>
      </dsp:nvSpPr>
      <dsp:spPr>
        <a:xfrm>
          <a:off x="1616594" y="1632476"/>
          <a:ext cx="496279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Memo</a:t>
          </a:r>
        </a:p>
      </dsp:txBody>
      <dsp:txXfrm>
        <a:off x="1630409" y="1646291"/>
        <a:ext cx="468649" cy="444032"/>
      </dsp:txXfrm>
    </dsp:sp>
    <dsp:sp modelId="{B229783B-AFFF-4F17-A30C-EF5C156B0687}">
      <dsp:nvSpPr>
        <dsp:cNvPr id="0" name=""/>
        <dsp:cNvSpPr/>
      </dsp:nvSpPr>
      <dsp:spPr>
        <a:xfrm>
          <a:off x="2123295" y="1632476"/>
          <a:ext cx="496279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Life Tracking</a:t>
          </a:r>
        </a:p>
      </dsp:txBody>
      <dsp:txXfrm>
        <a:off x="2137110" y="1646291"/>
        <a:ext cx="468649" cy="444032"/>
      </dsp:txXfrm>
    </dsp:sp>
    <dsp:sp modelId="{ED05CFDF-7935-48AE-B991-93EB2B309F18}">
      <dsp:nvSpPr>
        <dsp:cNvPr id="0" name=""/>
        <dsp:cNvSpPr/>
      </dsp:nvSpPr>
      <dsp:spPr>
        <a:xfrm>
          <a:off x="2640417" y="1088437"/>
          <a:ext cx="1002980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Area</a:t>
          </a:r>
        </a:p>
      </dsp:txBody>
      <dsp:txXfrm>
        <a:off x="2654232" y="1102252"/>
        <a:ext cx="975350" cy="444032"/>
      </dsp:txXfrm>
    </dsp:sp>
    <dsp:sp modelId="{A117C61B-1AB4-4F26-9563-CF00129D42EB}">
      <dsp:nvSpPr>
        <dsp:cNvPr id="0" name=""/>
        <dsp:cNvSpPr/>
      </dsp:nvSpPr>
      <dsp:spPr>
        <a:xfrm>
          <a:off x="2640417" y="1632476"/>
          <a:ext cx="496279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Hobby</a:t>
          </a:r>
        </a:p>
      </dsp:txBody>
      <dsp:txXfrm>
        <a:off x="2654232" y="1646291"/>
        <a:ext cx="468649" cy="444032"/>
      </dsp:txXfrm>
    </dsp:sp>
    <dsp:sp modelId="{56DCE9AA-27AB-402D-9FFD-603032BCF621}">
      <dsp:nvSpPr>
        <dsp:cNvPr id="0" name=""/>
        <dsp:cNvSpPr/>
      </dsp:nvSpPr>
      <dsp:spPr>
        <a:xfrm>
          <a:off x="3147118" y="1632476"/>
          <a:ext cx="496279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Skill</a:t>
          </a:r>
        </a:p>
      </dsp:txBody>
      <dsp:txXfrm>
        <a:off x="3160933" y="1646291"/>
        <a:ext cx="468649" cy="444032"/>
      </dsp:txXfrm>
    </dsp:sp>
    <dsp:sp modelId="{180EBEA6-80AB-4E86-BC21-E26BEAB34163}">
      <dsp:nvSpPr>
        <dsp:cNvPr id="0" name=""/>
        <dsp:cNvSpPr/>
      </dsp:nvSpPr>
      <dsp:spPr>
        <a:xfrm>
          <a:off x="3726772" y="359"/>
          <a:ext cx="2037225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Personal Binder</a:t>
          </a:r>
        </a:p>
      </dsp:txBody>
      <dsp:txXfrm>
        <a:off x="3740587" y="14174"/>
        <a:ext cx="2009595" cy="444032"/>
      </dsp:txXfrm>
    </dsp:sp>
    <dsp:sp modelId="{4FCAD892-5A0E-4EE6-BA12-8E00B984B6C1}">
      <dsp:nvSpPr>
        <dsp:cNvPr id="0" name=""/>
        <dsp:cNvSpPr/>
      </dsp:nvSpPr>
      <dsp:spPr>
        <a:xfrm>
          <a:off x="3726772" y="544398"/>
          <a:ext cx="2037225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Build your 2nd. Brain </a:t>
          </a:r>
          <a:r>
            <a:rPr lang="en-US" sz="1200" kern="1200">
              <a:sym typeface="Wingdings" panose="05000000000000000000" pitchFamily="2" charset="2"/>
            </a:rPr>
            <a:t> </a:t>
          </a:r>
          <a:r>
            <a:rPr lang="en-US" sz="1200" kern="1200"/>
            <a:t>Zettelkasten + LYT</a:t>
          </a:r>
        </a:p>
      </dsp:txBody>
      <dsp:txXfrm>
        <a:off x="3740587" y="558213"/>
        <a:ext cx="2009595" cy="444032"/>
      </dsp:txXfrm>
    </dsp:sp>
    <dsp:sp modelId="{827A7C17-04A9-4700-82C2-99BE16D41876}">
      <dsp:nvSpPr>
        <dsp:cNvPr id="0" name=""/>
        <dsp:cNvSpPr/>
      </dsp:nvSpPr>
      <dsp:spPr>
        <a:xfrm>
          <a:off x="3726772" y="1088437"/>
          <a:ext cx="496279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Evergreen Notes</a:t>
          </a:r>
        </a:p>
      </dsp:txBody>
      <dsp:txXfrm>
        <a:off x="3740587" y="1102252"/>
        <a:ext cx="468649" cy="444032"/>
      </dsp:txXfrm>
    </dsp:sp>
    <dsp:sp modelId="{F81EE83D-94C2-438F-8108-0314DB00990A}">
      <dsp:nvSpPr>
        <dsp:cNvPr id="0" name=""/>
        <dsp:cNvSpPr/>
      </dsp:nvSpPr>
      <dsp:spPr>
        <a:xfrm>
          <a:off x="3726772" y="1632476"/>
          <a:ext cx="496279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Distill</a:t>
          </a:r>
        </a:p>
      </dsp:txBody>
      <dsp:txXfrm>
        <a:off x="3740587" y="1646291"/>
        <a:ext cx="468649" cy="444032"/>
      </dsp:txXfrm>
    </dsp:sp>
    <dsp:sp modelId="{83E4029B-07A2-4C2F-B532-539B148F065D}">
      <dsp:nvSpPr>
        <dsp:cNvPr id="0" name=""/>
        <dsp:cNvSpPr/>
      </dsp:nvSpPr>
      <dsp:spPr>
        <a:xfrm>
          <a:off x="4243895" y="1088437"/>
          <a:ext cx="496279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Literature Notes</a:t>
          </a:r>
        </a:p>
      </dsp:txBody>
      <dsp:txXfrm>
        <a:off x="4257710" y="1102252"/>
        <a:ext cx="468649" cy="444032"/>
      </dsp:txXfrm>
    </dsp:sp>
    <dsp:sp modelId="{B24EB23F-9CBF-49C9-A36F-DD985E746EC9}">
      <dsp:nvSpPr>
        <dsp:cNvPr id="0" name=""/>
        <dsp:cNvSpPr/>
      </dsp:nvSpPr>
      <dsp:spPr>
        <a:xfrm>
          <a:off x="4243895" y="1632476"/>
          <a:ext cx="496279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Inbox</a:t>
          </a:r>
        </a:p>
      </dsp:txBody>
      <dsp:txXfrm>
        <a:off x="4257710" y="1646291"/>
        <a:ext cx="468649" cy="444032"/>
      </dsp:txXfrm>
    </dsp:sp>
    <dsp:sp modelId="{F1B6C811-84F2-4691-A905-B2698F7D6350}">
      <dsp:nvSpPr>
        <dsp:cNvPr id="0" name=""/>
        <dsp:cNvSpPr/>
      </dsp:nvSpPr>
      <dsp:spPr>
        <a:xfrm>
          <a:off x="4761018" y="1088437"/>
          <a:ext cx="1002980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Bridge Notes</a:t>
          </a:r>
        </a:p>
      </dsp:txBody>
      <dsp:txXfrm>
        <a:off x="4774833" y="1102252"/>
        <a:ext cx="975350" cy="444032"/>
      </dsp:txXfrm>
    </dsp:sp>
    <dsp:sp modelId="{086DBF9A-CF3D-4601-AD38-21EDDAEFA175}">
      <dsp:nvSpPr>
        <dsp:cNvPr id="0" name=""/>
        <dsp:cNvSpPr/>
      </dsp:nvSpPr>
      <dsp:spPr>
        <a:xfrm>
          <a:off x="4761018" y="1632476"/>
          <a:ext cx="496279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MoCs</a:t>
          </a:r>
        </a:p>
      </dsp:txBody>
      <dsp:txXfrm>
        <a:off x="4774833" y="1646291"/>
        <a:ext cx="468649" cy="444032"/>
      </dsp:txXfrm>
    </dsp:sp>
    <dsp:sp modelId="{0627AED5-4863-4345-95AD-BC5221467FBC}">
      <dsp:nvSpPr>
        <dsp:cNvPr id="0" name=""/>
        <dsp:cNvSpPr/>
      </dsp:nvSpPr>
      <dsp:spPr>
        <a:xfrm>
          <a:off x="5267719" y="1632476"/>
          <a:ext cx="496279" cy="47166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Whiteboard / Graph</a:t>
          </a:r>
        </a:p>
      </dsp:txBody>
      <dsp:txXfrm>
        <a:off x="5281534" y="1646291"/>
        <a:ext cx="468649" cy="444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9541" y="559623"/>
            <a:ext cx="4617244" cy="1190484"/>
          </a:xfrm>
        </p:spPr>
        <p:txBody>
          <a:bodyPr anchor="b"/>
          <a:lstStyle>
            <a:lvl1pPr algn="ctr">
              <a:defRPr sz="29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9541" y="1796016"/>
            <a:ext cx="4617244" cy="825581"/>
          </a:xfrm>
        </p:spPr>
        <p:txBody>
          <a:bodyPr/>
          <a:lstStyle>
            <a:lvl1pPr marL="0" indent="0" algn="ctr">
              <a:buNone/>
              <a:defRPr sz="1197"/>
            </a:lvl1pPr>
            <a:lvl2pPr marL="227960" indent="0" algn="ctr">
              <a:buNone/>
              <a:defRPr sz="997"/>
            </a:lvl2pPr>
            <a:lvl3pPr marL="455920" indent="0" algn="ctr">
              <a:buNone/>
              <a:defRPr sz="897"/>
            </a:lvl3pPr>
            <a:lvl4pPr marL="683880" indent="0" algn="ctr">
              <a:buNone/>
              <a:defRPr sz="798"/>
            </a:lvl4pPr>
            <a:lvl5pPr marL="911840" indent="0" algn="ctr">
              <a:buNone/>
              <a:defRPr sz="798"/>
            </a:lvl5pPr>
            <a:lvl6pPr marL="1139800" indent="0" algn="ctr">
              <a:buNone/>
              <a:defRPr sz="798"/>
            </a:lvl6pPr>
            <a:lvl7pPr marL="1367760" indent="0" algn="ctr">
              <a:buNone/>
              <a:defRPr sz="798"/>
            </a:lvl7pPr>
            <a:lvl8pPr marL="1595719" indent="0" algn="ctr">
              <a:buNone/>
              <a:defRPr sz="798"/>
            </a:lvl8pPr>
            <a:lvl9pPr marL="1823679" indent="0" algn="ctr">
              <a:buNone/>
              <a:defRPr sz="79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3B2-6B86-4605-AF63-16CB75CF645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8785-D743-401F-9E98-4C752F5B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0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3B2-6B86-4605-AF63-16CB75CF645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8785-D743-401F-9E98-4C752F5B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5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05620" y="182055"/>
            <a:ext cx="1327458" cy="28978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3247" y="182055"/>
            <a:ext cx="3905419" cy="28978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3B2-6B86-4605-AF63-16CB75CF645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8785-D743-401F-9E98-4C752F5B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25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3B2-6B86-4605-AF63-16CB75CF645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8785-D743-401F-9E98-4C752F5B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50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0041" y="852495"/>
            <a:ext cx="5309830" cy="1422406"/>
          </a:xfrm>
        </p:spPr>
        <p:txBody>
          <a:bodyPr anchor="b"/>
          <a:lstStyle>
            <a:lvl1pPr>
              <a:defRPr sz="299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041" y="2288357"/>
            <a:ext cx="5309830" cy="748010"/>
          </a:xfrm>
        </p:spPr>
        <p:txBody>
          <a:bodyPr/>
          <a:lstStyle>
            <a:lvl1pPr marL="0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1pPr>
            <a:lvl2pPr marL="227960" indent="0">
              <a:buNone/>
              <a:defRPr sz="997">
                <a:solidFill>
                  <a:schemeClr val="tx1">
                    <a:tint val="82000"/>
                  </a:schemeClr>
                </a:solidFill>
              </a:defRPr>
            </a:lvl2pPr>
            <a:lvl3pPr marL="455920" indent="0">
              <a:buNone/>
              <a:defRPr sz="897">
                <a:solidFill>
                  <a:schemeClr val="tx1">
                    <a:tint val="82000"/>
                  </a:schemeClr>
                </a:solidFill>
              </a:defRPr>
            </a:lvl3pPr>
            <a:lvl4pPr marL="683880" indent="0">
              <a:buNone/>
              <a:defRPr sz="798">
                <a:solidFill>
                  <a:schemeClr val="tx1">
                    <a:tint val="82000"/>
                  </a:schemeClr>
                </a:solidFill>
              </a:defRPr>
            </a:lvl4pPr>
            <a:lvl5pPr marL="911840" indent="0">
              <a:buNone/>
              <a:defRPr sz="798">
                <a:solidFill>
                  <a:schemeClr val="tx1">
                    <a:tint val="82000"/>
                  </a:schemeClr>
                </a:solidFill>
              </a:defRPr>
            </a:lvl5pPr>
            <a:lvl6pPr marL="1139800" indent="0">
              <a:buNone/>
              <a:defRPr sz="798">
                <a:solidFill>
                  <a:schemeClr val="tx1">
                    <a:tint val="82000"/>
                  </a:schemeClr>
                </a:solidFill>
              </a:defRPr>
            </a:lvl6pPr>
            <a:lvl7pPr marL="1367760" indent="0">
              <a:buNone/>
              <a:defRPr sz="798">
                <a:solidFill>
                  <a:schemeClr val="tx1">
                    <a:tint val="82000"/>
                  </a:schemeClr>
                </a:solidFill>
              </a:defRPr>
            </a:lvl7pPr>
            <a:lvl8pPr marL="1595719" indent="0">
              <a:buNone/>
              <a:defRPr sz="798">
                <a:solidFill>
                  <a:schemeClr val="tx1">
                    <a:tint val="82000"/>
                  </a:schemeClr>
                </a:solidFill>
              </a:defRPr>
            </a:lvl8pPr>
            <a:lvl9pPr marL="1823679" indent="0">
              <a:buNone/>
              <a:defRPr sz="79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3B2-6B86-4605-AF63-16CB75CF645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8785-D743-401F-9E98-4C752F5B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61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247" y="910277"/>
            <a:ext cx="2616438" cy="2169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6640" y="910277"/>
            <a:ext cx="2616438" cy="2169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3B2-6B86-4605-AF63-16CB75CF645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8785-D743-401F-9E98-4C752F5B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2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49" y="182056"/>
            <a:ext cx="5309830" cy="6609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049" y="838246"/>
            <a:ext cx="2604414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049" y="1249058"/>
            <a:ext cx="2604414" cy="18371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16640" y="838246"/>
            <a:ext cx="2617240" cy="410812"/>
          </a:xfrm>
        </p:spPr>
        <p:txBody>
          <a:bodyPr anchor="b"/>
          <a:lstStyle>
            <a:lvl1pPr marL="0" indent="0">
              <a:buNone/>
              <a:defRPr sz="1197" b="1"/>
            </a:lvl1pPr>
            <a:lvl2pPr marL="227960" indent="0">
              <a:buNone/>
              <a:defRPr sz="997" b="1"/>
            </a:lvl2pPr>
            <a:lvl3pPr marL="455920" indent="0">
              <a:buNone/>
              <a:defRPr sz="897" b="1"/>
            </a:lvl3pPr>
            <a:lvl4pPr marL="683880" indent="0">
              <a:buNone/>
              <a:defRPr sz="798" b="1"/>
            </a:lvl4pPr>
            <a:lvl5pPr marL="911840" indent="0">
              <a:buNone/>
              <a:defRPr sz="798" b="1"/>
            </a:lvl5pPr>
            <a:lvl6pPr marL="1139800" indent="0">
              <a:buNone/>
              <a:defRPr sz="798" b="1"/>
            </a:lvl6pPr>
            <a:lvl7pPr marL="1367760" indent="0">
              <a:buNone/>
              <a:defRPr sz="798" b="1"/>
            </a:lvl7pPr>
            <a:lvl8pPr marL="1595719" indent="0">
              <a:buNone/>
              <a:defRPr sz="798" b="1"/>
            </a:lvl8pPr>
            <a:lvl9pPr marL="1823679" indent="0">
              <a:buNone/>
              <a:defRPr sz="79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16640" y="1249058"/>
            <a:ext cx="2617240" cy="183717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3B2-6B86-4605-AF63-16CB75CF645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8785-D743-401F-9E98-4C752F5B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8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3B2-6B86-4605-AF63-16CB75CF645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8785-D743-401F-9E98-4C752F5B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7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3B2-6B86-4605-AF63-16CB75CF645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8785-D743-401F-9E98-4C752F5B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8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49" y="227965"/>
            <a:ext cx="1985575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7240" y="492341"/>
            <a:ext cx="3116640" cy="2430044"/>
          </a:xfrm>
        </p:spPr>
        <p:txBody>
          <a:bodyPr/>
          <a:lstStyle>
            <a:lvl1pPr>
              <a:defRPr sz="1596"/>
            </a:lvl1pPr>
            <a:lvl2pPr>
              <a:defRPr sz="1396"/>
            </a:lvl2pPr>
            <a:lvl3pPr>
              <a:defRPr sz="1197"/>
            </a:lvl3pPr>
            <a:lvl4pPr>
              <a:defRPr sz="997"/>
            </a:lvl4pPr>
            <a:lvl5pPr>
              <a:defRPr sz="997"/>
            </a:lvl5pPr>
            <a:lvl6pPr>
              <a:defRPr sz="997"/>
            </a:lvl6pPr>
            <a:lvl7pPr>
              <a:defRPr sz="997"/>
            </a:lvl7pPr>
            <a:lvl8pPr>
              <a:defRPr sz="997"/>
            </a:lvl8pPr>
            <a:lvl9pPr>
              <a:defRPr sz="99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049" y="1025843"/>
            <a:ext cx="1985575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3B2-6B86-4605-AF63-16CB75CF645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8785-D743-401F-9E98-4C752F5B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8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049" y="227965"/>
            <a:ext cx="1985575" cy="797878"/>
          </a:xfrm>
        </p:spPr>
        <p:txBody>
          <a:bodyPr anchor="b"/>
          <a:lstStyle>
            <a:lvl1pPr>
              <a:defRPr sz="159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17240" y="492341"/>
            <a:ext cx="3116640" cy="2430044"/>
          </a:xfrm>
        </p:spPr>
        <p:txBody>
          <a:bodyPr anchor="t"/>
          <a:lstStyle>
            <a:lvl1pPr marL="0" indent="0">
              <a:buNone/>
              <a:defRPr sz="1596"/>
            </a:lvl1pPr>
            <a:lvl2pPr marL="227960" indent="0">
              <a:buNone/>
              <a:defRPr sz="1396"/>
            </a:lvl2pPr>
            <a:lvl3pPr marL="455920" indent="0">
              <a:buNone/>
              <a:defRPr sz="1197"/>
            </a:lvl3pPr>
            <a:lvl4pPr marL="683880" indent="0">
              <a:buNone/>
              <a:defRPr sz="997"/>
            </a:lvl4pPr>
            <a:lvl5pPr marL="911840" indent="0">
              <a:buNone/>
              <a:defRPr sz="997"/>
            </a:lvl5pPr>
            <a:lvl6pPr marL="1139800" indent="0">
              <a:buNone/>
              <a:defRPr sz="997"/>
            </a:lvl6pPr>
            <a:lvl7pPr marL="1367760" indent="0">
              <a:buNone/>
              <a:defRPr sz="997"/>
            </a:lvl7pPr>
            <a:lvl8pPr marL="1595719" indent="0">
              <a:buNone/>
              <a:defRPr sz="997"/>
            </a:lvl8pPr>
            <a:lvl9pPr marL="1823679" indent="0">
              <a:buNone/>
              <a:defRPr sz="99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4049" y="1025843"/>
            <a:ext cx="1985575" cy="1900500"/>
          </a:xfrm>
        </p:spPr>
        <p:txBody>
          <a:bodyPr/>
          <a:lstStyle>
            <a:lvl1pPr marL="0" indent="0">
              <a:buNone/>
              <a:defRPr sz="798"/>
            </a:lvl1pPr>
            <a:lvl2pPr marL="227960" indent="0">
              <a:buNone/>
              <a:defRPr sz="698"/>
            </a:lvl2pPr>
            <a:lvl3pPr marL="455920" indent="0">
              <a:buNone/>
              <a:defRPr sz="598"/>
            </a:lvl3pPr>
            <a:lvl4pPr marL="683880" indent="0">
              <a:buNone/>
              <a:defRPr sz="499"/>
            </a:lvl4pPr>
            <a:lvl5pPr marL="911840" indent="0">
              <a:buNone/>
              <a:defRPr sz="499"/>
            </a:lvl5pPr>
            <a:lvl6pPr marL="1139800" indent="0">
              <a:buNone/>
              <a:defRPr sz="499"/>
            </a:lvl6pPr>
            <a:lvl7pPr marL="1367760" indent="0">
              <a:buNone/>
              <a:defRPr sz="499"/>
            </a:lvl7pPr>
            <a:lvl8pPr marL="1595719" indent="0">
              <a:buNone/>
              <a:defRPr sz="499"/>
            </a:lvl8pPr>
            <a:lvl9pPr marL="1823679" indent="0">
              <a:buNone/>
              <a:defRPr sz="49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CC3B2-6B86-4605-AF63-16CB75CF645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08785-D743-401F-9E98-4C752F5B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4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3248" y="182056"/>
            <a:ext cx="5309830" cy="660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3248" y="910277"/>
            <a:ext cx="5309830" cy="2169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3247" y="3169347"/>
            <a:ext cx="138517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CC3B2-6B86-4605-AF63-16CB75CF645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39283" y="3169347"/>
            <a:ext cx="2077760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7905" y="3169347"/>
            <a:ext cx="1385173" cy="182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08785-D743-401F-9E98-4C752F5BE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1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5920" rtl="0" eaLnBrk="1" latinLnBrk="0" hangingPunct="1">
        <a:lnSpc>
          <a:spcPct val="90000"/>
        </a:lnSpc>
        <a:spcBef>
          <a:spcPct val="0"/>
        </a:spcBef>
        <a:buNone/>
        <a:defRPr sz="21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980" indent="-113980" algn="l" defTabSz="45592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39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1197" kern="1200">
          <a:solidFill>
            <a:schemeClr val="tx1"/>
          </a:solidFill>
          <a:latin typeface="+mn-lt"/>
          <a:ea typeface="+mn-ea"/>
          <a:cs typeface="+mn-cs"/>
        </a:defRPr>
      </a:lvl2pPr>
      <a:lvl3pPr marL="56990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997" kern="1200">
          <a:solidFill>
            <a:schemeClr val="tx1"/>
          </a:solidFill>
          <a:latin typeface="+mn-lt"/>
          <a:ea typeface="+mn-ea"/>
          <a:cs typeface="+mn-cs"/>
        </a:defRPr>
      </a:lvl3pPr>
      <a:lvl4pPr marL="79786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102582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253780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48173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70969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937659" indent="-113980" algn="l" defTabSz="455920" rtl="0" eaLnBrk="1" latinLnBrk="0" hangingPunct="1">
        <a:lnSpc>
          <a:spcPct val="90000"/>
        </a:lnSpc>
        <a:spcBef>
          <a:spcPts val="249"/>
        </a:spcBef>
        <a:buFont typeface="Arial" panose="020B0604020202020204" pitchFamily="34" charset="0"/>
        <a:buChar char="•"/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9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92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88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84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80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760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71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679" algn="l" defTabSz="455920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24B1A-F3A1-7DBE-B5D6-5A0C2F3E2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F6027B51-294B-A1E0-4829-5C74C146EC1F}"/>
              </a:ext>
            </a:extLst>
          </p:cNvPr>
          <p:cNvSpPr/>
          <p:nvPr/>
        </p:nvSpPr>
        <p:spPr>
          <a:xfrm>
            <a:off x="197510" y="776551"/>
            <a:ext cx="1530524" cy="274437"/>
          </a:xfrm>
          <a:custGeom>
            <a:avLst/>
            <a:gdLst>
              <a:gd name="connsiteX0" fmla="*/ 0 w 1530524"/>
              <a:gd name="connsiteY0" fmla="*/ 47166 h 471662"/>
              <a:gd name="connsiteX1" fmla="*/ 47166 w 1530524"/>
              <a:gd name="connsiteY1" fmla="*/ 0 h 471662"/>
              <a:gd name="connsiteX2" fmla="*/ 1483358 w 1530524"/>
              <a:gd name="connsiteY2" fmla="*/ 0 h 471662"/>
              <a:gd name="connsiteX3" fmla="*/ 1530524 w 1530524"/>
              <a:gd name="connsiteY3" fmla="*/ 47166 h 471662"/>
              <a:gd name="connsiteX4" fmla="*/ 1530524 w 1530524"/>
              <a:gd name="connsiteY4" fmla="*/ 424496 h 471662"/>
              <a:gd name="connsiteX5" fmla="*/ 1483358 w 1530524"/>
              <a:gd name="connsiteY5" fmla="*/ 471662 h 471662"/>
              <a:gd name="connsiteX6" fmla="*/ 47166 w 1530524"/>
              <a:gd name="connsiteY6" fmla="*/ 471662 h 471662"/>
              <a:gd name="connsiteX7" fmla="*/ 0 w 1530524"/>
              <a:gd name="connsiteY7" fmla="*/ 424496 h 471662"/>
              <a:gd name="connsiteX8" fmla="*/ 0 w 1530524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524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1483358" y="0"/>
                </a:lnTo>
                <a:cubicBezTo>
                  <a:pt x="1509407" y="0"/>
                  <a:pt x="1530524" y="21117"/>
                  <a:pt x="1530524" y="47166"/>
                </a:cubicBezTo>
                <a:lnTo>
                  <a:pt x="1530524" y="424496"/>
                </a:lnTo>
                <a:cubicBezTo>
                  <a:pt x="1530524" y="450545"/>
                  <a:pt x="1509407" y="471662"/>
                  <a:pt x="1483358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7155" tIns="67155" rIns="67155" bIns="67155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Pocket Notebook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F112632-C11B-69A1-17E5-E95687B08F59}"/>
              </a:ext>
            </a:extLst>
          </p:cNvPr>
          <p:cNvSpPr/>
          <p:nvPr/>
        </p:nvSpPr>
        <p:spPr>
          <a:xfrm>
            <a:off x="197510" y="1130364"/>
            <a:ext cx="1530524" cy="464663"/>
          </a:xfrm>
          <a:custGeom>
            <a:avLst/>
            <a:gdLst>
              <a:gd name="connsiteX0" fmla="*/ 0 w 1530524"/>
              <a:gd name="connsiteY0" fmla="*/ 47166 h 471662"/>
              <a:gd name="connsiteX1" fmla="*/ 47166 w 1530524"/>
              <a:gd name="connsiteY1" fmla="*/ 0 h 471662"/>
              <a:gd name="connsiteX2" fmla="*/ 1483358 w 1530524"/>
              <a:gd name="connsiteY2" fmla="*/ 0 h 471662"/>
              <a:gd name="connsiteX3" fmla="*/ 1530524 w 1530524"/>
              <a:gd name="connsiteY3" fmla="*/ 47166 h 471662"/>
              <a:gd name="connsiteX4" fmla="*/ 1530524 w 1530524"/>
              <a:gd name="connsiteY4" fmla="*/ 424496 h 471662"/>
              <a:gd name="connsiteX5" fmla="*/ 1483358 w 1530524"/>
              <a:gd name="connsiteY5" fmla="*/ 471662 h 471662"/>
              <a:gd name="connsiteX6" fmla="*/ 47166 w 1530524"/>
              <a:gd name="connsiteY6" fmla="*/ 471662 h 471662"/>
              <a:gd name="connsiteX7" fmla="*/ 0 w 1530524"/>
              <a:gd name="connsiteY7" fmla="*/ 424496 h 471662"/>
              <a:gd name="connsiteX8" fmla="*/ 0 w 1530524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524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1483358" y="0"/>
                </a:lnTo>
                <a:cubicBezTo>
                  <a:pt x="1509407" y="0"/>
                  <a:pt x="1530524" y="21117"/>
                  <a:pt x="1530524" y="47166"/>
                </a:cubicBezTo>
                <a:lnTo>
                  <a:pt x="1530524" y="424496"/>
                </a:lnTo>
                <a:cubicBezTo>
                  <a:pt x="1530524" y="450545"/>
                  <a:pt x="1509407" y="471662"/>
                  <a:pt x="1483358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35" tIns="59535" rIns="59535" bIns="59535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Empty your Brain:</a:t>
            </a:r>
            <a:r>
              <a:rPr lang="en-US" sz="12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Fleeting Notes</a:t>
            </a:r>
            <a:endPara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2528191A-06A2-547F-FF66-112544456F80}"/>
              </a:ext>
            </a:extLst>
          </p:cNvPr>
          <p:cNvSpPr/>
          <p:nvPr/>
        </p:nvSpPr>
        <p:spPr>
          <a:xfrm>
            <a:off x="197510" y="1674403"/>
            <a:ext cx="496279" cy="308435"/>
          </a:xfrm>
          <a:custGeom>
            <a:avLst/>
            <a:gdLst>
              <a:gd name="connsiteX0" fmla="*/ 0 w 496279"/>
              <a:gd name="connsiteY0" fmla="*/ 47166 h 471662"/>
              <a:gd name="connsiteX1" fmla="*/ 47166 w 496279"/>
              <a:gd name="connsiteY1" fmla="*/ 0 h 471662"/>
              <a:gd name="connsiteX2" fmla="*/ 449113 w 496279"/>
              <a:gd name="connsiteY2" fmla="*/ 0 h 471662"/>
              <a:gd name="connsiteX3" fmla="*/ 496279 w 496279"/>
              <a:gd name="connsiteY3" fmla="*/ 47166 h 471662"/>
              <a:gd name="connsiteX4" fmla="*/ 496279 w 496279"/>
              <a:gd name="connsiteY4" fmla="*/ 424496 h 471662"/>
              <a:gd name="connsiteX5" fmla="*/ 449113 w 496279"/>
              <a:gd name="connsiteY5" fmla="*/ 471662 h 471662"/>
              <a:gd name="connsiteX6" fmla="*/ 47166 w 496279"/>
              <a:gd name="connsiteY6" fmla="*/ 471662 h 471662"/>
              <a:gd name="connsiteX7" fmla="*/ 0 w 496279"/>
              <a:gd name="connsiteY7" fmla="*/ 424496 h 471662"/>
              <a:gd name="connsiteX8" fmla="*/ 0 w 496279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279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449113" y="0"/>
                </a:lnTo>
                <a:cubicBezTo>
                  <a:pt x="475162" y="0"/>
                  <a:pt x="496279" y="21117"/>
                  <a:pt x="496279" y="47166"/>
                </a:cubicBezTo>
                <a:lnTo>
                  <a:pt x="496279" y="424496"/>
                </a:lnTo>
                <a:cubicBezTo>
                  <a:pt x="496279" y="450545"/>
                  <a:pt x="475162" y="471662"/>
                  <a:pt x="449113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485" tIns="40485" rIns="40485" bIns="4048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</a:t>
            </a: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FF1588A7-D5A5-37AD-A0E5-8AEB97C60C12}"/>
              </a:ext>
            </a:extLst>
          </p:cNvPr>
          <p:cNvSpPr/>
          <p:nvPr/>
        </p:nvSpPr>
        <p:spPr>
          <a:xfrm>
            <a:off x="197510" y="2062213"/>
            <a:ext cx="496279" cy="308435"/>
          </a:xfrm>
          <a:custGeom>
            <a:avLst/>
            <a:gdLst>
              <a:gd name="connsiteX0" fmla="*/ 0 w 496279"/>
              <a:gd name="connsiteY0" fmla="*/ 47166 h 471662"/>
              <a:gd name="connsiteX1" fmla="*/ 47166 w 496279"/>
              <a:gd name="connsiteY1" fmla="*/ 0 h 471662"/>
              <a:gd name="connsiteX2" fmla="*/ 449113 w 496279"/>
              <a:gd name="connsiteY2" fmla="*/ 0 h 471662"/>
              <a:gd name="connsiteX3" fmla="*/ 496279 w 496279"/>
              <a:gd name="connsiteY3" fmla="*/ 47166 h 471662"/>
              <a:gd name="connsiteX4" fmla="*/ 496279 w 496279"/>
              <a:gd name="connsiteY4" fmla="*/ 424496 h 471662"/>
              <a:gd name="connsiteX5" fmla="*/ 449113 w 496279"/>
              <a:gd name="connsiteY5" fmla="*/ 471662 h 471662"/>
              <a:gd name="connsiteX6" fmla="*/ 47166 w 496279"/>
              <a:gd name="connsiteY6" fmla="*/ 471662 h 471662"/>
              <a:gd name="connsiteX7" fmla="*/ 0 w 496279"/>
              <a:gd name="connsiteY7" fmla="*/ 424496 h 471662"/>
              <a:gd name="connsiteX8" fmla="*/ 0 w 496279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279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449113" y="0"/>
                </a:lnTo>
                <a:cubicBezTo>
                  <a:pt x="475162" y="0"/>
                  <a:pt x="496279" y="21117"/>
                  <a:pt x="496279" y="47166"/>
                </a:cubicBezTo>
                <a:lnTo>
                  <a:pt x="496279" y="424496"/>
                </a:lnTo>
                <a:cubicBezTo>
                  <a:pt x="496279" y="450545"/>
                  <a:pt x="475162" y="471662"/>
                  <a:pt x="449113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75" tIns="36675" rIns="36675" bIns="36675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Archive</a:t>
            </a: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14CA9D41-F99B-17AB-3694-C423337141CC}"/>
              </a:ext>
            </a:extLst>
          </p:cNvPr>
          <p:cNvSpPr/>
          <p:nvPr/>
        </p:nvSpPr>
        <p:spPr>
          <a:xfrm>
            <a:off x="714633" y="1674403"/>
            <a:ext cx="496279" cy="308435"/>
          </a:xfrm>
          <a:custGeom>
            <a:avLst/>
            <a:gdLst>
              <a:gd name="connsiteX0" fmla="*/ 0 w 496279"/>
              <a:gd name="connsiteY0" fmla="*/ 47166 h 471662"/>
              <a:gd name="connsiteX1" fmla="*/ 47166 w 496279"/>
              <a:gd name="connsiteY1" fmla="*/ 0 h 471662"/>
              <a:gd name="connsiteX2" fmla="*/ 449113 w 496279"/>
              <a:gd name="connsiteY2" fmla="*/ 0 h 471662"/>
              <a:gd name="connsiteX3" fmla="*/ 496279 w 496279"/>
              <a:gd name="connsiteY3" fmla="*/ 47166 h 471662"/>
              <a:gd name="connsiteX4" fmla="*/ 496279 w 496279"/>
              <a:gd name="connsiteY4" fmla="*/ 424496 h 471662"/>
              <a:gd name="connsiteX5" fmla="*/ 449113 w 496279"/>
              <a:gd name="connsiteY5" fmla="*/ 471662 h 471662"/>
              <a:gd name="connsiteX6" fmla="*/ 47166 w 496279"/>
              <a:gd name="connsiteY6" fmla="*/ 471662 h 471662"/>
              <a:gd name="connsiteX7" fmla="*/ 0 w 496279"/>
              <a:gd name="connsiteY7" fmla="*/ 424496 h 471662"/>
              <a:gd name="connsiteX8" fmla="*/ 0 w 496279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279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449113" y="0"/>
                </a:lnTo>
                <a:cubicBezTo>
                  <a:pt x="475162" y="0"/>
                  <a:pt x="496279" y="21117"/>
                  <a:pt x="496279" y="47166"/>
                </a:cubicBezTo>
                <a:lnTo>
                  <a:pt x="496279" y="424496"/>
                </a:lnTo>
                <a:cubicBezTo>
                  <a:pt x="496279" y="450545"/>
                  <a:pt x="475162" y="471662"/>
                  <a:pt x="449113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485" tIns="40485" rIns="40485" bIns="4048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Action / ToDo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7310CB14-C839-09EA-647B-E2BD3263C7B0}"/>
              </a:ext>
            </a:extLst>
          </p:cNvPr>
          <p:cNvSpPr/>
          <p:nvPr/>
        </p:nvSpPr>
        <p:spPr>
          <a:xfrm>
            <a:off x="714633" y="2062213"/>
            <a:ext cx="496279" cy="308435"/>
          </a:xfrm>
          <a:custGeom>
            <a:avLst/>
            <a:gdLst>
              <a:gd name="connsiteX0" fmla="*/ 0 w 496279"/>
              <a:gd name="connsiteY0" fmla="*/ 47166 h 471662"/>
              <a:gd name="connsiteX1" fmla="*/ 47166 w 496279"/>
              <a:gd name="connsiteY1" fmla="*/ 0 h 471662"/>
              <a:gd name="connsiteX2" fmla="*/ 449113 w 496279"/>
              <a:gd name="connsiteY2" fmla="*/ 0 h 471662"/>
              <a:gd name="connsiteX3" fmla="*/ 496279 w 496279"/>
              <a:gd name="connsiteY3" fmla="*/ 47166 h 471662"/>
              <a:gd name="connsiteX4" fmla="*/ 496279 w 496279"/>
              <a:gd name="connsiteY4" fmla="*/ 424496 h 471662"/>
              <a:gd name="connsiteX5" fmla="*/ 449113 w 496279"/>
              <a:gd name="connsiteY5" fmla="*/ 471662 h 471662"/>
              <a:gd name="connsiteX6" fmla="*/ 47166 w 496279"/>
              <a:gd name="connsiteY6" fmla="*/ 471662 h 471662"/>
              <a:gd name="connsiteX7" fmla="*/ 0 w 496279"/>
              <a:gd name="connsiteY7" fmla="*/ 424496 h 471662"/>
              <a:gd name="connsiteX8" fmla="*/ 0 w 496279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279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449113" y="0"/>
                </a:lnTo>
                <a:cubicBezTo>
                  <a:pt x="475162" y="0"/>
                  <a:pt x="496279" y="21117"/>
                  <a:pt x="496279" y="47166"/>
                </a:cubicBezTo>
                <a:lnTo>
                  <a:pt x="496279" y="424496"/>
                </a:lnTo>
                <a:cubicBezTo>
                  <a:pt x="496279" y="450545"/>
                  <a:pt x="475162" y="471662"/>
                  <a:pt x="449113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75" tIns="36675" rIns="36675" bIns="36675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04D032B-1A3E-77EC-8E56-AF234C06214C}"/>
              </a:ext>
            </a:extLst>
          </p:cNvPr>
          <p:cNvSpPr/>
          <p:nvPr/>
        </p:nvSpPr>
        <p:spPr>
          <a:xfrm>
            <a:off x="1231756" y="1674403"/>
            <a:ext cx="496279" cy="308435"/>
          </a:xfrm>
          <a:custGeom>
            <a:avLst/>
            <a:gdLst>
              <a:gd name="connsiteX0" fmla="*/ 0 w 496279"/>
              <a:gd name="connsiteY0" fmla="*/ 47166 h 471662"/>
              <a:gd name="connsiteX1" fmla="*/ 47166 w 496279"/>
              <a:gd name="connsiteY1" fmla="*/ 0 h 471662"/>
              <a:gd name="connsiteX2" fmla="*/ 449113 w 496279"/>
              <a:gd name="connsiteY2" fmla="*/ 0 h 471662"/>
              <a:gd name="connsiteX3" fmla="*/ 496279 w 496279"/>
              <a:gd name="connsiteY3" fmla="*/ 47166 h 471662"/>
              <a:gd name="connsiteX4" fmla="*/ 496279 w 496279"/>
              <a:gd name="connsiteY4" fmla="*/ 424496 h 471662"/>
              <a:gd name="connsiteX5" fmla="*/ 449113 w 496279"/>
              <a:gd name="connsiteY5" fmla="*/ 471662 h 471662"/>
              <a:gd name="connsiteX6" fmla="*/ 47166 w 496279"/>
              <a:gd name="connsiteY6" fmla="*/ 471662 h 471662"/>
              <a:gd name="connsiteX7" fmla="*/ 0 w 496279"/>
              <a:gd name="connsiteY7" fmla="*/ 424496 h 471662"/>
              <a:gd name="connsiteX8" fmla="*/ 0 w 496279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279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449113" y="0"/>
                </a:lnTo>
                <a:cubicBezTo>
                  <a:pt x="475162" y="0"/>
                  <a:pt x="496279" y="21117"/>
                  <a:pt x="496279" y="47166"/>
                </a:cubicBezTo>
                <a:lnTo>
                  <a:pt x="496279" y="424496"/>
                </a:lnTo>
                <a:cubicBezTo>
                  <a:pt x="496279" y="450545"/>
                  <a:pt x="475162" y="471662"/>
                  <a:pt x="449113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485" tIns="40485" rIns="40485" bIns="4048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2DC74EF-EFD6-008E-4785-11C769C6FD6D}"/>
              </a:ext>
            </a:extLst>
          </p:cNvPr>
          <p:cNvSpPr/>
          <p:nvPr/>
        </p:nvSpPr>
        <p:spPr>
          <a:xfrm>
            <a:off x="1231756" y="2062213"/>
            <a:ext cx="496279" cy="308435"/>
          </a:xfrm>
          <a:custGeom>
            <a:avLst/>
            <a:gdLst>
              <a:gd name="connsiteX0" fmla="*/ 0 w 496279"/>
              <a:gd name="connsiteY0" fmla="*/ 47166 h 471662"/>
              <a:gd name="connsiteX1" fmla="*/ 47166 w 496279"/>
              <a:gd name="connsiteY1" fmla="*/ 0 h 471662"/>
              <a:gd name="connsiteX2" fmla="*/ 449113 w 496279"/>
              <a:gd name="connsiteY2" fmla="*/ 0 h 471662"/>
              <a:gd name="connsiteX3" fmla="*/ 496279 w 496279"/>
              <a:gd name="connsiteY3" fmla="*/ 47166 h 471662"/>
              <a:gd name="connsiteX4" fmla="*/ 496279 w 496279"/>
              <a:gd name="connsiteY4" fmla="*/ 424496 h 471662"/>
              <a:gd name="connsiteX5" fmla="*/ 449113 w 496279"/>
              <a:gd name="connsiteY5" fmla="*/ 471662 h 471662"/>
              <a:gd name="connsiteX6" fmla="*/ 47166 w 496279"/>
              <a:gd name="connsiteY6" fmla="*/ 471662 h 471662"/>
              <a:gd name="connsiteX7" fmla="*/ 0 w 496279"/>
              <a:gd name="connsiteY7" fmla="*/ 424496 h 471662"/>
              <a:gd name="connsiteX8" fmla="*/ 0 w 496279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279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449113" y="0"/>
                </a:lnTo>
                <a:cubicBezTo>
                  <a:pt x="475162" y="0"/>
                  <a:pt x="496279" y="21117"/>
                  <a:pt x="496279" y="47166"/>
                </a:cubicBezTo>
                <a:lnTo>
                  <a:pt x="496279" y="424496"/>
                </a:lnTo>
                <a:cubicBezTo>
                  <a:pt x="496279" y="450545"/>
                  <a:pt x="475162" y="471662"/>
                  <a:pt x="449113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75" tIns="36675" rIns="36675" bIns="36675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Organise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F1BB908F-C678-8ED0-3A62-18693B0F20A9}"/>
              </a:ext>
            </a:extLst>
          </p:cNvPr>
          <p:cNvSpPr/>
          <p:nvPr/>
        </p:nvSpPr>
        <p:spPr>
          <a:xfrm>
            <a:off x="1811410" y="776551"/>
            <a:ext cx="2026803" cy="274437"/>
          </a:xfrm>
          <a:custGeom>
            <a:avLst/>
            <a:gdLst>
              <a:gd name="connsiteX0" fmla="*/ 0 w 2026803"/>
              <a:gd name="connsiteY0" fmla="*/ 47166 h 471662"/>
              <a:gd name="connsiteX1" fmla="*/ 47166 w 2026803"/>
              <a:gd name="connsiteY1" fmla="*/ 0 h 471662"/>
              <a:gd name="connsiteX2" fmla="*/ 1979637 w 2026803"/>
              <a:gd name="connsiteY2" fmla="*/ 0 h 471662"/>
              <a:gd name="connsiteX3" fmla="*/ 2026803 w 2026803"/>
              <a:gd name="connsiteY3" fmla="*/ 47166 h 471662"/>
              <a:gd name="connsiteX4" fmla="*/ 2026803 w 2026803"/>
              <a:gd name="connsiteY4" fmla="*/ 424496 h 471662"/>
              <a:gd name="connsiteX5" fmla="*/ 1979637 w 2026803"/>
              <a:gd name="connsiteY5" fmla="*/ 471662 h 471662"/>
              <a:gd name="connsiteX6" fmla="*/ 47166 w 2026803"/>
              <a:gd name="connsiteY6" fmla="*/ 471662 h 471662"/>
              <a:gd name="connsiteX7" fmla="*/ 0 w 2026803"/>
              <a:gd name="connsiteY7" fmla="*/ 424496 h 471662"/>
              <a:gd name="connsiteX8" fmla="*/ 0 w 2026803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803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1979637" y="0"/>
                </a:lnTo>
                <a:cubicBezTo>
                  <a:pt x="2005686" y="0"/>
                  <a:pt x="2026803" y="21117"/>
                  <a:pt x="2026803" y="47166"/>
                </a:cubicBezTo>
                <a:lnTo>
                  <a:pt x="2026803" y="424496"/>
                </a:lnTo>
                <a:cubicBezTo>
                  <a:pt x="2026803" y="450545"/>
                  <a:pt x="2005686" y="471662"/>
                  <a:pt x="1979637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7155" tIns="67155" rIns="67155" bIns="67155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Pocket Binder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6A54DA70-336C-DCD3-B75A-C66F59C3A645}"/>
              </a:ext>
            </a:extLst>
          </p:cNvPr>
          <p:cNvSpPr/>
          <p:nvPr/>
        </p:nvSpPr>
        <p:spPr>
          <a:xfrm>
            <a:off x="1811410" y="1130364"/>
            <a:ext cx="2026803" cy="464663"/>
          </a:xfrm>
          <a:custGeom>
            <a:avLst/>
            <a:gdLst>
              <a:gd name="connsiteX0" fmla="*/ 0 w 2026803"/>
              <a:gd name="connsiteY0" fmla="*/ 47166 h 471662"/>
              <a:gd name="connsiteX1" fmla="*/ 47166 w 2026803"/>
              <a:gd name="connsiteY1" fmla="*/ 0 h 471662"/>
              <a:gd name="connsiteX2" fmla="*/ 1979637 w 2026803"/>
              <a:gd name="connsiteY2" fmla="*/ 0 h 471662"/>
              <a:gd name="connsiteX3" fmla="*/ 2026803 w 2026803"/>
              <a:gd name="connsiteY3" fmla="*/ 47166 h 471662"/>
              <a:gd name="connsiteX4" fmla="*/ 2026803 w 2026803"/>
              <a:gd name="connsiteY4" fmla="*/ 424496 h 471662"/>
              <a:gd name="connsiteX5" fmla="*/ 1979637 w 2026803"/>
              <a:gd name="connsiteY5" fmla="*/ 471662 h 471662"/>
              <a:gd name="connsiteX6" fmla="*/ 47166 w 2026803"/>
              <a:gd name="connsiteY6" fmla="*/ 471662 h 471662"/>
              <a:gd name="connsiteX7" fmla="*/ 0 w 2026803"/>
              <a:gd name="connsiteY7" fmla="*/ 424496 h 471662"/>
              <a:gd name="connsiteX8" fmla="*/ 0 w 2026803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6803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1979637" y="0"/>
                </a:lnTo>
                <a:cubicBezTo>
                  <a:pt x="2005686" y="0"/>
                  <a:pt x="2026803" y="21117"/>
                  <a:pt x="2026803" y="47166"/>
                </a:cubicBezTo>
                <a:lnTo>
                  <a:pt x="2026803" y="424496"/>
                </a:lnTo>
                <a:cubicBezTo>
                  <a:pt x="2026803" y="450545"/>
                  <a:pt x="2005686" y="471662"/>
                  <a:pt x="1979637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35" tIns="59535" rIns="59535" bIns="59535" numCol="1" spcCol="1270" anchor="ctr" anchorCtr="0">
            <a:noAutofit/>
          </a:bodyPr>
          <a:lstStyle/>
          <a:p>
            <a:pPr lvl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Categor</a:t>
            </a:r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ize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2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Fleeting Notes: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Organise</a:t>
            </a:r>
            <a:endPara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2008F703-8013-6A99-03DD-8FA14462EE88}"/>
              </a:ext>
            </a:extLst>
          </p:cNvPr>
          <p:cNvSpPr/>
          <p:nvPr/>
        </p:nvSpPr>
        <p:spPr>
          <a:xfrm>
            <a:off x="1811410" y="1674403"/>
            <a:ext cx="1002980" cy="308435"/>
          </a:xfrm>
          <a:custGeom>
            <a:avLst/>
            <a:gdLst>
              <a:gd name="connsiteX0" fmla="*/ 0 w 1002980"/>
              <a:gd name="connsiteY0" fmla="*/ 47166 h 471662"/>
              <a:gd name="connsiteX1" fmla="*/ 47166 w 1002980"/>
              <a:gd name="connsiteY1" fmla="*/ 0 h 471662"/>
              <a:gd name="connsiteX2" fmla="*/ 955814 w 1002980"/>
              <a:gd name="connsiteY2" fmla="*/ 0 h 471662"/>
              <a:gd name="connsiteX3" fmla="*/ 1002980 w 1002980"/>
              <a:gd name="connsiteY3" fmla="*/ 47166 h 471662"/>
              <a:gd name="connsiteX4" fmla="*/ 1002980 w 1002980"/>
              <a:gd name="connsiteY4" fmla="*/ 424496 h 471662"/>
              <a:gd name="connsiteX5" fmla="*/ 955814 w 1002980"/>
              <a:gd name="connsiteY5" fmla="*/ 471662 h 471662"/>
              <a:gd name="connsiteX6" fmla="*/ 47166 w 1002980"/>
              <a:gd name="connsiteY6" fmla="*/ 471662 h 471662"/>
              <a:gd name="connsiteX7" fmla="*/ 0 w 1002980"/>
              <a:gd name="connsiteY7" fmla="*/ 424496 h 471662"/>
              <a:gd name="connsiteX8" fmla="*/ 0 w 1002980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980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955814" y="0"/>
                </a:lnTo>
                <a:cubicBezTo>
                  <a:pt x="981863" y="0"/>
                  <a:pt x="1002980" y="21117"/>
                  <a:pt x="1002980" y="47166"/>
                </a:cubicBezTo>
                <a:lnTo>
                  <a:pt x="1002980" y="424496"/>
                </a:lnTo>
                <a:cubicBezTo>
                  <a:pt x="1002980" y="450545"/>
                  <a:pt x="981863" y="471662"/>
                  <a:pt x="955814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485" tIns="40485" rIns="40485" bIns="4048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52497C5C-F4B0-8F70-218D-E6E31168C0A9}"/>
              </a:ext>
            </a:extLst>
          </p:cNvPr>
          <p:cNvSpPr/>
          <p:nvPr/>
        </p:nvSpPr>
        <p:spPr>
          <a:xfrm>
            <a:off x="1811409" y="2062213"/>
            <a:ext cx="496279" cy="308435"/>
          </a:xfrm>
          <a:custGeom>
            <a:avLst/>
            <a:gdLst>
              <a:gd name="connsiteX0" fmla="*/ 0 w 496279"/>
              <a:gd name="connsiteY0" fmla="*/ 47166 h 471662"/>
              <a:gd name="connsiteX1" fmla="*/ 47166 w 496279"/>
              <a:gd name="connsiteY1" fmla="*/ 0 h 471662"/>
              <a:gd name="connsiteX2" fmla="*/ 449113 w 496279"/>
              <a:gd name="connsiteY2" fmla="*/ 0 h 471662"/>
              <a:gd name="connsiteX3" fmla="*/ 496279 w 496279"/>
              <a:gd name="connsiteY3" fmla="*/ 47166 h 471662"/>
              <a:gd name="connsiteX4" fmla="*/ 496279 w 496279"/>
              <a:gd name="connsiteY4" fmla="*/ 424496 h 471662"/>
              <a:gd name="connsiteX5" fmla="*/ 449113 w 496279"/>
              <a:gd name="connsiteY5" fmla="*/ 471662 h 471662"/>
              <a:gd name="connsiteX6" fmla="*/ 47166 w 496279"/>
              <a:gd name="connsiteY6" fmla="*/ 471662 h 471662"/>
              <a:gd name="connsiteX7" fmla="*/ 0 w 496279"/>
              <a:gd name="connsiteY7" fmla="*/ 424496 h 471662"/>
              <a:gd name="connsiteX8" fmla="*/ 0 w 496279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279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449113" y="0"/>
                </a:lnTo>
                <a:cubicBezTo>
                  <a:pt x="475162" y="0"/>
                  <a:pt x="496279" y="21117"/>
                  <a:pt x="496279" y="47166"/>
                </a:cubicBezTo>
                <a:lnTo>
                  <a:pt x="496279" y="424496"/>
                </a:lnTo>
                <a:cubicBezTo>
                  <a:pt x="496279" y="450545"/>
                  <a:pt x="475162" y="471662"/>
                  <a:pt x="449113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75" tIns="36675" rIns="36675" bIns="36675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7DFA42C-C74E-4CE7-01C7-8DB45D118C94}"/>
              </a:ext>
            </a:extLst>
          </p:cNvPr>
          <p:cNvSpPr/>
          <p:nvPr/>
        </p:nvSpPr>
        <p:spPr>
          <a:xfrm>
            <a:off x="2318110" y="2062213"/>
            <a:ext cx="496279" cy="308435"/>
          </a:xfrm>
          <a:custGeom>
            <a:avLst/>
            <a:gdLst>
              <a:gd name="connsiteX0" fmla="*/ 0 w 496279"/>
              <a:gd name="connsiteY0" fmla="*/ 47166 h 471662"/>
              <a:gd name="connsiteX1" fmla="*/ 47166 w 496279"/>
              <a:gd name="connsiteY1" fmla="*/ 0 h 471662"/>
              <a:gd name="connsiteX2" fmla="*/ 449113 w 496279"/>
              <a:gd name="connsiteY2" fmla="*/ 0 h 471662"/>
              <a:gd name="connsiteX3" fmla="*/ 496279 w 496279"/>
              <a:gd name="connsiteY3" fmla="*/ 47166 h 471662"/>
              <a:gd name="connsiteX4" fmla="*/ 496279 w 496279"/>
              <a:gd name="connsiteY4" fmla="*/ 424496 h 471662"/>
              <a:gd name="connsiteX5" fmla="*/ 449113 w 496279"/>
              <a:gd name="connsiteY5" fmla="*/ 471662 h 471662"/>
              <a:gd name="connsiteX6" fmla="*/ 47166 w 496279"/>
              <a:gd name="connsiteY6" fmla="*/ 471662 h 471662"/>
              <a:gd name="connsiteX7" fmla="*/ 0 w 496279"/>
              <a:gd name="connsiteY7" fmla="*/ 424496 h 471662"/>
              <a:gd name="connsiteX8" fmla="*/ 0 w 496279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279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449113" y="0"/>
                </a:lnTo>
                <a:cubicBezTo>
                  <a:pt x="475162" y="0"/>
                  <a:pt x="496279" y="21117"/>
                  <a:pt x="496279" y="47166"/>
                </a:cubicBezTo>
                <a:lnTo>
                  <a:pt x="496279" y="424496"/>
                </a:lnTo>
                <a:cubicBezTo>
                  <a:pt x="496279" y="450545"/>
                  <a:pt x="475162" y="471662"/>
                  <a:pt x="449113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75" tIns="36675" rIns="36675" bIns="36675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Tracking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292CDDFA-A4DA-33DF-C98F-77571A0C8DB7}"/>
              </a:ext>
            </a:extLst>
          </p:cNvPr>
          <p:cNvSpPr/>
          <p:nvPr/>
        </p:nvSpPr>
        <p:spPr>
          <a:xfrm>
            <a:off x="2835233" y="1674403"/>
            <a:ext cx="1002980" cy="308435"/>
          </a:xfrm>
          <a:custGeom>
            <a:avLst/>
            <a:gdLst>
              <a:gd name="connsiteX0" fmla="*/ 0 w 1002980"/>
              <a:gd name="connsiteY0" fmla="*/ 47166 h 471662"/>
              <a:gd name="connsiteX1" fmla="*/ 47166 w 1002980"/>
              <a:gd name="connsiteY1" fmla="*/ 0 h 471662"/>
              <a:gd name="connsiteX2" fmla="*/ 955814 w 1002980"/>
              <a:gd name="connsiteY2" fmla="*/ 0 h 471662"/>
              <a:gd name="connsiteX3" fmla="*/ 1002980 w 1002980"/>
              <a:gd name="connsiteY3" fmla="*/ 47166 h 471662"/>
              <a:gd name="connsiteX4" fmla="*/ 1002980 w 1002980"/>
              <a:gd name="connsiteY4" fmla="*/ 424496 h 471662"/>
              <a:gd name="connsiteX5" fmla="*/ 955814 w 1002980"/>
              <a:gd name="connsiteY5" fmla="*/ 471662 h 471662"/>
              <a:gd name="connsiteX6" fmla="*/ 47166 w 1002980"/>
              <a:gd name="connsiteY6" fmla="*/ 471662 h 471662"/>
              <a:gd name="connsiteX7" fmla="*/ 0 w 1002980"/>
              <a:gd name="connsiteY7" fmla="*/ 424496 h 471662"/>
              <a:gd name="connsiteX8" fmla="*/ 0 w 1002980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980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955814" y="0"/>
                </a:lnTo>
                <a:cubicBezTo>
                  <a:pt x="981863" y="0"/>
                  <a:pt x="1002980" y="21117"/>
                  <a:pt x="1002980" y="47166"/>
                </a:cubicBezTo>
                <a:lnTo>
                  <a:pt x="1002980" y="424496"/>
                </a:lnTo>
                <a:cubicBezTo>
                  <a:pt x="1002980" y="450545"/>
                  <a:pt x="981863" y="471662"/>
                  <a:pt x="955814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485" tIns="40485" rIns="40485" bIns="4048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Area</a:t>
            </a: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B57C1E8-55CD-B454-7667-B19E5E552428}"/>
              </a:ext>
            </a:extLst>
          </p:cNvPr>
          <p:cNvSpPr/>
          <p:nvPr/>
        </p:nvSpPr>
        <p:spPr>
          <a:xfrm>
            <a:off x="2835232" y="2062213"/>
            <a:ext cx="496279" cy="308435"/>
          </a:xfrm>
          <a:custGeom>
            <a:avLst/>
            <a:gdLst>
              <a:gd name="connsiteX0" fmla="*/ 0 w 496279"/>
              <a:gd name="connsiteY0" fmla="*/ 47166 h 471662"/>
              <a:gd name="connsiteX1" fmla="*/ 47166 w 496279"/>
              <a:gd name="connsiteY1" fmla="*/ 0 h 471662"/>
              <a:gd name="connsiteX2" fmla="*/ 449113 w 496279"/>
              <a:gd name="connsiteY2" fmla="*/ 0 h 471662"/>
              <a:gd name="connsiteX3" fmla="*/ 496279 w 496279"/>
              <a:gd name="connsiteY3" fmla="*/ 47166 h 471662"/>
              <a:gd name="connsiteX4" fmla="*/ 496279 w 496279"/>
              <a:gd name="connsiteY4" fmla="*/ 424496 h 471662"/>
              <a:gd name="connsiteX5" fmla="*/ 449113 w 496279"/>
              <a:gd name="connsiteY5" fmla="*/ 471662 h 471662"/>
              <a:gd name="connsiteX6" fmla="*/ 47166 w 496279"/>
              <a:gd name="connsiteY6" fmla="*/ 471662 h 471662"/>
              <a:gd name="connsiteX7" fmla="*/ 0 w 496279"/>
              <a:gd name="connsiteY7" fmla="*/ 424496 h 471662"/>
              <a:gd name="connsiteX8" fmla="*/ 0 w 496279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279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449113" y="0"/>
                </a:lnTo>
                <a:cubicBezTo>
                  <a:pt x="475162" y="0"/>
                  <a:pt x="496279" y="21117"/>
                  <a:pt x="496279" y="47166"/>
                </a:cubicBezTo>
                <a:lnTo>
                  <a:pt x="496279" y="424496"/>
                </a:lnTo>
                <a:cubicBezTo>
                  <a:pt x="496279" y="450545"/>
                  <a:pt x="475162" y="471662"/>
                  <a:pt x="449113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75" tIns="36675" rIns="36675" bIns="36675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Hobby</a:t>
            </a: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71529B36-8E1B-256F-BC0D-99167DF7AF55}"/>
              </a:ext>
            </a:extLst>
          </p:cNvPr>
          <p:cNvSpPr/>
          <p:nvPr/>
        </p:nvSpPr>
        <p:spPr>
          <a:xfrm>
            <a:off x="3341933" y="2062213"/>
            <a:ext cx="496279" cy="308435"/>
          </a:xfrm>
          <a:custGeom>
            <a:avLst/>
            <a:gdLst>
              <a:gd name="connsiteX0" fmla="*/ 0 w 496279"/>
              <a:gd name="connsiteY0" fmla="*/ 47166 h 471662"/>
              <a:gd name="connsiteX1" fmla="*/ 47166 w 496279"/>
              <a:gd name="connsiteY1" fmla="*/ 0 h 471662"/>
              <a:gd name="connsiteX2" fmla="*/ 449113 w 496279"/>
              <a:gd name="connsiteY2" fmla="*/ 0 h 471662"/>
              <a:gd name="connsiteX3" fmla="*/ 496279 w 496279"/>
              <a:gd name="connsiteY3" fmla="*/ 47166 h 471662"/>
              <a:gd name="connsiteX4" fmla="*/ 496279 w 496279"/>
              <a:gd name="connsiteY4" fmla="*/ 424496 h 471662"/>
              <a:gd name="connsiteX5" fmla="*/ 449113 w 496279"/>
              <a:gd name="connsiteY5" fmla="*/ 471662 h 471662"/>
              <a:gd name="connsiteX6" fmla="*/ 47166 w 496279"/>
              <a:gd name="connsiteY6" fmla="*/ 471662 h 471662"/>
              <a:gd name="connsiteX7" fmla="*/ 0 w 496279"/>
              <a:gd name="connsiteY7" fmla="*/ 424496 h 471662"/>
              <a:gd name="connsiteX8" fmla="*/ 0 w 496279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279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449113" y="0"/>
                </a:lnTo>
                <a:cubicBezTo>
                  <a:pt x="475162" y="0"/>
                  <a:pt x="496279" y="21117"/>
                  <a:pt x="496279" y="47166"/>
                </a:cubicBezTo>
                <a:lnTo>
                  <a:pt x="496279" y="424496"/>
                </a:lnTo>
                <a:cubicBezTo>
                  <a:pt x="496279" y="450545"/>
                  <a:pt x="475162" y="471662"/>
                  <a:pt x="449113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75" tIns="36675" rIns="36675" bIns="36675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FDFAFB23-482B-5CE7-C1C4-F6A3EB204304}"/>
              </a:ext>
            </a:extLst>
          </p:cNvPr>
          <p:cNvSpPr/>
          <p:nvPr/>
        </p:nvSpPr>
        <p:spPr>
          <a:xfrm>
            <a:off x="3921588" y="776551"/>
            <a:ext cx="2037225" cy="274437"/>
          </a:xfrm>
          <a:custGeom>
            <a:avLst/>
            <a:gdLst>
              <a:gd name="connsiteX0" fmla="*/ 0 w 2037225"/>
              <a:gd name="connsiteY0" fmla="*/ 47166 h 471662"/>
              <a:gd name="connsiteX1" fmla="*/ 47166 w 2037225"/>
              <a:gd name="connsiteY1" fmla="*/ 0 h 471662"/>
              <a:gd name="connsiteX2" fmla="*/ 1990059 w 2037225"/>
              <a:gd name="connsiteY2" fmla="*/ 0 h 471662"/>
              <a:gd name="connsiteX3" fmla="*/ 2037225 w 2037225"/>
              <a:gd name="connsiteY3" fmla="*/ 47166 h 471662"/>
              <a:gd name="connsiteX4" fmla="*/ 2037225 w 2037225"/>
              <a:gd name="connsiteY4" fmla="*/ 424496 h 471662"/>
              <a:gd name="connsiteX5" fmla="*/ 1990059 w 2037225"/>
              <a:gd name="connsiteY5" fmla="*/ 471662 h 471662"/>
              <a:gd name="connsiteX6" fmla="*/ 47166 w 2037225"/>
              <a:gd name="connsiteY6" fmla="*/ 471662 h 471662"/>
              <a:gd name="connsiteX7" fmla="*/ 0 w 2037225"/>
              <a:gd name="connsiteY7" fmla="*/ 424496 h 471662"/>
              <a:gd name="connsiteX8" fmla="*/ 0 w 2037225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7225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1990059" y="0"/>
                </a:lnTo>
                <a:cubicBezTo>
                  <a:pt x="2016108" y="0"/>
                  <a:pt x="2037225" y="21117"/>
                  <a:pt x="2037225" y="47166"/>
                </a:cubicBezTo>
                <a:lnTo>
                  <a:pt x="2037225" y="424496"/>
                </a:lnTo>
                <a:cubicBezTo>
                  <a:pt x="2037225" y="450545"/>
                  <a:pt x="2016108" y="471662"/>
                  <a:pt x="1990059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7155" tIns="67155" rIns="67155" bIns="67155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Binder</a:t>
            </a:r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590B05B0-9DFF-83B2-CC62-11F024725606}"/>
              </a:ext>
            </a:extLst>
          </p:cNvPr>
          <p:cNvSpPr/>
          <p:nvPr/>
        </p:nvSpPr>
        <p:spPr>
          <a:xfrm>
            <a:off x="3921588" y="1130364"/>
            <a:ext cx="2037225" cy="464663"/>
          </a:xfrm>
          <a:custGeom>
            <a:avLst/>
            <a:gdLst>
              <a:gd name="connsiteX0" fmla="*/ 0 w 2037225"/>
              <a:gd name="connsiteY0" fmla="*/ 47166 h 471662"/>
              <a:gd name="connsiteX1" fmla="*/ 47166 w 2037225"/>
              <a:gd name="connsiteY1" fmla="*/ 0 h 471662"/>
              <a:gd name="connsiteX2" fmla="*/ 1990059 w 2037225"/>
              <a:gd name="connsiteY2" fmla="*/ 0 h 471662"/>
              <a:gd name="connsiteX3" fmla="*/ 2037225 w 2037225"/>
              <a:gd name="connsiteY3" fmla="*/ 47166 h 471662"/>
              <a:gd name="connsiteX4" fmla="*/ 2037225 w 2037225"/>
              <a:gd name="connsiteY4" fmla="*/ 424496 h 471662"/>
              <a:gd name="connsiteX5" fmla="*/ 1990059 w 2037225"/>
              <a:gd name="connsiteY5" fmla="*/ 471662 h 471662"/>
              <a:gd name="connsiteX6" fmla="*/ 47166 w 2037225"/>
              <a:gd name="connsiteY6" fmla="*/ 471662 h 471662"/>
              <a:gd name="connsiteX7" fmla="*/ 0 w 2037225"/>
              <a:gd name="connsiteY7" fmla="*/ 424496 h 471662"/>
              <a:gd name="connsiteX8" fmla="*/ 0 w 2037225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7225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1990059" y="0"/>
                </a:lnTo>
                <a:cubicBezTo>
                  <a:pt x="2016108" y="0"/>
                  <a:pt x="2037225" y="21117"/>
                  <a:pt x="2037225" y="47166"/>
                </a:cubicBezTo>
                <a:lnTo>
                  <a:pt x="2037225" y="424496"/>
                </a:lnTo>
                <a:cubicBezTo>
                  <a:pt x="2037225" y="450545"/>
                  <a:pt x="2016108" y="471662"/>
                  <a:pt x="1990059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9535" tIns="59535" rIns="59535" bIns="59535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your 2nd. Brain:</a:t>
            </a:r>
            <a:r>
              <a:rPr lang="en-US" sz="12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n-US" sz="12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Zettelkasten + LYT</a:t>
            </a: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9EBAEFFD-1E99-4DFC-890E-6563D79CAFA7}"/>
              </a:ext>
            </a:extLst>
          </p:cNvPr>
          <p:cNvSpPr/>
          <p:nvPr/>
        </p:nvSpPr>
        <p:spPr>
          <a:xfrm>
            <a:off x="3921588" y="1674403"/>
            <a:ext cx="496279" cy="308435"/>
          </a:xfrm>
          <a:custGeom>
            <a:avLst/>
            <a:gdLst>
              <a:gd name="connsiteX0" fmla="*/ 0 w 496279"/>
              <a:gd name="connsiteY0" fmla="*/ 47166 h 471662"/>
              <a:gd name="connsiteX1" fmla="*/ 47166 w 496279"/>
              <a:gd name="connsiteY1" fmla="*/ 0 h 471662"/>
              <a:gd name="connsiteX2" fmla="*/ 449113 w 496279"/>
              <a:gd name="connsiteY2" fmla="*/ 0 h 471662"/>
              <a:gd name="connsiteX3" fmla="*/ 496279 w 496279"/>
              <a:gd name="connsiteY3" fmla="*/ 47166 h 471662"/>
              <a:gd name="connsiteX4" fmla="*/ 496279 w 496279"/>
              <a:gd name="connsiteY4" fmla="*/ 424496 h 471662"/>
              <a:gd name="connsiteX5" fmla="*/ 449113 w 496279"/>
              <a:gd name="connsiteY5" fmla="*/ 471662 h 471662"/>
              <a:gd name="connsiteX6" fmla="*/ 47166 w 496279"/>
              <a:gd name="connsiteY6" fmla="*/ 471662 h 471662"/>
              <a:gd name="connsiteX7" fmla="*/ 0 w 496279"/>
              <a:gd name="connsiteY7" fmla="*/ 424496 h 471662"/>
              <a:gd name="connsiteX8" fmla="*/ 0 w 496279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279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449113" y="0"/>
                </a:lnTo>
                <a:cubicBezTo>
                  <a:pt x="475162" y="0"/>
                  <a:pt x="496279" y="21117"/>
                  <a:pt x="496279" y="47166"/>
                </a:cubicBezTo>
                <a:lnTo>
                  <a:pt x="496279" y="424496"/>
                </a:lnTo>
                <a:cubicBezTo>
                  <a:pt x="496279" y="450545"/>
                  <a:pt x="475162" y="471662"/>
                  <a:pt x="449113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485" tIns="40485" rIns="40485" bIns="4048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EG Notes</a:t>
            </a: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ED50FECF-F11B-1955-8D68-B1A55B0C35FF}"/>
              </a:ext>
            </a:extLst>
          </p:cNvPr>
          <p:cNvSpPr/>
          <p:nvPr/>
        </p:nvSpPr>
        <p:spPr>
          <a:xfrm>
            <a:off x="3921587" y="2062213"/>
            <a:ext cx="496279" cy="308435"/>
          </a:xfrm>
          <a:custGeom>
            <a:avLst/>
            <a:gdLst>
              <a:gd name="connsiteX0" fmla="*/ 0 w 496279"/>
              <a:gd name="connsiteY0" fmla="*/ 47166 h 471662"/>
              <a:gd name="connsiteX1" fmla="*/ 47166 w 496279"/>
              <a:gd name="connsiteY1" fmla="*/ 0 h 471662"/>
              <a:gd name="connsiteX2" fmla="*/ 449113 w 496279"/>
              <a:gd name="connsiteY2" fmla="*/ 0 h 471662"/>
              <a:gd name="connsiteX3" fmla="*/ 496279 w 496279"/>
              <a:gd name="connsiteY3" fmla="*/ 47166 h 471662"/>
              <a:gd name="connsiteX4" fmla="*/ 496279 w 496279"/>
              <a:gd name="connsiteY4" fmla="*/ 424496 h 471662"/>
              <a:gd name="connsiteX5" fmla="*/ 449113 w 496279"/>
              <a:gd name="connsiteY5" fmla="*/ 471662 h 471662"/>
              <a:gd name="connsiteX6" fmla="*/ 47166 w 496279"/>
              <a:gd name="connsiteY6" fmla="*/ 471662 h 471662"/>
              <a:gd name="connsiteX7" fmla="*/ 0 w 496279"/>
              <a:gd name="connsiteY7" fmla="*/ 424496 h 471662"/>
              <a:gd name="connsiteX8" fmla="*/ 0 w 496279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279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449113" y="0"/>
                </a:lnTo>
                <a:cubicBezTo>
                  <a:pt x="475162" y="0"/>
                  <a:pt x="496279" y="21117"/>
                  <a:pt x="496279" y="47166"/>
                </a:cubicBezTo>
                <a:lnTo>
                  <a:pt x="496279" y="424496"/>
                </a:lnTo>
                <a:cubicBezTo>
                  <a:pt x="496279" y="450545"/>
                  <a:pt x="475162" y="471662"/>
                  <a:pt x="449113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75" tIns="36675" rIns="36675" bIns="36675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Distill</a:t>
            </a: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800B1C95-4B79-A72F-9DC2-1498CAB985F2}"/>
              </a:ext>
            </a:extLst>
          </p:cNvPr>
          <p:cNvSpPr/>
          <p:nvPr/>
        </p:nvSpPr>
        <p:spPr>
          <a:xfrm>
            <a:off x="4438711" y="1674403"/>
            <a:ext cx="496279" cy="308435"/>
          </a:xfrm>
          <a:custGeom>
            <a:avLst/>
            <a:gdLst>
              <a:gd name="connsiteX0" fmla="*/ 0 w 496279"/>
              <a:gd name="connsiteY0" fmla="*/ 47166 h 471662"/>
              <a:gd name="connsiteX1" fmla="*/ 47166 w 496279"/>
              <a:gd name="connsiteY1" fmla="*/ 0 h 471662"/>
              <a:gd name="connsiteX2" fmla="*/ 449113 w 496279"/>
              <a:gd name="connsiteY2" fmla="*/ 0 h 471662"/>
              <a:gd name="connsiteX3" fmla="*/ 496279 w 496279"/>
              <a:gd name="connsiteY3" fmla="*/ 47166 h 471662"/>
              <a:gd name="connsiteX4" fmla="*/ 496279 w 496279"/>
              <a:gd name="connsiteY4" fmla="*/ 424496 h 471662"/>
              <a:gd name="connsiteX5" fmla="*/ 449113 w 496279"/>
              <a:gd name="connsiteY5" fmla="*/ 471662 h 471662"/>
              <a:gd name="connsiteX6" fmla="*/ 47166 w 496279"/>
              <a:gd name="connsiteY6" fmla="*/ 471662 h 471662"/>
              <a:gd name="connsiteX7" fmla="*/ 0 w 496279"/>
              <a:gd name="connsiteY7" fmla="*/ 424496 h 471662"/>
              <a:gd name="connsiteX8" fmla="*/ 0 w 496279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279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449113" y="0"/>
                </a:lnTo>
                <a:cubicBezTo>
                  <a:pt x="475162" y="0"/>
                  <a:pt x="496279" y="21117"/>
                  <a:pt x="496279" y="47166"/>
                </a:cubicBezTo>
                <a:lnTo>
                  <a:pt x="496279" y="424496"/>
                </a:lnTo>
                <a:cubicBezTo>
                  <a:pt x="496279" y="450545"/>
                  <a:pt x="475162" y="471662"/>
                  <a:pt x="449113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485" tIns="40485" rIns="40485" bIns="4048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</a:t>
            </a:r>
            <a:r>
              <a:rPr lang="en-US" sz="9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Notes</a:t>
            </a: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76A6D066-2BB4-4E97-E2CC-AED04BBD7665}"/>
              </a:ext>
            </a:extLst>
          </p:cNvPr>
          <p:cNvSpPr/>
          <p:nvPr/>
        </p:nvSpPr>
        <p:spPr>
          <a:xfrm>
            <a:off x="4438710" y="2062213"/>
            <a:ext cx="496279" cy="308435"/>
          </a:xfrm>
          <a:custGeom>
            <a:avLst/>
            <a:gdLst>
              <a:gd name="connsiteX0" fmla="*/ 0 w 496279"/>
              <a:gd name="connsiteY0" fmla="*/ 47166 h 471662"/>
              <a:gd name="connsiteX1" fmla="*/ 47166 w 496279"/>
              <a:gd name="connsiteY1" fmla="*/ 0 h 471662"/>
              <a:gd name="connsiteX2" fmla="*/ 449113 w 496279"/>
              <a:gd name="connsiteY2" fmla="*/ 0 h 471662"/>
              <a:gd name="connsiteX3" fmla="*/ 496279 w 496279"/>
              <a:gd name="connsiteY3" fmla="*/ 47166 h 471662"/>
              <a:gd name="connsiteX4" fmla="*/ 496279 w 496279"/>
              <a:gd name="connsiteY4" fmla="*/ 424496 h 471662"/>
              <a:gd name="connsiteX5" fmla="*/ 449113 w 496279"/>
              <a:gd name="connsiteY5" fmla="*/ 471662 h 471662"/>
              <a:gd name="connsiteX6" fmla="*/ 47166 w 496279"/>
              <a:gd name="connsiteY6" fmla="*/ 471662 h 471662"/>
              <a:gd name="connsiteX7" fmla="*/ 0 w 496279"/>
              <a:gd name="connsiteY7" fmla="*/ 424496 h 471662"/>
              <a:gd name="connsiteX8" fmla="*/ 0 w 496279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279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449113" y="0"/>
                </a:lnTo>
                <a:cubicBezTo>
                  <a:pt x="475162" y="0"/>
                  <a:pt x="496279" y="21117"/>
                  <a:pt x="496279" y="47166"/>
                </a:cubicBezTo>
                <a:lnTo>
                  <a:pt x="496279" y="424496"/>
                </a:lnTo>
                <a:cubicBezTo>
                  <a:pt x="496279" y="450545"/>
                  <a:pt x="475162" y="471662"/>
                  <a:pt x="449113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75" tIns="36675" rIns="36675" bIns="36675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Inbox</a:t>
            </a: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CAEB2270-65F2-44C6-69D7-A08315E6ECC8}"/>
              </a:ext>
            </a:extLst>
          </p:cNvPr>
          <p:cNvSpPr/>
          <p:nvPr/>
        </p:nvSpPr>
        <p:spPr>
          <a:xfrm>
            <a:off x="4955834" y="1674403"/>
            <a:ext cx="1002980" cy="308435"/>
          </a:xfrm>
          <a:custGeom>
            <a:avLst/>
            <a:gdLst>
              <a:gd name="connsiteX0" fmla="*/ 0 w 1002980"/>
              <a:gd name="connsiteY0" fmla="*/ 47166 h 471662"/>
              <a:gd name="connsiteX1" fmla="*/ 47166 w 1002980"/>
              <a:gd name="connsiteY1" fmla="*/ 0 h 471662"/>
              <a:gd name="connsiteX2" fmla="*/ 955814 w 1002980"/>
              <a:gd name="connsiteY2" fmla="*/ 0 h 471662"/>
              <a:gd name="connsiteX3" fmla="*/ 1002980 w 1002980"/>
              <a:gd name="connsiteY3" fmla="*/ 47166 h 471662"/>
              <a:gd name="connsiteX4" fmla="*/ 1002980 w 1002980"/>
              <a:gd name="connsiteY4" fmla="*/ 424496 h 471662"/>
              <a:gd name="connsiteX5" fmla="*/ 955814 w 1002980"/>
              <a:gd name="connsiteY5" fmla="*/ 471662 h 471662"/>
              <a:gd name="connsiteX6" fmla="*/ 47166 w 1002980"/>
              <a:gd name="connsiteY6" fmla="*/ 471662 h 471662"/>
              <a:gd name="connsiteX7" fmla="*/ 0 w 1002980"/>
              <a:gd name="connsiteY7" fmla="*/ 424496 h 471662"/>
              <a:gd name="connsiteX8" fmla="*/ 0 w 1002980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980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955814" y="0"/>
                </a:lnTo>
                <a:cubicBezTo>
                  <a:pt x="981863" y="0"/>
                  <a:pt x="1002980" y="21117"/>
                  <a:pt x="1002980" y="47166"/>
                </a:cubicBezTo>
                <a:lnTo>
                  <a:pt x="1002980" y="424496"/>
                </a:lnTo>
                <a:cubicBezTo>
                  <a:pt x="1002980" y="450545"/>
                  <a:pt x="981863" y="471662"/>
                  <a:pt x="955814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0485" tIns="40485" rIns="40485" bIns="40485" numCol="1" spcCol="1270" anchor="ctr" anchorCtr="0">
            <a:noAutofit/>
          </a:bodyPr>
          <a:lstStyle/>
          <a:p>
            <a:pPr marL="0" lvl="0" indent="0" algn="ctr" defTabSz="311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Bridge              Notes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3C4C7A33-8127-970B-B2FB-CA32BF7A4852}"/>
              </a:ext>
            </a:extLst>
          </p:cNvPr>
          <p:cNvSpPr/>
          <p:nvPr/>
        </p:nvSpPr>
        <p:spPr>
          <a:xfrm>
            <a:off x="4955833" y="2062213"/>
            <a:ext cx="496279" cy="308435"/>
          </a:xfrm>
          <a:custGeom>
            <a:avLst/>
            <a:gdLst>
              <a:gd name="connsiteX0" fmla="*/ 0 w 496279"/>
              <a:gd name="connsiteY0" fmla="*/ 47166 h 471662"/>
              <a:gd name="connsiteX1" fmla="*/ 47166 w 496279"/>
              <a:gd name="connsiteY1" fmla="*/ 0 h 471662"/>
              <a:gd name="connsiteX2" fmla="*/ 449113 w 496279"/>
              <a:gd name="connsiteY2" fmla="*/ 0 h 471662"/>
              <a:gd name="connsiteX3" fmla="*/ 496279 w 496279"/>
              <a:gd name="connsiteY3" fmla="*/ 47166 h 471662"/>
              <a:gd name="connsiteX4" fmla="*/ 496279 w 496279"/>
              <a:gd name="connsiteY4" fmla="*/ 424496 h 471662"/>
              <a:gd name="connsiteX5" fmla="*/ 449113 w 496279"/>
              <a:gd name="connsiteY5" fmla="*/ 471662 h 471662"/>
              <a:gd name="connsiteX6" fmla="*/ 47166 w 496279"/>
              <a:gd name="connsiteY6" fmla="*/ 471662 h 471662"/>
              <a:gd name="connsiteX7" fmla="*/ 0 w 496279"/>
              <a:gd name="connsiteY7" fmla="*/ 424496 h 471662"/>
              <a:gd name="connsiteX8" fmla="*/ 0 w 496279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279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449113" y="0"/>
                </a:lnTo>
                <a:cubicBezTo>
                  <a:pt x="475162" y="0"/>
                  <a:pt x="496279" y="21117"/>
                  <a:pt x="496279" y="47166"/>
                </a:cubicBezTo>
                <a:lnTo>
                  <a:pt x="496279" y="424496"/>
                </a:lnTo>
                <a:cubicBezTo>
                  <a:pt x="496279" y="450545"/>
                  <a:pt x="475162" y="471662"/>
                  <a:pt x="449113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75" tIns="36675" rIns="36675" bIns="36675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MoCs</a:t>
            </a: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990DBB68-BB63-CB29-055D-92C21649D3CE}"/>
              </a:ext>
            </a:extLst>
          </p:cNvPr>
          <p:cNvSpPr/>
          <p:nvPr/>
        </p:nvSpPr>
        <p:spPr>
          <a:xfrm>
            <a:off x="5462534" y="2062213"/>
            <a:ext cx="496279" cy="308435"/>
          </a:xfrm>
          <a:custGeom>
            <a:avLst/>
            <a:gdLst>
              <a:gd name="connsiteX0" fmla="*/ 0 w 496279"/>
              <a:gd name="connsiteY0" fmla="*/ 47166 h 471662"/>
              <a:gd name="connsiteX1" fmla="*/ 47166 w 496279"/>
              <a:gd name="connsiteY1" fmla="*/ 0 h 471662"/>
              <a:gd name="connsiteX2" fmla="*/ 449113 w 496279"/>
              <a:gd name="connsiteY2" fmla="*/ 0 h 471662"/>
              <a:gd name="connsiteX3" fmla="*/ 496279 w 496279"/>
              <a:gd name="connsiteY3" fmla="*/ 47166 h 471662"/>
              <a:gd name="connsiteX4" fmla="*/ 496279 w 496279"/>
              <a:gd name="connsiteY4" fmla="*/ 424496 h 471662"/>
              <a:gd name="connsiteX5" fmla="*/ 449113 w 496279"/>
              <a:gd name="connsiteY5" fmla="*/ 471662 h 471662"/>
              <a:gd name="connsiteX6" fmla="*/ 47166 w 496279"/>
              <a:gd name="connsiteY6" fmla="*/ 471662 h 471662"/>
              <a:gd name="connsiteX7" fmla="*/ 0 w 496279"/>
              <a:gd name="connsiteY7" fmla="*/ 424496 h 471662"/>
              <a:gd name="connsiteX8" fmla="*/ 0 w 496279"/>
              <a:gd name="connsiteY8" fmla="*/ 47166 h 471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279" h="471662">
                <a:moveTo>
                  <a:pt x="0" y="47166"/>
                </a:moveTo>
                <a:cubicBezTo>
                  <a:pt x="0" y="21117"/>
                  <a:pt x="21117" y="0"/>
                  <a:pt x="47166" y="0"/>
                </a:cubicBezTo>
                <a:lnTo>
                  <a:pt x="449113" y="0"/>
                </a:lnTo>
                <a:cubicBezTo>
                  <a:pt x="475162" y="0"/>
                  <a:pt x="496279" y="21117"/>
                  <a:pt x="496279" y="47166"/>
                </a:cubicBezTo>
                <a:lnTo>
                  <a:pt x="496279" y="424496"/>
                </a:lnTo>
                <a:cubicBezTo>
                  <a:pt x="496279" y="450545"/>
                  <a:pt x="475162" y="471662"/>
                  <a:pt x="449113" y="471662"/>
                </a:cubicBezTo>
                <a:lnTo>
                  <a:pt x="47166" y="471662"/>
                </a:lnTo>
                <a:cubicBezTo>
                  <a:pt x="21117" y="471662"/>
                  <a:pt x="0" y="450545"/>
                  <a:pt x="0" y="424496"/>
                </a:cubicBezTo>
                <a:lnTo>
                  <a:pt x="0" y="47166"/>
                </a:lnTo>
                <a:close/>
              </a:path>
            </a:pathLst>
          </a:custGeom>
          <a:ln w="6350"/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6675" tIns="36675" rIns="36675" bIns="36675" numCol="1" spcCol="1270" anchor="ctr" anchorCtr="0">
            <a:noAutofit/>
          </a:bodyPr>
          <a:lstStyle/>
          <a:p>
            <a:pPr marL="0" lvl="0" indent="0"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710500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E650A72C-B0BE-53FB-B9B3-AA281FCEE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4617875"/>
              </p:ext>
            </p:extLst>
          </p:nvPr>
        </p:nvGraphicFramePr>
        <p:xfrm>
          <a:off x="194816" y="578967"/>
          <a:ext cx="5766693" cy="21044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67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27DA4-8EEC-677F-BC6A-3B906326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8633060F-9D32-A151-70D7-8DF0DD39C965}"/>
              </a:ext>
            </a:extLst>
          </p:cNvPr>
          <p:cNvSpPr/>
          <p:nvPr/>
        </p:nvSpPr>
        <p:spPr>
          <a:xfrm>
            <a:off x="3078163" y="975818"/>
            <a:ext cx="1805191" cy="40251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39959"/>
                </a:lnTo>
                <a:lnTo>
                  <a:pt x="1805191" y="239959"/>
                </a:lnTo>
                <a:lnTo>
                  <a:pt x="1805191" y="402512"/>
                </a:lnTo>
              </a:path>
            </a:pathLst>
          </a:custGeom>
          <a:noFill/>
          <a:ln w="6350"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FCA84F51-1591-3D20-59AC-65FC8DF98A4E}"/>
              </a:ext>
            </a:extLst>
          </p:cNvPr>
          <p:cNvSpPr/>
          <p:nvPr/>
        </p:nvSpPr>
        <p:spPr>
          <a:xfrm>
            <a:off x="3032443" y="975818"/>
            <a:ext cx="91440" cy="40251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45720" y="0"/>
                </a:moveTo>
                <a:lnTo>
                  <a:pt x="45720" y="402512"/>
                </a:lnTo>
              </a:path>
            </a:pathLst>
          </a:custGeom>
          <a:noFill/>
          <a:ln w="6350"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82018A3-AFE0-32F3-D99D-684CE84240EA}"/>
              </a:ext>
            </a:extLst>
          </p:cNvPr>
          <p:cNvSpPr/>
          <p:nvPr/>
        </p:nvSpPr>
        <p:spPr>
          <a:xfrm>
            <a:off x="1272972" y="975818"/>
            <a:ext cx="1805191" cy="40251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1805191" y="0"/>
                </a:moveTo>
                <a:lnTo>
                  <a:pt x="1805191" y="239959"/>
                </a:lnTo>
                <a:lnTo>
                  <a:pt x="0" y="239959"/>
                </a:lnTo>
                <a:lnTo>
                  <a:pt x="0" y="402512"/>
                </a:lnTo>
              </a:path>
            </a:pathLst>
          </a:custGeom>
          <a:noFill/>
          <a:ln w="6350"/>
        </p:spPr>
        <p:style>
          <a:lnRef idx="2">
            <a:schemeClr val="dk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B688ED41-F430-6E3C-A557-35C37D319273}"/>
              </a:ext>
            </a:extLst>
          </p:cNvPr>
          <p:cNvSpPr/>
          <p:nvPr/>
        </p:nvSpPr>
        <p:spPr>
          <a:xfrm>
            <a:off x="2405397" y="279161"/>
            <a:ext cx="1345531" cy="696656"/>
          </a:xfrm>
          <a:custGeom>
            <a:avLst/>
            <a:gdLst>
              <a:gd name="connsiteX0" fmla="*/ 0 w 1345531"/>
              <a:gd name="connsiteY0" fmla="*/ 0 h 696656"/>
              <a:gd name="connsiteX1" fmla="*/ 1345531 w 1345531"/>
              <a:gd name="connsiteY1" fmla="*/ 0 h 696656"/>
              <a:gd name="connsiteX2" fmla="*/ 1345531 w 1345531"/>
              <a:gd name="connsiteY2" fmla="*/ 696656 h 696656"/>
              <a:gd name="connsiteX3" fmla="*/ 0 w 1345531"/>
              <a:gd name="connsiteY3" fmla="*/ 696656 h 696656"/>
              <a:gd name="connsiteX4" fmla="*/ 0 w 1345531"/>
              <a:gd name="connsiteY4" fmla="*/ 0 h 69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5531" h="696656">
                <a:moveTo>
                  <a:pt x="0" y="0"/>
                </a:moveTo>
                <a:lnTo>
                  <a:pt x="1345531" y="0"/>
                </a:lnTo>
                <a:lnTo>
                  <a:pt x="1345531" y="696656"/>
                </a:lnTo>
                <a:lnTo>
                  <a:pt x="0" y="696656"/>
                </a:lnTo>
                <a:lnTo>
                  <a:pt x="0" y="0"/>
                </a:lnTo>
                <a:close/>
              </a:path>
            </a:pathLst>
          </a:custGeom>
          <a:ln w="6350"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875" tIns="15875" rIns="15875" bIns="98306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500" kern="1200"/>
              <a:t>认知负荷</a:t>
            </a:r>
            <a:endParaRPr lang="en-US" sz="2500" kern="1200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9C906EAE-B91F-A511-A263-B8E3B57133BC}"/>
              </a:ext>
            </a:extLst>
          </p:cNvPr>
          <p:cNvSpPr/>
          <p:nvPr/>
        </p:nvSpPr>
        <p:spPr>
          <a:xfrm>
            <a:off x="600206" y="1378330"/>
            <a:ext cx="1345531" cy="696656"/>
          </a:xfrm>
          <a:custGeom>
            <a:avLst/>
            <a:gdLst>
              <a:gd name="connsiteX0" fmla="*/ 0 w 1345531"/>
              <a:gd name="connsiteY0" fmla="*/ 0 h 696656"/>
              <a:gd name="connsiteX1" fmla="*/ 1345531 w 1345531"/>
              <a:gd name="connsiteY1" fmla="*/ 0 h 696656"/>
              <a:gd name="connsiteX2" fmla="*/ 1345531 w 1345531"/>
              <a:gd name="connsiteY2" fmla="*/ 696656 h 696656"/>
              <a:gd name="connsiteX3" fmla="*/ 0 w 1345531"/>
              <a:gd name="connsiteY3" fmla="*/ 696656 h 696656"/>
              <a:gd name="connsiteX4" fmla="*/ 0 w 1345531"/>
              <a:gd name="connsiteY4" fmla="*/ 0 h 69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5531" h="696656">
                <a:moveTo>
                  <a:pt x="0" y="0"/>
                </a:moveTo>
                <a:lnTo>
                  <a:pt x="1345531" y="0"/>
                </a:lnTo>
                <a:lnTo>
                  <a:pt x="1345531" y="696656"/>
                </a:lnTo>
                <a:lnTo>
                  <a:pt x="0" y="696656"/>
                </a:lnTo>
                <a:lnTo>
                  <a:pt x="0" y="0"/>
                </a:lnTo>
                <a:close/>
              </a:path>
            </a:pathLst>
          </a:custGeom>
          <a:ln w="6350"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875" tIns="15875" rIns="15875" bIns="98306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500" kern="1200"/>
              <a:t>内在负荷</a:t>
            </a:r>
            <a:endParaRPr lang="en-US" sz="2500" kern="1200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227F6D84-A89F-598E-6B6A-BD2234AE41A8}"/>
              </a:ext>
            </a:extLst>
          </p:cNvPr>
          <p:cNvSpPr/>
          <p:nvPr/>
        </p:nvSpPr>
        <p:spPr>
          <a:xfrm>
            <a:off x="2405397" y="1378330"/>
            <a:ext cx="1345531" cy="696656"/>
          </a:xfrm>
          <a:custGeom>
            <a:avLst/>
            <a:gdLst>
              <a:gd name="connsiteX0" fmla="*/ 0 w 1345531"/>
              <a:gd name="connsiteY0" fmla="*/ 0 h 696656"/>
              <a:gd name="connsiteX1" fmla="*/ 1345531 w 1345531"/>
              <a:gd name="connsiteY1" fmla="*/ 0 h 696656"/>
              <a:gd name="connsiteX2" fmla="*/ 1345531 w 1345531"/>
              <a:gd name="connsiteY2" fmla="*/ 696656 h 696656"/>
              <a:gd name="connsiteX3" fmla="*/ 0 w 1345531"/>
              <a:gd name="connsiteY3" fmla="*/ 696656 h 696656"/>
              <a:gd name="connsiteX4" fmla="*/ 0 w 1345531"/>
              <a:gd name="connsiteY4" fmla="*/ 0 h 69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5531" h="696656">
                <a:moveTo>
                  <a:pt x="0" y="0"/>
                </a:moveTo>
                <a:lnTo>
                  <a:pt x="1345531" y="0"/>
                </a:lnTo>
                <a:lnTo>
                  <a:pt x="1345531" y="696656"/>
                </a:lnTo>
                <a:lnTo>
                  <a:pt x="0" y="696656"/>
                </a:lnTo>
                <a:lnTo>
                  <a:pt x="0" y="0"/>
                </a:lnTo>
                <a:close/>
              </a:path>
            </a:pathLst>
          </a:custGeom>
          <a:ln w="6350"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875" tIns="15875" rIns="15875" bIns="98306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500" kern="1200"/>
              <a:t>相关负荷</a:t>
            </a:r>
            <a:endParaRPr lang="en-US" sz="2500" kern="1200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BF7682A5-9814-97FC-2096-CCAB1F4856D5}"/>
              </a:ext>
            </a:extLst>
          </p:cNvPr>
          <p:cNvSpPr/>
          <p:nvPr/>
        </p:nvSpPr>
        <p:spPr>
          <a:xfrm>
            <a:off x="4210588" y="1378330"/>
            <a:ext cx="1345531" cy="696656"/>
          </a:xfrm>
          <a:custGeom>
            <a:avLst/>
            <a:gdLst>
              <a:gd name="connsiteX0" fmla="*/ 0 w 1345531"/>
              <a:gd name="connsiteY0" fmla="*/ 0 h 696656"/>
              <a:gd name="connsiteX1" fmla="*/ 1345531 w 1345531"/>
              <a:gd name="connsiteY1" fmla="*/ 0 h 696656"/>
              <a:gd name="connsiteX2" fmla="*/ 1345531 w 1345531"/>
              <a:gd name="connsiteY2" fmla="*/ 696656 h 696656"/>
              <a:gd name="connsiteX3" fmla="*/ 0 w 1345531"/>
              <a:gd name="connsiteY3" fmla="*/ 696656 h 696656"/>
              <a:gd name="connsiteX4" fmla="*/ 0 w 1345531"/>
              <a:gd name="connsiteY4" fmla="*/ 0 h 696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5531" h="696656">
                <a:moveTo>
                  <a:pt x="0" y="0"/>
                </a:moveTo>
                <a:lnTo>
                  <a:pt x="1345531" y="0"/>
                </a:lnTo>
                <a:lnTo>
                  <a:pt x="1345531" y="696656"/>
                </a:lnTo>
                <a:lnTo>
                  <a:pt x="0" y="696656"/>
                </a:lnTo>
                <a:lnTo>
                  <a:pt x="0" y="0"/>
                </a:lnTo>
                <a:close/>
              </a:path>
            </a:pathLst>
          </a:custGeom>
          <a:ln w="6350"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5875" tIns="15875" rIns="15875" bIns="98306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2500" kern="1200"/>
              <a:t>外在负荷</a:t>
            </a:r>
            <a:endParaRPr lang="en-US" sz="2500" kern="12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DBD96C0-5F38-5FB6-7C22-D5695BD024B6}"/>
              </a:ext>
            </a:extLst>
          </p:cNvPr>
          <p:cNvSpPr txBox="1"/>
          <p:nvPr/>
        </p:nvSpPr>
        <p:spPr>
          <a:xfrm>
            <a:off x="4210588" y="2134130"/>
            <a:ext cx="15002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lvl="0" indent="-87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信息检索的阻力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87313" marR="0" lvl="0" indent="-87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10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应该最小化此负荷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E3C36D7-FC0A-7789-91CD-F7F4389B07C6}"/>
              </a:ext>
            </a:extLst>
          </p:cNvPr>
          <p:cNvSpPr txBox="1"/>
          <p:nvPr/>
        </p:nvSpPr>
        <p:spPr>
          <a:xfrm>
            <a:off x="550529" y="2134130"/>
            <a:ext cx="144488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学习内容的复杂性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zh-CN" altLang="en-US" sz="1100"/>
              <a:t>无法改变此负荷</a:t>
            </a:r>
            <a:endParaRPr lang="en-US" sz="110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4908ED5-DA02-D59D-2B0B-4FACD4463CCE}"/>
              </a:ext>
            </a:extLst>
          </p:cNvPr>
          <p:cNvSpPr txBox="1"/>
          <p:nvPr/>
        </p:nvSpPr>
        <p:spPr>
          <a:xfrm>
            <a:off x="2292084" y="2134130"/>
            <a:ext cx="192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marR="0" lvl="0" indent="-87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消化新知识的过程</a:t>
            </a:r>
            <a:endParaRPr kumimoji="0" lang="en-US" altLang="zh-CN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marL="87313" marR="0" lvl="0" indent="-87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10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Writing over Copying</a:t>
            </a:r>
          </a:p>
          <a:p>
            <a:pPr marL="87313" marR="0" lvl="0" indent="-87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10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C</a:t>
            </a:r>
            <a:r>
              <a:rPr kumimoji="0" lang="en-US" altLang="zh-CN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</a:rPr>
              <a:t>onnection over Collecting</a:t>
            </a:r>
          </a:p>
          <a:p>
            <a:pPr marL="87313" marR="0" lvl="0" indent="-873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100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  <a:cs typeface="Calibri" panose="020F0502020204030204" pitchFamily="34" charset="0"/>
                <a:sym typeface="Wingdings" panose="05000000000000000000" pitchFamily="2" charset="2"/>
              </a:rPr>
              <a:t>应该最大化此负荷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58ACCF0-7FA9-5E18-2588-0E93C497C860}"/>
              </a:ext>
            </a:extLst>
          </p:cNvPr>
          <p:cNvSpPr txBox="1"/>
          <p:nvPr/>
        </p:nvSpPr>
        <p:spPr>
          <a:xfrm>
            <a:off x="3750928" y="382475"/>
            <a:ext cx="225395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zh-CN" altLang="en-US" sz="1100">
                <a:latin typeface="+mn-ea"/>
                <a:cs typeface="Calibri" panose="020F0502020204030204" pitchFamily="34" charset="0"/>
              </a:rPr>
              <a:t>人脑的记忆容量为 </a:t>
            </a:r>
            <a:r>
              <a:rPr lang="en-US" altLang="zh-CN" sz="1100">
                <a:latin typeface="+mn-ea"/>
                <a:cs typeface="Calibri" panose="020F0502020204030204" pitchFamily="34" charset="0"/>
              </a:rPr>
              <a:t>5-9 </a:t>
            </a:r>
            <a:r>
              <a:rPr lang="zh-CN" altLang="en-US" sz="1100">
                <a:latin typeface="+mn-ea"/>
                <a:cs typeface="Calibri" panose="020F0502020204030204" pitchFamily="34" charset="0"/>
              </a:rPr>
              <a:t>个信息块</a:t>
            </a:r>
            <a:endParaRPr lang="en-US" altLang="zh-CN" sz="1100">
              <a:latin typeface="+mn-ea"/>
              <a:cs typeface="Calibri" panose="020F0502020204030204" pitchFamily="34" charset="0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zh-CN" altLang="en-US" sz="1100">
                <a:latin typeface="+mn-ea"/>
                <a:cs typeface="Calibri" panose="020F0502020204030204" pitchFamily="34" charset="0"/>
              </a:rPr>
              <a:t>过量信息 → 认知过载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2614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95FBA-C559-6049-DCDC-6E1884C9C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3C5E68D-F4FC-6E96-AE2A-2D006D558BDE}"/>
              </a:ext>
            </a:extLst>
          </p:cNvPr>
          <p:cNvSpPr/>
          <p:nvPr/>
        </p:nvSpPr>
        <p:spPr>
          <a:xfrm>
            <a:off x="1634986" y="180436"/>
            <a:ext cx="4177656" cy="305860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5" name="不完整圆 4">
            <a:extLst>
              <a:ext uri="{FF2B5EF4-FFF2-40B4-BE49-F238E27FC236}">
                <a16:creationId xmlns:a16="http://schemas.microsoft.com/office/drawing/2014/main" id="{F197B9D1-9C84-5E94-CFCE-9F820714BB1D}"/>
              </a:ext>
            </a:extLst>
          </p:cNvPr>
          <p:cNvSpPr/>
          <p:nvPr/>
        </p:nvSpPr>
        <p:spPr>
          <a:xfrm>
            <a:off x="105685" y="180436"/>
            <a:ext cx="3058602" cy="3058602"/>
          </a:xfrm>
          <a:prstGeom prst="pie">
            <a:avLst>
              <a:gd name="adj1" fmla="val 5400000"/>
              <a:gd name="adj2" fmla="val 16200000"/>
            </a:avLst>
          </a:prstGeom>
          <a:ln w="6350"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4DF91702-C781-D77E-2904-36B235A42960}"/>
              </a:ext>
            </a:extLst>
          </p:cNvPr>
          <p:cNvSpPr/>
          <p:nvPr/>
        </p:nvSpPr>
        <p:spPr>
          <a:xfrm>
            <a:off x="1634986" y="180436"/>
            <a:ext cx="4177655" cy="3058602"/>
          </a:xfrm>
          <a:custGeom>
            <a:avLst/>
            <a:gdLst>
              <a:gd name="connsiteX0" fmla="*/ 0 w 4211292"/>
              <a:gd name="connsiteY0" fmla="*/ 0 h 3083229"/>
              <a:gd name="connsiteX1" fmla="*/ 4211292 w 4211292"/>
              <a:gd name="connsiteY1" fmla="*/ 0 h 3083229"/>
              <a:gd name="connsiteX2" fmla="*/ 4211292 w 4211292"/>
              <a:gd name="connsiteY2" fmla="*/ 3083229 h 3083229"/>
              <a:gd name="connsiteX3" fmla="*/ 0 w 4211292"/>
              <a:gd name="connsiteY3" fmla="*/ 3083229 h 3083229"/>
              <a:gd name="connsiteX4" fmla="*/ 0 w 4211292"/>
              <a:gd name="connsiteY4" fmla="*/ 0 h 30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292" h="3083229">
                <a:moveTo>
                  <a:pt x="0" y="0"/>
                </a:moveTo>
                <a:lnTo>
                  <a:pt x="4211292" y="0"/>
                </a:lnTo>
                <a:lnTo>
                  <a:pt x="4211292" y="3083229"/>
                </a:lnTo>
                <a:lnTo>
                  <a:pt x="0" y="3083229"/>
                </a:lnTo>
                <a:lnTo>
                  <a:pt x="0" y="0"/>
                </a:lnTo>
                <a:close/>
              </a:path>
            </a:pathLst>
          </a:custGeom>
          <a:noFill/>
          <a:ln w="6350"/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2219946" bIns="2542343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>
                <a:latin typeface="等线" panose="02010600030101010101" pitchFamily="2" charset="-122"/>
                <a:ea typeface="等线" panose="02010600030101010101" pitchFamily="2" charset="-122"/>
              </a:rPr>
              <a:t>Resources</a:t>
            </a:r>
          </a:p>
        </p:txBody>
      </p:sp>
      <p:sp>
        <p:nvSpPr>
          <p:cNvPr id="7" name="不完整圆 6">
            <a:extLst>
              <a:ext uri="{FF2B5EF4-FFF2-40B4-BE49-F238E27FC236}">
                <a16:creationId xmlns:a16="http://schemas.microsoft.com/office/drawing/2014/main" id="{F2F832E1-B021-366B-EB4F-06F533E2F9BF}"/>
              </a:ext>
            </a:extLst>
          </p:cNvPr>
          <p:cNvSpPr/>
          <p:nvPr/>
        </p:nvSpPr>
        <p:spPr>
          <a:xfrm>
            <a:off x="507126" y="830389"/>
            <a:ext cx="2255719" cy="2255719"/>
          </a:xfrm>
          <a:prstGeom prst="pie">
            <a:avLst>
              <a:gd name="adj1" fmla="val 5400000"/>
              <a:gd name="adj2" fmla="val 16200000"/>
            </a:avLst>
          </a:prstGeom>
          <a:ln w="6350"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CD1A9D52-5E45-1CB9-4C4C-003DD250DFD4}"/>
              </a:ext>
            </a:extLst>
          </p:cNvPr>
          <p:cNvSpPr/>
          <p:nvPr/>
        </p:nvSpPr>
        <p:spPr>
          <a:xfrm>
            <a:off x="1634986" y="830389"/>
            <a:ext cx="4177655" cy="2255719"/>
          </a:xfrm>
          <a:custGeom>
            <a:avLst/>
            <a:gdLst>
              <a:gd name="connsiteX0" fmla="*/ 0 w 4211292"/>
              <a:gd name="connsiteY0" fmla="*/ 0 h 2273881"/>
              <a:gd name="connsiteX1" fmla="*/ 4211292 w 4211292"/>
              <a:gd name="connsiteY1" fmla="*/ 0 h 2273881"/>
              <a:gd name="connsiteX2" fmla="*/ 4211292 w 4211292"/>
              <a:gd name="connsiteY2" fmla="*/ 2273881 h 2273881"/>
              <a:gd name="connsiteX3" fmla="*/ 0 w 4211292"/>
              <a:gd name="connsiteY3" fmla="*/ 2273881 h 2273881"/>
              <a:gd name="connsiteX4" fmla="*/ 0 w 4211292"/>
              <a:gd name="connsiteY4" fmla="*/ 0 h 2273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292" h="2273881">
                <a:moveTo>
                  <a:pt x="0" y="0"/>
                </a:moveTo>
                <a:lnTo>
                  <a:pt x="4211292" y="0"/>
                </a:lnTo>
                <a:lnTo>
                  <a:pt x="4211292" y="2273881"/>
                </a:lnTo>
                <a:lnTo>
                  <a:pt x="0" y="2273881"/>
                </a:lnTo>
                <a:lnTo>
                  <a:pt x="0" y="0"/>
                </a:lnTo>
                <a:close/>
              </a:path>
            </a:pathLst>
          </a:custGeom>
          <a:noFill/>
          <a:ln w="6350"/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2219946" bIns="1732995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>
                <a:latin typeface="等线" panose="02010600030101010101" pitchFamily="2" charset="-122"/>
                <a:ea typeface="等线" panose="02010600030101010101" pitchFamily="2" charset="-122"/>
              </a:rPr>
              <a:t>Areas</a:t>
            </a:r>
          </a:p>
        </p:txBody>
      </p:sp>
      <p:sp>
        <p:nvSpPr>
          <p:cNvPr id="9" name="不完整圆 8">
            <a:extLst>
              <a:ext uri="{FF2B5EF4-FFF2-40B4-BE49-F238E27FC236}">
                <a16:creationId xmlns:a16="http://schemas.microsoft.com/office/drawing/2014/main" id="{30223E6E-EAD6-42F1-79B2-C1C42068278C}"/>
              </a:ext>
            </a:extLst>
          </p:cNvPr>
          <p:cNvSpPr/>
          <p:nvPr/>
        </p:nvSpPr>
        <p:spPr>
          <a:xfrm>
            <a:off x="908568" y="1480342"/>
            <a:ext cx="1452835" cy="1452835"/>
          </a:xfrm>
          <a:prstGeom prst="pie">
            <a:avLst>
              <a:gd name="adj1" fmla="val 5400000"/>
              <a:gd name="adj2" fmla="val 16200000"/>
            </a:avLst>
          </a:prstGeom>
          <a:ln w="6350"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98F3DAE7-AC1C-45CD-8A6E-0EDD4AA0B7C4}"/>
              </a:ext>
            </a:extLst>
          </p:cNvPr>
          <p:cNvSpPr/>
          <p:nvPr/>
        </p:nvSpPr>
        <p:spPr>
          <a:xfrm>
            <a:off x="1634986" y="1480342"/>
            <a:ext cx="4177655" cy="1452835"/>
          </a:xfrm>
          <a:custGeom>
            <a:avLst/>
            <a:gdLst>
              <a:gd name="connsiteX0" fmla="*/ 0 w 4211292"/>
              <a:gd name="connsiteY0" fmla="*/ 0 h 1464533"/>
              <a:gd name="connsiteX1" fmla="*/ 4211292 w 4211292"/>
              <a:gd name="connsiteY1" fmla="*/ 0 h 1464533"/>
              <a:gd name="connsiteX2" fmla="*/ 4211292 w 4211292"/>
              <a:gd name="connsiteY2" fmla="*/ 1464533 h 1464533"/>
              <a:gd name="connsiteX3" fmla="*/ 0 w 4211292"/>
              <a:gd name="connsiteY3" fmla="*/ 1464533 h 1464533"/>
              <a:gd name="connsiteX4" fmla="*/ 0 w 4211292"/>
              <a:gd name="connsiteY4" fmla="*/ 0 h 146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292" h="1464533">
                <a:moveTo>
                  <a:pt x="0" y="0"/>
                </a:moveTo>
                <a:lnTo>
                  <a:pt x="4211292" y="0"/>
                </a:lnTo>
                <a:lnTo>
                  <a:pt x="4211292" y="1464533"/>
                </a:lnTo>
                <a:lnTo>
                  <a:pt x="0" y="1464533"/>
                </a:lnTo>
                <a:lnTo>
                  <a:pt x="0" y="0"/>
                </a:lnTo>
                <a:close/>
              </a:path>
            </a:pathLst>
          </a:custGeom>
          <a:noFill/>
          <a:ln w="6350"/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2219946" bIns="923647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>
                <a:latin typeface="等线" panose="02010600030101010101" pitchFamily="2" charset="-122"/>
                <a:ea typeface="等线" panose="02010600030101010101" pitchFamily="2" charset="-122"/>
              </a:rPr>
              <a:t>Projects</a:t>
            </a: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8591EC30-C49F-A06B-B06F-E48856009635}"/>
              </a:ext>
            </a:extLst>
          </p:cNvPr>
          <p:cNvSpPr/>
          <p:nvPr/>
        </p:nvSpPr>
        <p:spPr>
          <a:xfrm>
            <a:off x="1310009" y="2130294"/>
            <a:ext cx="649953" cy="649953"/>
          </a:xfrm>
          <a:prstGeom prst="pie">
            <a:avLst>
              <a:gd name="adj1" fmla="val 5400000"/>
              <a:gd name="adj2" fmla="val 16200000"/>
            </a:avLst>
          </a:prstGeom>
          <a:ln w="6350"/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B4D7E47-2EF9-7E01-39B9-4901795E3B72}"/>
              </a:ext>
            </a:extLst>
          </p:cNvPr>
          <p:cNvSpPr/>
          <p:nvPr/>
        </p:nvSpPr>
        <p:spPr>
          <a:xfrm>
            <a:off x="1634986" y="2130294"/>
            <a:ext cx="4177655" cy="649953"/>
          </a:xfrm>
          <a:custGeom>
            <a:avLst/>
            <a:gdLst>
              <a:gd name="connsiteX0" fmla="*/ 0 w 4211292"/>
              <a:gd name="connsiteY0" fmla="*/ 0 h 655186"/>
              <a:gd name="connsiteX1" fmla="*/ 4211292 w 4211292"/>
              <a:gd name="connsiteY1" fmla="*/ 0 h 655186"/>
              <a:gd name="connsiteX2" fmla="*/ 4211292 w 4211292"/>
              <a:gd name="connsiteY2" fmla="*/ 655186 h 655186"/>
              <a:gd name="connsiteX3" fmla="*/ 0 w 4211292"/>
              <a:gd name="connsiteY3" fmla="*/ 655186 h 655186"/>
              <a:gd name="connsiteX4" fmla="*/ 0 w 4211292"/>
              <a:gd name="connsiteY4" fmla="*/ 0 h 65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11292" h="655186">
                <a:moveTo>
                  <a:pt x="0" y="0"/>
                </a:moveTo>
                <a:lnTo>
                  <a:pt x="4211292" y="0"/>
                </a:lnTo>
                <a:lnTo>
                  <a:pt x="4211292" y="655186"/>
                </a:lnTo>
                <a:lnTo>
                  <a:pt x="0" y="655186"/>
                </a:lnTo>
                <a:lnTo>
                  <a:pt x="0" y="0"/>
                </a:lnTo>
                <a:close/>
              </a:path>
            </a:pathLst>
          </a:custGeom>
          <a:noFill/>
          <a:ln w="6350"/>
        </p:spPr>
        <p:style>
          <a:lnRef idx="2">
            <a:schemeClr val="dk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0" tIns="114300" rIns="2219946" bIns="114300" numCol="1" spcCol="1270" anchor="ctr" anchorCtr="0">
            <a:noAutofit/>
          </a:bodyPr>
          <a:lstStyle/>
          <a:p>
            <a:pPr marL="0" lvl="0" indent="0" algn="ct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000" kern="1200">
                <a:latin typeface="等线" panose="02010600030101010101" pitchFamily="2" charset="-122"/>
                <a:ea typeface="等线" panose="02010600030101010101" pitchFamily="2" charset="-122"/>
              </a:rPr>
              <a:t>PKM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9ADF19F-94CC-8A32-510D-354B658EBE2F}"/>
              </a:ext>
            </a:extLst>
          </p:cNvPr>
          <p:cNvSpPr/>
          <p:nvPr/>
        </p:nvSpPr>
        <p:spPr>
          <a:xfrm>
            <a:off x="3723813" y="180436"/>
            <a:ext cx="2088828" cy="649953"/>
          </a:xfrm>
          <a:custGeom>
            <a:avLst/>
            <a:gdLst>
              <a:gd name="connsiteX0" fmla="*/ 0 w 2105646"/>
              <a:gd name="connsiteY0" fmla="*/ 0 h 655186"/>
              <a:gd name="connsiteX1" fmla="*/ 2105646 w 2105646"/>
              <a:gd name="connsiteY1" fmla="*/ 0 h 655186"/>
              <a:gd name="connsiteX2" fmla="*/ 2105646 w 2105646"/>
              <a:gd name="connsiteY2" fmla="*/ 655186 h 655186"/>
              <a:gd name="connsiteX3" fmla="*/ 0 w 2105646"/>
              <a:gd name="connsiteY3" fmla="*/ 655186 h 655186"/>
              <a:gd name="connsiteX4" fmla="*/ 0 w 2105646"/>
              <a:gd name="connsiteY4" fmla="*/ 0 h 65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46" h="655186">
                <a:moveTo>
                  <a:pt x="0" y="0"/>
                </a:moveTo>
                <a:lnTo>
                  <a:pt x="2105646" y="0"/>
                </a:lnTo>
                <a:lnTo>
                  <a:pt x="2105646" y="655186"/>
                </a:lnTo>
                <a:lnTo>
                  <a:pt x="0" y="65518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kern="1200"/>
              <a:t>人生管理</a:t>
            </a:r>
            <a:endParaRPr lang="en-US" sz="1100" kern="120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kern="1200"/>
              <a:t>健康</a:t>
            </a:r>
            <a:r>
              <a:rPr lang="en-US" altLang="zh-CN" sz="1100" kern="1200"/>
              <a:t>|</a:t>
            </a:r>
            <a:r>
              <a:rPr lang="zh-CN" altLang="en-US" sz="1100" kern="1200"/>
              <a:t>财务</a:t>
            </a:r>
            <a:r>
              <a:rPr lang="en-US" altLang="zh-CN" sz="1100" kern="1200"/>
              <a:t>|</a:t>
            </a:r>
            <a:r>
              <a:rPr lang="zh-CN" altLang="en-US" sz="1100" kern="1200"/>
              <a:t>人脉</a:t>
            </a:r>
            <a:r>
              <a:rPr lang="en-US" altLang="zh-CN" sz="1100" kern="1200"/>
              <a:t>|</a:t>
            </a:r>
            <a:r>
              <a:rPr lang="zh-CN" altLang="en-US" sz="1100" kern="1200"/>
              <a:t>事业</a:t>
            </a:r>
            <a:r>
              <a:rPr lang="en-US" altLang="zh-CN" sz="1100" kern="1200"/>
              <a:t>|</a:t>
            </a:r>
            <a:r>
              <a:rPr lang="zh-CN" altLang="en-US" sz="1100" kern="1200"/>
              <a:t>家庭</a:t>
            </a:r>
            <a:endParaRPr lang="en-US" sz="1100" kern="1200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8FA1B060-A1AD-EF69-AF07-8938F91B6DF7}"/>
              </a:ext>
            </a:extLst>
          </p:cNvPr>
          <p:cNvSpPr/>
          <p:nvPr/>
        </p:nvSpPr>
        <p:spPr>
          <a:xfrm>
            <a:off x="3723813" y="830389"/>
            <a:ext cx="2088828" cy="649953"/>
          </a:xfrm>
          <a:custGeom>
            <a:avLst/>
            <a:gdLst>
              <a:gd name="connsiteX0" fmla="*/ 0 w 2105646"/>
              <a:gd name="connsiteY0" fmla="*/ 0 h 655186"/>
              <a:gd name="connsiteX1" fmla="*/ 2105646 w 2105646"/>
              <a:gd name="connsiteY1" fmla="*/ 0 h 655186"/>
              <a:gd name="connsiteX2" fmla="*/ 2105646 w 2105646"/>
              <a:gd name="connsiteY2" fmla="*/ 655186 h 655186"/>
              <a:gd name="connsiteX3" fmla="*/ 0 w 2105646"/>
              <a:gd name="connsiteY3" fmla="*/ 655186 h 655186"/>
              <a:gd name="connsiteX4" fmla="*/ 0 w 2105646"/>
              <a:gd name="connsiteY4" fmla="*/ 0 h 65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46" h="655186">
                <a:moveTo>
                  <a:pt x="0" y="0"/>
                </a:moveTo>
                <a:lnTo>
                  <a:pt x="2105646" y="0"/>
                </a:lnTo>
                <a:lnTo>
                  <a:pt x="2105646" y="655186"/>
                </a:lnTo>
                <a:lnTo>
                  <a:pt x="0" y="65518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/>
              <a:t>领域</a:t>
            </a:r>
            <a:r>
              <a:rPr lang="zh-CN" altLang="en-US" sz="1100" kern="1200"/>
              <a:t>管理</a:t>
            </a:r>
            <a:endParaRPr lang="en-US" sz="1100" kern="120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kern="1200"/>
              <a:t>兴趣</a:t>
            </a:r>
            <a:r>
              <a:rPr lang="en-US" altLang="zh-CN" sz="1100" kern="1200"/>
              <a:t>|</a:t>
            </a:r>
            <a:r>
              <a:rPr lang="zh-CN" altLang="en-US" sz="1100" kern="1200"/>
              <a:t>爱好</a:t>
            </a:r>
            <a:r>
              <a:rPr lang="en-US" altLang="zh-CN" sz="1100" kern="1200"/>
              <a:t>|</a:t>
            </a:r>
            <a:r>
              <a:rPr lang="zh-CN" altLang="en-US" sz="1100" kern="1200"/>
              <a:t>技能</a:t>
            </a:r>
            <a:r>
              <a:rPr lang="en-US" altLang="zh-CN" sz="1100" kern="1200"/>
              <a:t>|</a:t>
            </a:r>
            <a:r>
              <a:rPr lang="zh-CN" altLang="en-US" sz="1100" kern="1200"/>
              <a:t>训练</a:t>
            </a:r>
            <a:r>
              <a:rPr lang="en-US" altLang="zh-CN" sz="1100" kern="1200"/>
              <a:t>|</a:t>
            </a:r>
            <a:r>
              <a:rPr lang="zh-CN" altLang="en-US" sz="1100" kern="1200"/>
              <a:t>研究</a:t>
            </a:r>
            <a:r>
              <a:rPr lang="en-US" altLang="zh-CN" sz="1100" kern="1200"/>
              <a:t>|</a:t>
            </a:r>
            <a:r>
              <a:rPr lang="zh-CN" altLang="en-US" sz="1100" kern="1200"/>
              <a:t>工作</a:t>
            </a:r>
            <a:endParaRPr lang="en-US" sz="1100" kern="1200"/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3904C1F-4AAA-285F-D3FD-1D3951782458}"/>
              </a:ext>
            </a:extLst>
          </p:cNvPr>
          <p:cNvSpPr/>
          <p:nvPr/>
        </p:nvSpPr>
        <p:spPr>
          <a:xfrm>
            <a:off x="3723813" y="1480342"/>
            <a:ext cx="2088828" cy="649953"/>
          </a:xfrm>
          <a:custGeom>
            <a:avLst/>
            <a:gdLst>
              <a:gd name="connsiteX0" fmla="*/ 0 w 2105646"/>
              <a:gd name="connsiteY0" fmla="*/ 0 h 655186"/>
              <a:gd name="connsiteX1" fmla="*/ 2105646 w 2105646"/>
              <a:gd name="connsiteY1" fmla="*/ 0 h 655186"/>
              <a:gd name="connsiteX2" fmla="*/ 2105646 w 2105646"/>
              <a:gd name="connsiteY2" fmla="*/ 655186 h 655186"/>
              <a:gd name="connsiteX3" fmla="*/ 0 w 2105646"/>
              <a:gd name="connsiteY3" fmla="*/ 655186 h 655186"/>
              <a:gd name="connsiteX4" fmla="*/ 0 w 2105646"/>
              <a:gd name="connsiteY4" fmla="*/ 0 h 65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46" h="655186">
                <a:moveTo>
                  <a:pt x="0" y="0"/>
                </a:moveTo>
                <a:lnTo>
                  <a:pt x="2105646" y="0"/>
                </a:lnTo>
                <a:lnTo>
                  <a:pt x="2105646" y="655186"/>
                </a:lnTo>
                <a:lnTo>
                  <a:pt x="0" y="65518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kern="1200"/>
              <a:t>项目管理</a:t>
            </a:r>
            <a:endParaRPr lang="en-US" sz="1100" kern="120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kern="1200"/>
              <a:t>自我提升：社科</a:t>
            </a:r>
            <a:r>
              <a:rPr lang="en-US" altLang="zh-CN" sz="1100" kern="1200"/>
              <a:t>|</a:t>
            </a:r>
            <a:r>
              <a:rPr lang="zh-CN" altLang="en-US" sz="1100" kern="1200"/>
              <a:t>人文</a:t>
            </a:r>
            <a:r>
              <a:rPr lang="en-US" altLang="zh-CN" sz="1100" kern="1200"/>
              <a:t>|</a:t>
            </a:r>
            <a:r>
              <a:rPr lang="zh-CN" altLang="en-US" sz="1100" kern="1200"/>
              <a:t>自然科学</a:t>
            </a:r>
            <a:endParaRPr lang="en-US" sz="1100" kern="1200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A684EEDC-92B0-BD06-603A-2BC592FC4745}"/>
              </a:ext>
            </a:extLst>
          </p:cNvPr>
          <p:cNvSpPr/>
          <p:nvPr/>
        </p:nvSpPr>
        <p:spPr>
          <a:xfrm>
            <a:off x="3723813" y="2130294"/>
            <a:ext cx="2088828" cy="649953"/>
          </a:xfrm>
          <a:custGeom>
            <a:avLst/>
            <a:gdLst>
              <a:gd name="connsiteX0" fmla="*/ 0 w 2105646"/>
              <a:gd name="connsiteY0" fmla="*/ 0 h 655186"/>
              <a:gd name="connsiteX1" fmla="*/ 2105646 w 2105646"/>
              <a:gd name="connsiteY1" fmla="*/ 0 h 655186"/>
              <a:gd name="connsiteX2" fmla="*/ 2105646 w 2105646"/>
              <a:gd name="connsiteY2" fmla="*/ 655186 h 655186"/>
              <a:gd name="connsiteX3" fmla="*/ 0 w 2105646"/>
              <a:gd name="connsiteY3" fmla="*/ 655186 h 655186"/>
              <a:gd name="connsiteX4" fmla="*/ 0 w 2105646"/>
              <a:gd name="connsiteY4" fmla="*/ 0 h 655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46" h="655186">
                <a:moveTo>
                  <a:pt x="0" y="0"/>
                </a:moveTo>
                <a:lnTo>
                  <a:pt x="2105646" y="0"/>
                </a:lnTo>
                <a:lnTo>
                  <a:pt x="2105646" y="655186"/>
                </a:lnTo>
                <a:lnTo>
                  <a:pt x="0" y="65518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chemeClr val="tx1"/>
            </a:solidFill>
          </a:ln>
          <a:sp3d/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dk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41910" rIns="41910" bIns="41910" numCol="1" spcCol="1270" anchor="ctr" anchorCtr="0">
            <a:noAutofit/>
          </a:bodyPr>
          <a:lstStyle/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zh-CN" altLang="en-US" sz="1100" kern="1200"/>
              <a:t>知识管理</a:t>
            </a:r>
            <a:endParaRPr lang="en-US" sz="1100" kern="1200"/>
          </a:p>
          <a:p>
            <a:pPr marL="57150" lvl="1" indent="-57150" algn="l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US" altLang="zh-CN" sz="1100" kern="1200"/>
              <a:t>Zettelkasten | </a:t>
            </a:r>
            <a:r>
              <a:rPr lang="en-US" sz="1100" kern="1200"/>
              <a:t>LYT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E78DB0E-7993-DF16-99B8-C7D34D2BE236}"/>
              </a:ext>
            </a:extLst>
          </p:cNvPr>
          <p:cNvSpPr/>
          <p:nvPr/>
        </p:nvSpPr>
        <p:spPr>
          <a:xfrm>
            <a:off x="1634985" y="2780247"/>
            <a:ext cx="4177655" cy="45879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>
                <a:solidFill>
                  <a:schemeClr val="tx1"/>
                </a:solidFill>
              </a:rPr>
              <a:t>Hub-Spoke Model</a:t>
            </a:r>
            <a:endParaRPr lang="en-US" sz="3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94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5DD8F-9C1E-E825-EA80-CE81897AD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0EAE1819-68BC-BF77-FB52-06C5D3B57A0C}"/>
              </a:ext>
            </a:extLst>
          </p:cNvPr>
          <p:cNvSpPr/>
          <p:nvPr/>
        </p:nvSpPr>
        <p:spPr>
          <a:xfrm>
            <a:off x="204035" y="382805"/>
            <a:ext cx="1081515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kern="1200">
                <a:latin typeface="+mn-ea"/>
                <a:ea typeface="+mn-ea"/>
              </a:rPr>
              <a:t>起源</a:t>
            </a:r>
            <a:endParaRPr lang="en-US" sz="1400" kern="1200">
              <a:latin typeface="+mn-ea"/>
              <a:ea typeface="+mn-ea"/>
            </a:endParaRPr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1D8B79C7-6812-6C1C-45D9-4BB6C6278990}"/>
              </a:ext>
            </a:extLst>
          </p:cNvPr>
          <p:cNvSpPr/>
          <p:nvPr/>
        </p:nvSpPr>
        <p:spPr>
          <a:xfrm>
            <a:off x="204035" y="799126"/>
            <a:ext cx="1081515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kern="1200">
                <a:latin typeface="+mn-ea"/>
                <a:ea typeface="+mn-ea"/>
              </a:rPr>
              <a:t>逻辑推理</a:t>
            </a:r>
            <a:endParaRPr lang="en-US" sz="1400" kern="1200">
              <a:latin typeface="+mn-ea"/>
              <a:ea typeface="+mn-ea"/>
            </a:endParaRPr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68081FE8-539F-A566-DDB7-03B965C47ADD}"/>
              </a:ext>
            </a:extLst>
          </p:cNvPr>
          <p:cNvSpPr/>
          <p:nvPr/>
        </p:nvSpPr>
        <p:spPr>
          <a:xfrm>
            <a:off x="204035" y="1215446"/>
            <a:ext cx="1081515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kern="1200">
                <a:latin typeface="+mn-ea"/>
                <a:ea typeface="+mn-ea"/>
              </a:rPr>
              <a:t>解决思路</a:t>
            </a:r>
            <a:endParaRPr lang="en-US" sz="1400" kern="1200">
              <a:latin typeface="+mn-ea"/>
              <a:ea typeface="+mn-ea"/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B996499C-4737-FBB1-A8B2-39DBC71A42A7}"/>
              </a:ext>
            </a:extLst>
          </p:cNvPr>
          <p:cNvSpPr/>
          <p:nvPr/>
        </p:nvSpPr>
        <p:spPr>
          <a:xfrm>
            <a:off x="204035" y="1631767"/>
            <a:ext cx="1081515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atin typeface="+mn-ea"/>
                <a:ea typeface="+mn-ea"/>
              </a:rPr>
              <a:t>S</a:t>
            </a:r>
            <a:r>
              <a:rPr lang="en-US" altLang="zh-CN" sz="1400" kern="1200">
                <a:latin typeface="+mn-ea"/>
                <a:ea typeface="+mn-ea"/>
              </a:rPr>
              <a:t>tatement</a:t>
            </a:r>
            <a:endParaRPr lang="en-US" sz="1400" kern="1200">
              <a:latin typeface="+mn-ea"/>
              <a:ea typeface="+mn-ea"/>
            </a:endParaRPr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041070D2-181F-1024-FF5C-A98A7E72ADF8}"/>
              </a:ext>
            </a:extLst>
          </p:cNvPr>
          <p:cNvSpPr/>
          <p:nvPr/>
        </p:nvSpPr>
        <p:spPr>
          <a:xfrm>
            <a:off x="204035" y="2048088"/>
            <a:ext cx="1081515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atin typeface="+mn-ea"/>
                <a:ea typeface="+mn-ea"/>
              </a:rPr>
              <a:t>S</a:t>
            </a:r>
            <a:r>
              <a:rPr lang="en-US" altLang="zh-CN" sz="1400" kern="1200">
                <a:latin typeface="+mn-ea"/>
                <a:ea typeface="+mn-ea"/>
              </a:rPr>
              <a:t>tructure</a:t>
            </a:r>
            <a:endParaRPr lang="en-US" sz="1400" kern="1200">
              <a:latin typeface="+mn-ea"/>
              <a:ea typeface="+mn-ea"/>
            </a:endParaRP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5BCB630-3A6B-FABA-A830-E4DFC4402753}"/>
              </a:ext>
            </a:extLst>
          </p:cNvPr>
          <p:cNvSpPr/>
          <p:nvPr/>
        </p:nvSpPr>
        <p:spPr>
          <a:xfrm>
            <a:off x="204035" y="2464408"/>
            <a:ext cx="1081515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atin typeface="+mn-ea"/>
                <a:ea typeface="+mn-ea"/>
              </a:rPr>
              <a:t>S</a:t>
            </a:r>
            <a:r>
              <a:rPr lang="en-US" altLang="zh-CN" sz="1400" kern="1200">
                <a:latin typeface="+mn-ea"/>
                <a:ea typeface="+mn-ea"/>
              </a:rPr>
              <a:t>olve</a:t>
            </a:r>
            <a:endParaRPr lang="en-US" sz="1400" kern="1200">
              <a:latin typeface="+mn-ea"/>
              <a:ea typeface="+mn-ea"/>
            </a:endParaRPr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D648B137-49FF-65F8-B83A-717396932E06}"/>
              </a:ext>
            </a:extLst>
          </p:cNvPr>
          <p:cNvSpPr/>
          <p:nvPr/>
        </p:nvSpPr>
        <p:spPr>
          <a:xfrm>
            <a:off x="204035" y="2880729"/>
            <a:ext cx="1081515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atin typeface="+mn-ea"/>
                <a:ea typeface="+mn-ea"/>
              </a:rPr>
              <a:t>S</a:t>
            </a:r>
            <a:r>
              <a:rPr lang="en-US" altLang="zh-CN" sz="1400" kern="1200">
                <a:latin typeface="+mn-ea"/>
                <a:ea typeface="+mn-ea"/>
              </a:rPr>
              <a:t>ell</a:t>
            </a:r>
            <a:endParaRPr lang="en-US" sz="1400" kern="1200">
              <a:latin typeface="+mn-ea"/>
              <a:ea typeface="+mn-ea"/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6B4C3B23-5FDD-991E-F3E6-C85980EB72CF}"/>
              </a:ext>
            </a:extLst>
          </p:cNvPr>
          <p:cNvSpPr/>
          <p:nvPr/>
        </p:nvSpPr>
        <p:spPr>
          <a:xfrm>
            <a:off x="1467245" y="382805"/>
            <a:ext cx="4485044" cy="374397"/>
          </a:xfrm>
          <a:custGeom>
            <a:avLst/>
            <a:gdLst>
              <a:gd name="connsiteX0" fmla="*/ 0 w 4485044"/>
              <a:gd name="connsiteY0" fmla="*/ 37440 h 374397"/>
              <a:gd name="connsiteX1" fmla="*/ 37440 w 4485044"/>
              <a:gd name="connsiteY1" fmla="*/ 0 h 374397"/>
              <a:gd name="connsiteX2" fmla="*/ 4447604 w 4485044"/>
              <a:gd name="connsiteY2" fmla="*/ 0 h 374397"/>
              <a:gd name="connsiteX3" fmla="*/ 4485044 w 4485044"/>
              <a:gd name="connsiteY3" fmla="*/ 37440 h 374397"/>
              <a:gd name="connsiteX4" fmla="*/ 4485044 w 4485044"/>
              <a:gd name="connsiteY4" fmla="*/ 336957 h 374397"/>
              <a:gd name="connsiteX5" fmla="*/ 4447604 w 4485044"/>
              <a:gd name="connsiteY5" fmla="*/ 374397 h 374397"/>
              <a:gd name="connsiteX6" fmla="*/ 37440 w 4485044"/>
              <a:gd name="connsiteY6" fmla="*/ 374397 h 374397"/>
              <a:gd name="connsiteX7" fmla="*/ 0 w 4485044"/>
              <a:gd name="connsiteY7" fmla="*/ 336957 h 374397"/>
              <a:gd name="connsiteX8" fmla="*/ 0 w 4485044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85044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4447604" y="0"/>
                </a:lnTo>
                <a:cubicBezTo>
                  <a:pt x="4468282" y="0"/>
                  <a:pt x="4485044" y="16762"/>
                  <a:pt x="4485044" y="37440"/>
                </a:cubicBezTo>
                <a:lnTo>
                  <a:pt x="4485044" y="336957"/>
                </a:lnTo>
                <a:cubicBezTo>
                  <a:pt x="4485044" y="357635"/>
                  <a:pt x="4468282" y="374397"/>
                  <a:pt x="4447604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atin typeface="+mn-ea"/>
                <a:ea typeface="+mn-ea"/>
              </a:rPr>
              <a:t>PSAC</a:t>
            </a: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57379025-53BB-2CCE-1E85-56F490AB0CFF}"/>
              </a:ext>
            </a:extLst>
          </p:cNvPr>
          <p:cNvSpPr/>
          <p:nvPr/>
        </p:nvSpPr>
        <p:spPr>
          <a:xfrm>
            <a:off x="1467245" y="799126"/>
            <a:ext cx="2208454" cy="374397"/>
          </a:xfrm>
          <a:custGeom>
            <a:avLst/>
            <a:gdLst>
              <a:gd name="connsiteX0" fmla="*/ 0 w 2208454"/>
              <a:gd name="connsiteY0" fmla="*/ 37440 h 374397"/>
              <a:gd name="connsiteX1" fmla="*/ 37440 w 2208454"/>
              <a:gd name="connsiteY1" fmla="*/ 0 h 374397"/>
              <a:gd name="connsiteX2" fmla="*/ 2171014 w 2208454"/>
              <a:gd name="connsiteY2" fmla="*/ 0 h 374397"/>
              <a:gd name="connsiteX3" fmla="*/ 2208454 w 2208454"/>
              <a:gd name="connsiteY3" fmla="*/ 37440 h 374397"/>
              <a:gd name="connsiteX4" fmla="*/ 2208454 w 2208454"/>
              <a:gd name="connsiteY4" fmla="*/ 336957 h 374397"/>
              <a:gd name="connsiteX5" fmla="*/ 2171014 w 2208454"/>
              <a:gd name="connsiteY5" fmla="*/ 374397 h 374397"/>
              <a:gd name="connsiteX6" fmla="*/ 37440 w 2208454"/>
              <a:gd name="connsiteY6" fmla="*/ 374397 h 374397"/>
              <a:gd name="connsiteX7" fmla="*/ 0 w 2208454"/>
              <a:gd name="connsiteY7" fmla="*/ 336957 h 374397"/>
              <a:gd name="connsiteX8" fmla="*/ 0 w 2208454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08454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2171014" y="0"/>
                </a:lnTo>
                <a:cubicBezTo>
                  <a:pt x="2191692" y="0"/>
                  <a:pt x="2208454" y="16762"/>
                  <a:pt x="2208454" y="37440"/>
                </a:cubicBezTo>
                <a:lnTo>
                  <a:pt x="2208454" y="336957"/>
                </a:lnTo>
                <a:cubicBezTo>
                  <a:pt x="2208454" y="357635"/>
                  <a:pt x="2191692" y="374397"/>
                  <a:pt x="2171014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kern="1200">
                <a:latin typeface="+mn-ea"/>
                <a:ea typeface="+mn-ea"/>
              </a:rPr>
              <a:t>演绎</a:t>
            </a:r>
            <a:endParaRPr lang="en-US" sz="1400" kern="1200">
              <a:latin typeface="+mn-ea"/>
              <a:ea typeface="+mn-ea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FE134F3-8DCA-AC9B-00A8-8D2ADD9041CF}"/>
              </a:ext>
            </a:extLst>
          </p:cNvPr>
          <p:cNvSpPr/>
          <p:nvPr/>
        </p:nvSpPr>
        <p:spPr>
          <a:xfrm>
            <a:off x="1467245" y="1215446"/>
            <a:ext cx="1081515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kern="1200">
                <a:latin typeface="+mn-ea"/>
                <a:ea typeface="+mn-ea"/>
              </a:rPr>
              <a:t>做出假设</a:t>
            </a:r>
            <a:endParaRPr lang="en-US" sz="1400" kern="1200">
              <a:latin typeface="+mn-ea"/>
              <a:ea typeface="+mn-ea"/>
            </a:endParaRPr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352FA65-6A47-B301-19DF-8BA5FEB294E3}"/>
              </a:ext>
            </a:extLst>
          </p:cNvPr>
          <p:cNvSpPr/>
          <p:nvPr/>
        </p:nvSpPr>
        <p:spPr>
          <a:xfrm>
            <a:off x="1467245" y="1631767"/>
            <a:ext cx="2208454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atin typeface="+mn-ea"/>
                <a:ea typeface="+mn-ea"/>
              </a:rPr>
              <a:t>TOSCA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8D4F779-F533-A473-2F14-F2D379F6E65B}"/>
              </a:ext>
            </a:extLst>
          </p:cNvPr>
          <p:cNvSpPr/>
          <p:nvPr/>
        </p:nvSpPr>
        <p:spPr>
          <a:xfrm>
            <a:off x="1467245" y="2048088"/>
            <a:ext cx="1081515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kern="1200">
                <a:latin typeface="+mn-ea"/>
                <a:ea typeface="+mn-ea"/>
              </a:rPr>
              <a:t>假设金字塔</a:t>
            </a:r>
            <a:endParaRPr lang="en-US" sz="1400" kern="1200">
              <a:latin typeface="+mn-ea"/>
              <a:ea typeface="+mn-ea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62570B84-CA5A-BA90-59F7-D297987C93AB}"/>
              </a:ext>
            </a:extLst>
          </p:cNvPr>
          <p:cNvSpPr/>
          <p:nvPr/>
        </p:nvSpPr>
        <p:spPr>
          <a:xfrm>
            <a:off x="1467245" y="2464408"/>
            <a:ext cx="2208454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atin typeface="+mn-ea"/>
                <a:ea typeface="+mn-ea"/>
              </a:rPr>
              <a:t>8D</a:t>
            </a: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560B8BE8-C4D7-8863-D715-FA03B92FCCD1}"/>
              </a:ext>
            </a:extLst>
          </p:cNvPr>
          <p:cNvSpPr/>
          <p:nvPr/>
        </p:nvSpPr>
        <p:spPr>
          <a:xfrm>
            <a:off x="1467245" y="2880729"/>
            <a:ext cx="4485044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atin typeface="+mn-ea"/>
                <a:ea typeface="+mn-ea"/>
              </a:rPr>
              <a:t>SCQA + </a:t>
            </a:r>
            <a:r>
              <a:rPr lang="zh-CN" altLang="en-US" sz="1400" kern="1200">
                <a:latin typeface="+mn-ea"/>
                <a:ea typeface="+mn-ea"/>
              </a:rPr>
              <a:t>金字塔原理</a:t>
            </a:r>
            <a:endParaRPr lang="en-US" sz="1400" kern="1200">
              <a:latin typeface="+mn-ea"/>
              <a:ea typeface="+mn-ea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6ED2B535-BAF8-39E8-F00C-6955141FDC1E}"/>
              </a:ext>
            </a:extLst>
          </p:cNvPr>
          <p:cNvSpPr/>
          <p:nvPr/>
        </p:nvSpPr>
        <p:spPr>
          <a:xfrm>
            <a:off x="2594184" y="1215446"/>
            <a:ext cx="1081515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atin typeface="+mn-ea"/>
                <a:ea typeface="+mn-ea"/>
              </a:rPr>
              <a:t>MECE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3CEC430D-F989-8471-AACD-0882E175D1FD}"/>
              </a:ext>
            </a:extLst>
          </p:cNvPr>
          <p:cNvSpPr/>
          <p:nvPr/>
        </p:nvSpPr>
        <p:spPr>
          <a:xfrm>
            <a:off x="2594184" y="2048088"/>
            <a:ext cx="1081515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kern="1200">
                <a:latin typeface="+mn-ea"/>
                <a:ea typeface="+mn-ea"/>
              </a:rPr>
              <a:t>问题树</a:t>
            </a:r>
            <a:endParaRPr lang="en-US" sz="1400" kern="1200">
              <a:latin typeface="+mn-ea"/>
              <a:ea typeface="+mn-ea"/>
            </a:endParaRPr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050BA692-45D3-A8A0-89BA-1C9EE5D271E0}"/>
              </a:ext>
            </a:extLst>
          </p:cNvPr>
          <p:cNvSpPr/>
          <p:nvPr/>
        </p:nvSpPr>
        <p:spPr>
          <a:xfrm>
            <a:off x="3766547" y="799126"/>
            <a:ext cx="2185742" cy="374397"/>
          </a:xfrm>
          <a:custGeom>
            <a:avLst/>
            <a:gdLst>
              <a:gd name="connsiteX0" fmla="*/ 0 w 2185742"/>
              <a:gd name="connsiteY0" fmla="*/ 37440 h 374397"/>
              <a:gd name="connsiteX1" fmla="*/ 37440 w 2185742"/>
              <a:gd name="connsiteY1" fmla="*/ 0 h 374397"/>
              <a:gd name="connsiteX2" fmla="*/ 2148302 w 2185742"/>
              <a:gd name="connsiteY2" fmla="*/ 0 h 374397"/>
              <a:gd name="connsiteX3" fmla="*/ 2185742 w 2185742"/>
              <a:gd name="connsiteY3" fmla="*/ 37440 h 374397"/>
              <a:gd name="connsiteX4" fmla="*/ 2185742 w 2185742"/>
              <a:gd name="connsiteY4" fmla="*/ 336957 h 374397"/>
              <a:gd name="connsiteX5" fmla="*/ 2148302 w 2185742"/>
              <a:gd name="connsiteY5" fmla="*/ 374397 h 374397"/>
              <a:gd name="connsiteX6" fmla="*/ 37440 w 2185742"/>
              <a:gd name="connsiteY6" fmla="*/ 374397 h 374397"/>
              <a:gd name="connsiteX7" fmla="*/ 0 w 2185742"/>
              <a:gd name="connsiteY7" fmla="*/ 336957 h 374397"/>
              <a:gd name="connsiteX8" fmla="*/ 0 w 2185742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5742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2148302" y="0"/>
                </a:lnTo>
                <a:cubicBezTo>
                  <a:pt x="2168980" y="0"/>
                  <a:pt x="2185742" y="16762"/>
                  <a:pt x="2185742" y="37440"/>
                </a:cubicBezTo>
                <a:lnTo>
                  <a:pt x="2185742" y="336957"/>
                </a:lnTo>
                <a:cubicBezTo>
                  <a:pt x="2185742" y="357635"/>
                  <a:pt x="2168980" y="374397"/>
                  <a:pt x="2148302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kern="1200">
                <a:latin typeface="+mn-ea"/>
                <a:ea typeface="+mn-ea"/>
              </a:rPr>
              <a:t>溯因</a:t>
            </a:r>
            <a:endParaRPr lang="en-US" sz="1400" kern="1200">
              <a:latin typeface="+mn-ea"/>
              <a:ea typeface="+mn-ea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0AFDB557-9E5E-1FA0-3A3C-15EDE55C1181}"/>
              </a:ext>
            </a:extLst>
          </p:cNvPr>
          <p:cNvSpPr/>
          <p:nvPr/>
        </p:nvSpPr>
        <p:spPr>
          <a:xfrm>
            <a:off x="3766547" y="1215446"/>
            <a:ext cx="2185742" cy="374397"/>
          </a:xfrm>
          <a:custGeom>
            <a:avLst/>
            <a:gdLst>
              <a:gd name="connsiteX0" fmla="*/ 0 w 2185742"/>
              <a:gd name="connsiteY0" fmla="*/ 37440 h 374397"/>
              <a:gd name="connsiteX1" fmla="*/ 37440 w 2185742"/>
              <a:gd name="connsiteY1" fmla="*/ 0 h 374397"/>
              <a:gd name="connsiteX2" fmla="*/ 2148302 w 2185742"/>
              <a:gd name="connsiteY2" fmla="*/ 0 h 374397"/>
              <a:gd name="connsiteX3" fmla="*/ 2185742 w 2185742"/>
              <a:gd name="connsiteY3" fmla="*/ 37440 h 374397"/>
              <a:gd name="connsiteX4" fmla="*/ 2185742 w 2185742"/>
              <a:gd name="connsiteY4" fmla="*/ 336957 h 374397"/>
              <a:gd name="connsiteX5" fmla="*/ 2148302 w 2185742"/>
              <a:gd name="connsiteY5" fmla="*/ 374397 h 374397"/>
              <a:gd name="connsiteX6" fmla="*/ 37440 w 2185742"/>
              <a:gd name="connsiteY6" fmla="*/ 374397 h 374397"/>
              <a:gd name="connsiteX7" fmla="*/ 0 w 2185742"/>
              <a:gd name="connsiteY7" fmla="*/ 336957 h 374397"/>
              <a:gd name="connsiteX8" fmla="*/ 0 w 2185742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85742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2148302" y="0"/>
                </a:lnTo>
                <a:cubicBezTo>
                  <a:pt x="2168980" y="0"/>
                  <a:pt x="2185742" y="16762"/>
                  <a:pt x="2185742" y="37440"/>
                </a:cubicBezTo>
                <a:lnTo>
                  <a:pt x="2185742" y="336957"/>
                </a:lnTo>
                <a:cubicBezTo>
                  <a:pt x="2185742" y="357635"/>
                  <a:pt x="2168980" y="374397"/>
                  <a:pt x="2148302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kern="1200">
                <a:latin typeface="+mn-ea"/>
                <a:ea typeface="+mn-ea"/>
              </a:rPr>
              <a:t>设计思维</a:t>
            </a:r>
            <a:endParaRPr lang="en-US" sz="1400" kern="1200">
              <a:latin typeface="+mn-ea"/>
              <a:ea typeface="+mn-ea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B3440CEB-C92F-3384-49B3-32125BC90069}"/>
              </a:ext>
            </a:extLst>
          </p:cNvPr>
          <p:cNvSpPr/>
          <p:nvPr/>
        </p:nvSpPr>
        <p:spPr>
          <a:xfrm>
            <a:off x="3766547" y="1631767"/>
            <a:ext cx="1081515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kern="1200">
                <a:latin typeface="+mn-ea"/>
                <a:ea typeface="+mn-ea"/>
              </a:rPr>
              <a:t>形成共情</a:t>
            </a:r>
            <a:endParaRPr lang="en-US" sz="1400" kern="1200">
              <a:latin typeface="+mn-ea"/>
              <a:ea typeface="+mn-ea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F034D716-18ED-1CFF-7491-DED99C7C63E4}"/>
              </a:ext>
            </a:extLst>
          </p:cNvPr>
          <p:cNvSpPr/>
          <p:nvPr/>
        </p:nvSpPr>
        <p:spPr>
          <a:xfrm>
            <a:off x="3766547" y="2048088"/>
            <a:ext cx="2185742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kern="1200">
                <a:latin typeface="+mn-ea"/>
                <a:ea typeface="+mn-ea"/>
              </a:rPr>
              <a:t>建立设计要求</a:t>
            </a:r>
            <a:endParaRPr lang="en-US" sz="1400" kern="1200">
              <a:latin typeface="+mn-ea"/>
              <a:ea typeface="+mn-ea"/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976AD834-05BC-96C8-42C4-E45CD998F4C2}"/>
              </a:ext>
            </a:extLst>
          </p:cNvPr>
          <p:cNvSpPr/>
          <p:nvPr/>
        </p:nvSpPr>
        <p:spPr>
          <a:xfrm>
            <a:off x="3766547" y="2464408"/>
            <a:ext cx="2185742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atin typeface="+mn-ea"/>
                <a:ea typeface="+mn-ea"/>
              </a:rPr>
              <a:t>EDIPT</a:t>
            </a: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D93774A0-51B7-482B-BD07-58FC51E9B36D}"/>
              </a:ext>
            </a:extLst>
          </p:cNvPr>
          <p:cNvSpPr/>
          <p:nvPr/>
        </p:nvSpPr>
        <p:spPr>
          <a:xfrm>
            <a:off x="4870774" y="1631767"/>
            <a:ext cx="1081515" cy="374397"/>
          </a:xfrm>
          <a:custGeom>
            <a:avLst/>
            <a:gdLst>
              <a:gd name="connsiteX0" fmla="*/ 0 w 1081515"/>
              <a:gd name="connsiteY0" fmla="*/ 37440 h 374397"/>
              <a:gd name="connsiteX1" fmla="*/ 37440 w 1081515"/>
              <a:gd name="connsiteY1" fmla="*/ 0 h 374397"/>
              <a:gd name="connsiteX2" fmla="*/ 1044075 w 1081515"/>
              <a:gd name="connsiteY2" fmla="*/ 0 h 374397"/>
              <a:gd name="connsiteX3" fmla="*/ 1081515 w 1081515"/>
              <a:gd name="connsiteY3" fmla="*/ 37440 h 374397"/>
              <a:gd name="connsiteX4" fmla="*/ 1081515 w 1081515"/>
              <a:gd name="connsiteY4" fmla="*/ 336957 h 374397"/>
              <a:gd name="connsiteX5" fmla="*/ 1044075 w 1081515"/>
              <a:gd name="connsiteY5" fmla="*/ 374397 h 374397"/>
              <a:gd name="connsiteX6" fmla="*/ 37440 w 1081515"/>
              <a:gd name="connsiteY6" fmla="*/ 374397 h 374397"/>
              <a:gd name="connsiteX7" fmla="*/ 0 w 1081515"/>
              <a:gd name="connsiteY7" fmla="*/ 336957 h 374397"/>
              <a:gd name="connsiteX8" fmla="*/ 0 w 1081515"/>
              <a:gd name="connsiteY8" fmla="*/ 37440 h 37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1515" h="374397">
                <a:moveTo>
                  <a:pt x="0" y="37440"/>
                </a:moveTo>
                <a:cubicBezTo>
                  <a:pt x="0" y="16762"/>
                  <a:pt x="16762" y="0"/>
                  <a:pt x="37440" y="0"/>
                </a:cubicBezTo>
                <a:lnTo>
                  <a:pt x="1044075" y="0"/>
                </a:lnTo>
                <a:cubicBezTo>
                  <a:pt x="1064753" y="0"/>
                  <a:pt x="1081515" y="16762"/>
                  <a:pt x="1081515" y="37440"/>
                </a:cubicBezTo>
                <a:lnTo>
                  <a:pt x="1081515" y="336957"/>
                </a:lnTo>
                <a:cubicBezTo>
                  <a:pt x="1081515" y="357635"/>
                  <a:pt x="1064753" y="374397"/>
                  <a:pt x="1044075" y="374397"/>
                </a:cubicBezTo>
                <a:lnTo>
                  <a:pt x="37440" y="374397"/>
                </a:lnTo>
                <a:cubicBezTo>
                  <a:pt x="16762" y="374397"/>
                  <a:pt x="0" y="357635"/>
                  <a:pt x="0" y="336957"/>
                </a:cubicBezTo>
                <a:lnTo>
                  <a:pt x="0" y="37440"/>
                </a:lnTo>
                <a:close/>
              </a:path>
            </a:pathLst>
          </a:custGeom>
        </p:spPr>
        <p:style>
          <a:lnRef idx="2">
            <a:schemeClr val="dk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4306" tIns="64306" rIns="64306" bIns="64306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1400" kern="1200">
                <a:latin typeface="+mn-ea"/>
                <a:ea typeface="+mn-ea"/>
              </a:rPr>
              <a:t>视角陈述</a:t>
            </a:r>
            <a:endParaRPr lang="en-US" sz="1400" kern="12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958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CEE39-DC8D-2925-DCE6-1EF6F2615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105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A6200-0241-87E5-721C-FA6C4647C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5276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59988-1032-2C27-DFEC-340CC03FF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37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9587D-C256-1EFB-6279-99DE4ABDF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06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0FF7E-BA91-ACD5-1287-F4FB201A2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725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10392</TotalTime>
  <Words>241</Words>
  <Application>Microsoft Office PowerPoint</Application>
  <PresentationFormat>自定义</PresentationFormat>
  <Paragraphs>99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Aptos</vt:lpstr>
      <vt:lpstr>Aptos Display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 Zhang</dc:creator>
  <cp:lastModifiedBy>Bo Zhang</cp:lastModifiedBy>
  <cp:revision>13</cp:revision>
  <cp:lastPrinted>2025-08-20T19:01:05Z</cp:lastPrinted>
  <dcterms:created xsi:type="dcterms:W3CDTF">2025-08-15T09:30:47Z</dcterms:created>
  <dcterms:modified xsi:type="dcterms:W3CDTF">2025-08-24T09:47:19Z</dcterms:modified>
</cp:coreProperties>
</file>