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D"/>
    <a:srgbClr val="FF9239"/>
    <a:srgbClr val="262335"/>
    <a:srgbClr val="FEDD5B"/>
    <a:srgbClr val="FF4550"/>
    <a:srgbClr val="FF8AEF"/>
    <a:srgbClr val="36F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370C7-87E5-4295-81AE-C77889B0B5D0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356C9-4409-4F10-974B-B38B9F0E9E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02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3ADAD-9180-05E1-551E-2EE42EC6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23A825-72F1-C507-3256-7AFCB04DB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B4E523-1DCF-E895-18A5-C857B1FD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68BE40-810F-265A-1FC3-9645C6E7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1999EF-BB58-ACB3-5B06-90957F2B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43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1515A-6B3A-0547-C596-6281BF93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511859-5EA4-9636-C1A7-156AEBD6B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9D13BF-B305-4AC9-F96E-6E68A24C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BB29D-1F46-7C50-05D4-148DB450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88E3B2-63C9-D4B8-CA20-64EB3556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86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4555F0-D35A-DE48-82CA-6CE9AD2CF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85C498-7E82-9B3A-2C6E-13B881DD0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4F281-FEE8-A751-BDEB-AC756938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8DE4F7-B072-279A-8B32-F7B6D5A0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BBB22-08E4-13A4-2F63-35FD9BAB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61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10CB9-EC59-131F-F107-F5AB91E6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2BC5D8-417E-302C-A8AC-D8C423D8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3D2487-3D05-972C-A9A1-FB770EF1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7DE222-7E3F-E670-F644-1FEFDB71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3887B1-83B0-6192-9C1C-D5792E36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7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C7D73-1BCC-80FD-08A1-EAE6D356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74F84E-F54A-D11A-45C1-E02FC793C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BB3875-727A-D308-CD12-3AA337D6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7CFC59-487C-7720-13AA-9B40C5C5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ECA1F1-697F-7E74-5A22-ED4E1C66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5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440C9-3B60-EECD-C042-4426D8A3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978C99-FC05-8283-A687-90B03BEAB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CC41D4-CD89-5DB7-DF45-D4526A5A9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D1B50F-4310-80C1-8F64-20BA9B66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E76AD8-2758-2973-A461-B97D86A3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A2FB2B-7AFE-C297-0BC5-1D3319B1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08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628A0-8F36-91C9-CD17-0914E7C8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E720AD-F28B-7CFB-05D8-AC93FCB4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C7AF39-A2AE-4BD7-F1C7-25CFA2E21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297491-B714-75BA-1130-84549BE39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F2B723-2423-07DF-1B7D-3E368C8D1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D1EFA8-B7CD-F92A-331A-DABC61BF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7D19A0-9B72-0F2C-583B-63810CB8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3B0BC0-9D40-07C9-E3A2-4A779F2D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91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78252-FE71-8119-D108-6B836CF4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F3DEFB-9AA4-65E7-23FA-CA5FFB18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1C8001-898F-FF4B-31E4-24B73B32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1D85FC-14FF-26B4-426E-22E9741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63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0AC9CE-D693-4B17-F096-45158B84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B0C43E-640F-C1D2-4BB0-2F657690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8DA01E-1705-0905-29A9-345C2986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8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A0454-C693-86B8-A123-6B402832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637BC-3A7E-4843-9AEF-009F6DA5A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AC4F7C-A862-7931-31F0-B07828191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3E71B9-A79A-A979-DC53-41F42EC0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562823-B908-CA1A-7FC5-D58B5B05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6CEB9A-337E-A065-F80C-A68283C5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78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7D018-1C5B-4451-35BD-F9134B80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E56498-8C7F-5449-A3DB-C2709D393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13591B-22CD-49E7-0264-5F1D6EA82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C2A42A-ACA6-D965-D774-543C279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D562-F639-4272-997E-D222AF1CF417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33E50-5B0A-9E0C-4D36-7AB005F2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821202-F532-338E-E519-623F4C1B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62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4DA80C-6980-EA78-933A-838B8DB8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074E2C-065D-C068-AEF5-C027A9C4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9218E6-2C38-A0E2-CB16-7A6ADD2F1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6D562-F639-4272-997E-D222AF1CF417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0914F-559E-EFA0-EA2C-F785EE80A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7393B3-5F6B-5256-F9A4-2999EF238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D7837-9AFD-4FCE-B195-BA9C4086CD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92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EB88C-0BB7-E762-5B27-2D77E5B3A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830" y="562805"/>
            <a:ext cx="9144000" cy="2387600"/>
          </a:xfrm>
        </p:spPr>
        <p:txBody>
          <a:bodyPr/>
          <a:lstStyle/>
          <a:p>
            <a:r>
              <a:rPr lang="fr-FR" b="1" i="1" dirty="0"/>
              <a:t>Bataille Navale Python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D96A21-3D50-BE3D-62E8-224B63A4A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830" y="3042479"/>
            <a:ext cx="9144000" cy="2133599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Objectifs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Développer un jeu de bataille navale en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Inclure un mode joueur contre IA avec placement automatique des bateaux.</a:t>
            </a:r>
          </a:p>
          <a:p>
            <a:r>
              <a:rPr lang="fr-FR" dirty="0"/>
              <a:t>Ce projet consiste en un jeu interactif où deux joueurs, ou un joueur contre une IA, s'affrontent sur une grille de 10x10 pour localiser et couler les bateaux adverses.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A28FA-9C0F-FA47-015D-1B94145B84BD}"/>
              </a:ext>
            </a:extLst>
          </p:cNvPr>
          <p:cNvSpPr/>
          <p:nvPr/>
        </p:nvSpPr>
        <p:spPr>
          <a:xfrm>
            <a:off x="-290052" y="7403690"/>
            <a:ext cx="12772103" cy="754711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1E3308-6414-847C-5FDC-F202A6092E4F}"/>
              </a:ext>
            </a:extLst>
          </p:cNvPr>
          <p:cNvSpPr txBox="1"/>
          <p:nvPr/>
        </p:nvSpPr>
        <p:spPr>
          <a:xfrm>
            <a:off x="-290052" y="-8368469"/>
            <a:ext cx="1163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8AEF"/>
                </a:solidFill>
                <a:latin typeface="Consolas" panose="020B0609020204030204" pitchFamily="49" charset="0"/>
              </a:rPr>
              <a:t>Technologies utilisées: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7A6BCF-E358-79EA-B369-FEC8878E2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249" y="-8329"/>
            <a:ext cx="5156105" cy="686632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2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EB88C-0BB7-E762-5B27-2D77E5B3A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65050"/>
            <a:ext cx="9144000" cy="2387600"/>
          </a:xfrm>
        </p:spPr>
        <p:txBody>
          <a:bodyPr/>
          <a:lstStyle/>
          <a:p>
            <a:r>
              <a:rPr lang="fr-FR" b="1" i="1" dirty="0"/>
              <a:t>Bataille Navale Python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D96A21-3D50-BE3D-62E8-224B63A4A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44724"/>
            <a:ext cx="9144000" cy="2133599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Objectifs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Développer un jeu de bataille navale en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Inclure un mode joueur contre IA avec placement automatique des bateaux.</a:t>
            </a:r>
          </a:p>
          <a:p>
            <a:r>
              <a:rPr lang="fr-FR" dirty="0"/>
              <a:t>Ce projet consiste en un jeu interactif où deux joueurs, ou un joueur contre une IA, s'affrontent sur une grille de 10x10 pour localiser et couler les bateaux adverses.</a:t>
            </a:r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393E7-38DE-68A6-B074-795643266B7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F882EE-81B8-E828-9879-1EA7B079C12E}"/>
              </a:ext>
            </a:extLst>
          </p:cNvPr>
          <p:cNvSpPr txBox="1"/>
          <p:nvPr/>
        </p:nvSpPr>
        <p:spPr>
          <a:xfrm>
            <a:off x="228600" y="187142"/>
            <a:ext cx="1163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8AEF"/>
                </a:solidFill>
                <a:latin typeface="Consolas" panose="020B0609020204030204" pitchFamily="49" charset="0"/>
              </a:rPr>
              <a:t>Technologies utilisées: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E98936-85B4-7DCF-D3B5-B176D8417FE5}"/>
              </a:ext>
            </a:extLst>
          </p:cNvPr>
          <p:cNvSpPr txBox="1"/>
          <p:nvPr/>
        </p:nvSpPr>
        <p:spPr>
          <a:xfrm>
            <a:off x="228600" y="833473"/>
            <a:ext cx="1163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EDD5B"/>
                </a:solidFill>
                <a:latin typeface="Consolas" panose="020B0609020204030204" pitchFamily="49" charset="0"/>
              </a:rPr>
              <a:t>Langage: Python 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7AD300-1021-7BB5-EB74-3E0C3738190E}"/>
              </a:ext>
            </a:extLst>
          </p:cNvPr>
          <p:cNvSpPr txBox="1"/>
          <p:nvPr/>
        </p:nvSpPr>
        <p:spPr>
          <a:xfrm>
            <a:off x="228600" y="1479804"/>
            <a:ext cx="11639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Librairies:</a:t>
            </a:r>
          </a:p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	🎲 </a:t>
            </a:r>
            <a:r>
              <a:rPr lang="fr-FR" sz="3600" dirty="0" err="1">
                <a:solidFill>
                  <a:srgbClr val="FCFCFD"/>
                </a:solidFill>
                <a:latin typeface="Consolas" panose="020B0609020204030204" pitchFamily="49" charset="0"/>
              </a:rPr>
              <a:t>Random</a:t>
            </a:r>
            <a:endParaRPr lang="fr-FR" sz="3600" dirty="0">
              <a:solidFill>
                <a:srgbClr val="FCFCFD"/>
              </a:solidFill>
              <a:latin typeface="Consolas" panose="020B0609020204030204" pitchFamily="49" charset="0"/>
            </a:endParaRPr>
          </a:p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	🕒 Time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522D51-DC05-62AE-AEBE-A9B2B319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6902" y="-6194048"/>
            <a:ext cx="17639210" cy="465432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AF5786-775E-73E3-21FD-15354C08173F}"/>
              </a:ext>
            </a:extLst>
          </p:cNvPr>
          <p:cNvSpPr txBox="1"/>
          <p:nvPr/>
        </p:nvSpPr>
        <p:spPr>
          <a:xfrm>
            <a:off x="228600" y="3110912"/>
            <a:ext cx="1163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Concepts clés: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Matrices et listes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Boucles (for, </a:t>
            </a:r>
            <a:r>
              <a:rPr lang="fr-FR" sz="3600" dirty="0" err="1">
                <a:solidFill>
                  <a:srgbClr val="36FDF3"/>
                </a:solidFill>
                <a:latin typeface="Consolas" panose="020B0609020204030204" pitchFamily="49" charset="0"/>
              </a:rPr>
              <a:t>while</a:t>
            </a:r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Fonctions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1E6CB3-AB83-B6D3-590D-FB6FAA0A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37" y="-8329"/>
            <a:ext cx="5156105" cy="686632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EFDD2A1-6FC9-5DBA-34CE-FB982D12497E}"/>
              </a:ext>
            </a:extLst>
          </p:cNvPr>
          <p:cNvSpPr/>
          <p:nvPr/>
        </p:nvSpPr>
        <p:spPr>
          <a:xfrm>
            <a:off x="-1" y="6858000"/>
            <a:ext cx="12720543" cy="6858000"/>
          </a:xfrm>
          <a:prstGeom prst="rect">
            <a:avLst/>
          </a:prstGeom>
          <a:solidFill>
            <a:srgbClr val="FC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055C9C8-EDD1-F76B-529A-28E870F9AD9A}"/>
              </a:ext>
            </a:extLst>
          </p:cNvPr>
          <p:cNvSpPr/>
          <p:nvPr/>
        </p:nvSpPr>
        <p:spPr>
          <a:xfrm>
            <a:off x="765011" y="-5358752"/>
            <a:ext cx="11190515" cy="4497614"/>
          </a:xfrm>
          <a:prstGeom prst="roundRect">
            <a:avLst>
              <a:gd name="adj" fmla="val 4081"/>
            </a:avLst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E23AA9-974A-30E7-40C1-DE6FBCFB0690}"/>
              </a:ext>
            </a:extLst>
          </p:cNvPr>
          <p:cNvSpPr txBox="1"/>
          <p:nvPr/>
        </p:nvSpPr>
        <p:spPr>
          <a:xfrm>
            <a:off x="910155" y="-5245076"/>
            <a:ext cx="11045371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CFCFD"/>
                </a:solidFill>
                <a:latin typeface="Consolas" panose="020B0609020204030204" pitchFamily="49" charset="0"/>
              </a:rPr>
              <a:t>Étapes du jeu :</a:t>
            </a:r>
            <a:endParaRPr lang="fr-FR" sz="2800" dirty="0">
              <a:solidFill>
                <a:srgbClr val="FCFCFD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8AEF"/>
                </a:solidFill>
                <a:latin typeface="Consolas" panose="020B0609020204030204" pitchFamily="49" charset="0"/>
              </a:rPr>
              <a:t>Placement des Bateaux :</a:t>
            </a:r>
            <a:endParaRPr lang="fr-FR" sz="2800" dirty="0">
              <a:solidFill>
                <a:srgbClr val="FF8AEF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Les joueurs placent leurs bateaux ou l’IA le fait automatiquement.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4550"/>
                </a:solidFill>
                <a:latin typeface="Consolas" panose="020B0609020204030204" pitchFamily="49" charset="0"/>
              </a:rPr>
              <a:t>Attaque :</a:t>
            </a:r>
            <a:endParaRPr lang="fr-FR" sz="2800" dirty="0">
              <a:solidFill>
                <a:srgbClr val="FF455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Chaque joueur choisit une case à attaquer sur la grille de l'adversaire.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EDD5B"/>
                </a:solidFill>
                <a:latin typeface="Consolas" panose="020B0609020204030204" pitchFamily="49" charset="0"/>
              </a:rPr>
              <a:t>Résultat :</a:t>
            </a:r>
            <a:endParaRPr lang="fr-FR" sz="2800" dirty="0">
              <a:solidFill>
                <a:srgbClr val="FEDD5B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"Touché" ou "Manqué", avec mise à jour visuelle de la grille.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95FC418-58B7-8A04-E333-D5CDBA8DD293}"/>
              </a:ext>
            </a:extLst>
          </p:cNvPr>
          <p:cNvSpPr txBox="1"/>
          <p:nvPr/>
        </p:nvSpPr>
        <p:spPr>
          <a:xfrm>
            <a:off x="1123949" y="8489108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Démonstration du code</a:t>
            </a:r>
          </a:p>
        </p:txBody>
      </p:sp>
    </p:spTree>
    <p:extLst>
      <p:ext uri="{BB962C8B-B14F-4D97-AF65-F5344CB8AC3E}">
        <p14:creationId xmlns:p14="http://schemas.microsoft.com/office/powerpoint/2010/main" val="4091289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9393E7-38DE-68A6-B074-795643266B7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F882EE-81B8-E828-9879-1EA7B079C12E}"/>
              </a:ext>
            </a:extLst>
          </p:cNvPr>
          <p:cNvSpPr txBox="1"/>
          <p:nvPr/>
        </p:nvSpPr>
        <p:spPr>
          <a:xfrm>
            <a:off x="-7886700" y="190500"/>
            <a:ext cx="1163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8AEF"/>
                </a:solidFill>
                <a:latin typeface="Consolas" panose="020B0609020204030204" pitchFamily="49" charset="0"/>
              </a:rPr>
              <a:t>Technologies utilisées: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E98936-85B4-7DCF-D3B5-B176D8417FE5}"/>
              </a:ext>
            </a:extLst>
          </p:cNvPr>
          <p:cNvSpPr txBox="1"/>
          <p:nvPr/>
        </p:nvSpPr>
        <p:spPr>
          <a:xfrm>
            <a:off x="-7886700" y="836831"/>
            <a:ext cx="1163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EDD5B"/>
                </a:solidFill>
                <a:latin typeface="Consolas" panose="020B0609020204030204" pitchFamily="49" charset="0"/>
              </a:rPr>
              <a:t>Langage: Python 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7AD300-1021-7BB5-EB74-3E0C3738190E}"/>
              </a:ext>
            </a:extLst>
          </p:cNvPr>
          <p:cNvSpPr txBox="1"/>
          <p:nvPr/>
        </p:nvSpPr>
        <p:spPr>
          <a:xfrm>
            <a:off x="-7886700" y="1483162"/>
            <a:ext cx="11639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Librairies:</a:t>
            </a:r>
          </a:p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	🎲 </a:t>
            </a:r>
            <a:r>
              <a:rPr lang="fr-FR" sz="3600" dirty="0" err="1">
                <a:solidFill>
                  <a:srgbClr val="FCFCFD"/>
                </a:solidFill>
                <a:latin typeface="Consolas" panose="020B0609020204030204" pitchFamily="49" charset="0"/>
              </a:rPr>
              <a:t>Random</a:t>
            </a:r>
            <a:endParaRPr lang="fr-FR" sz="3600" dirty="0">
              <a:solidFill>
                <a:srgbClr val="FCFCFD"/>
              </a:solidFill>
              <a:latin typeface="Consolas" panose="020B0609020204030204" pitchFamily="49" charset="0"/>
            </a:endParaRPr>
          </a:p>
          <a:p>
            <a:r>
              <a:rPr lang="fr-FR" sz="3600" dirty="0">
                <a:solidFill>
                  <a:srgbClr val="FCFCFD"/>
                </a:solidFill>
                <a:latin typeface="Consolas" panose="020B0609020204030204" pitchFamily="49" charset="0"/>
              </a:rPr>
              <a:t>	🕒 Time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522D51-DC05-62AE-AEBE-A9B2B319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6902" y="-6194048"/>
            <a:ext cx="17639210" cy="465432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AF5786-775E-73E3-21FD-15354C08173F}"/>
              </a:ext>
            </a:extLst>
          </p:cNvPr>
          <p:cNvSpPr txBox="1"/>
          <p:nvPr/>
        </p:nvSpPr>
        <p:spPr>
          <a:xfrm>
            <a:off x="-7886700" y="3114270"/>
            <a:ext cx="1163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Concepts clés:</a:t>
            </a:r>
          </a:p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	- Matrices et listes</a:t>
            </a:r>
          </a:p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	- Boucles (for, </a:t>
            </a:r>
            <a:r>
              <a:rPr lang="fr-FR" sz="3600" dirty="0" err="1">
                <a:solidFill>
                  <a:srgbClr val="36FDF3"/>
                </a:solidFill>
                <a:latin typeface="Consolas" panose="020B0609020204030204" pitchFamily="49" charset="0"/>
              </a:rPr>
              <a:t>while</a:t>
            </a:r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3600" dirty="0">
                <a:solidFill>
                  <a:srgbClr val="36FDF3"/>
                </a:solidFill>
                <a:latin typeface="Consolas" panose="020B0609020204030204" pitchFamily="49" charset="0"/>
              </a:rPr>
              <a:t>	- Fonctions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1E6CB3-AB83-B6D3-590D-FB6FAA0A4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86700" y="-4165"/>
            <a:ext cx="5156105" cy="686632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3FE865-E7D4-464D-3721-4B5792FFC135}"/>
              </a:ext>
            </a:extLst>
          </p:cNvPr>
          <p:cNvSpPr/>
          <p:nvPr/>
        </p:nvSpPr>
        <p:spPr>
          <a:xfrm>
            <a:off x="0" y="745550"/>
            <a:ext cx="12192001" cy="6858000"/>
          </a:xfrm>
          <a:prstGeom prst="rect">
            <a:avLst/>
          </a:prstGeom>
          <a:solidFill>
            <a:srgbClr val="FC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82B7683-68B5-379B-2D24-7D2C2FC017B2}"/>
              </a:ext>
            </a:extLst>
          </p:cNvPr>
          <p:cNvSpPr/>
          <p:nvPr/>
        </p:nvSpPr>
        <p:spPr>
          <a:xfrm>
            <a:off x="500741" y="111518"/>
            <a:ext cx="11190515" cy="4497614"/>
          </a:xfrm>
          <a:prstGeom prst="roundRect">
            <a:avLst>
              <a:gd name="adj" fmla="val 4081"/>
            </a:avLst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9C8CB4-3051-FCCE-9F3A-0C694B9E567F}"/>
              </a:ext>
            </a:extLst>
          </p:cNvPr>
          <p:cNvSpPr txBox="1"/>
          <p:nvPr/>
        </p:nvSpPr>
        <p:spPr>
          <a:xfrm>
            <a:off x="645885" y="225194"/>
            <a:ext cx="11045371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CFCFD"/>
                </a:solidFill>
                <a:latin typeface="Consolas" panose="020B0609020204030204" pitchFamily="49" charset="0"/>
              </a:rPr>
              <a:t>Étapes du jeu :</a:t>
            </a:r>
            <a:endParaRPr lang="fr-FR" sz="2800" dirty="0">
              <a:solidFill>
                <a:srgbClr val="FCFCFD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8AEF"/>
                </a:solidFill>
                <a:latin typeface="Consolas" panose="020B0609020204030204" pitchFamily="49" charset="0"/>
              </a:rPr>
              <a:t>Placement des Bateaux :</a:t>
            </a:r>
            <a:endParaRPr lang="fr-FR" sz="2800" dirty="0">
              <a:solidFill>
                <a:srgbClr val="FF8AEF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Les joueurs placent leurs bateaux ou l’IA le fait automatiquement.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4550"/>
                </a:solidFill>
                <a:latin typeface="Consolas" panose="020B0609020204030204" pitchFamily="49" charset="0"/>
              </a:rPr>
              <a:t>Attaque :</a:t>
            </a:r>
            <a:endParaRPr lang="fr-FR" sz="2800" dirty="0">
              <a:solidFill>
                <a:srgbClr val="FF455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Chaque joueur choisit une case à attaquer sur la grille de l'adversaire.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EDD5B"/>
                </a:solidFill>
                <a:latin typeface="Consolas" panose="020B0609020204030204" pitchFamily="49" charset="0"/>
              </a:rPr>
              <a:t>Résultat :</a:t>
            </a:r>
            <a:endParaRPr lang="fr-FR" sz="2800" dirty="0">
              <a:solidFill>
                <a:srgbClr val="FEDD5B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"Touché" ou "Manqué", avec mise à jour visuelle de la grille.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1780F5-A8C9-7C42-9AF5-48E1224BA125}"/>
              </a:ext>
            </a:extLst>
          </p:cNvPr>
          <p:cNvSpPr txBox="1"/>
          <p:nvPr/>
        </p:nvSpPr>
        <p:spPr>
          <a:xfrm>
            <a:off x="1123948" y="5386505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Démonstration du code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9AC0C0E-FF15-E30C-75E0-C0F4BAAB8B72}"/>
              </a:ext>
            </a:extLst>
          </p:cNvPr>
          <p:cNvSpPr txBox="1"/>
          <p:nvPr/>
        </p:nvSpPr>
        <p:spPr>
          <a:xfrm>
            <a:off x="1123948" y="-1107537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Explication du code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0AD05BF9-DEB0-B5F0-3FE0-EB9A498F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860" y="7979944"/>
            <a:ext cx="3182275" cy="318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599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9393E7-38DE-68A6-B074-795643266B7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522D51-DC05-62AE-AEBE-A9B2B319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6902" y="-6194048"/>
            <a:ext cx="17639210" cy="465432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3FE865-E7D4-464D-3721-4B5792FFC135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C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82B7683-68B5-379B-2D24-7D2C2FC017B2}"/>
              </a:ext>
            </a:extLst>
          </p:cNvPr>
          <p:cNvSpPr/>
          <p:nvPr/>
        </p:nvSpPr>
        <p:spPr>
          <a:xfrm>
            <a:off x="471243" y="9167028"/>
            <a:ext cx="11190515" cy="4497614"/>
          </a:xfrm>
          <a:prstGeom prst="roundRect">
            <a:avLst>
              <a:gd name="adj" fmla="val 4081"/>
            </a:avLst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9C8CB4-3051-FCCE-9F3A-0C694B9E567F}"/>
              </a:ext>
            </a:extLst>
          </p:cNvPr>
          <p:cNvSpPr txBox="1"/>
          <p:nvPr/>
        </p:nvSpPr>
        <p:spPr>
          <a:xfrm>
            <a:off x="543816" y="-6194048"/>
            <a:ext cx="11045371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CFCFD"/>
                </a:solidFill>
                <a:latin typeface="Consolas" panose="020B0609020204030204" pitchFamily="49" charset="0"/>
              </a:rPr>
              <a:t>Étapes du jeu :</a:t>
            </a:r>
            <a:endParaRPr lang="fr-FR" sz="2800" dirty="0">
              <a:solidFill>
                <a:srgbClr val="FCFCFD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8AEF"/>
                </a:solidFill>
                <a:latin typeface="Consolas" panose="020B0609020204030204" pitchFamily="49" charset="0"/>
              </a:rPr>
              <a:t>Placement des Bateaux :</a:t>
            </a:r>
            <a:endParaRPr lang="fr-FR" sz="2800" dirty="0">
              <a:solidFill>
                <a:srgbClr val="FF8AEF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Les joueurs placent leurs bateaux ou l’IA le fait automatiquement.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F4550"/>
                </a:solidFill>
                <a:latin typeface="Consolas" panose="020B0609020204030204" pitchFamily="49" charset="0"/>
              </a:rPr>
              <a:t>Attaque :</a:t>
            </a:r>
            <a:endParaRPr lang="fr-FR" sz="2800" dirty="0">
              <a:solidFill>
                <a:srgbClr val="FF455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Chaque joueur choisit une case à attaquer sur la grille de l'adversaire.</a:t>
            </a:r>
          </a:p>
          <a:p>
            <a:pPr>
              <a:buFont typeface="+mj-lt"/>
              <a:buAutoNum type="arabicPeriod"/>
            </a:pPr>
            <a:r>
              <a:rPr lang="fr-FR" sz="2800" b="1" dirty="0">
                <a:solidFill>
                  <a:srgbClr val="FEDD5B"/>
                </a:solidFill>
                <a:latin typeface="Consolas" panose="020B0609020204030204" pitchFamily="49" charset="0"/>
              </a:rPr>
              <a:t>Résultat :</a:t>
            </a:r>
            <a:endParaRPr lang="fr-FR" sz="2800" dirty="0">
              <a:solidFill>
                <a:srgbClr val="FEDD5B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fr-FR" sz="2800" dirty="0">
                <a:solidFill>
                  <a:srgbClr val="FCFCFD"/>
                </a:solidFill>
                <a:latin typeface="Consolas" panose="020B0609020204030204" pitchFamily="49" charset="0"/>
              </a:rPr>
              <a:t>"Touché" ou "Manqué", avec mise à jour visuelle de la grille.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1780F5-A8C9-7C42-9AF5-48E1224BA125}"/>
              </a:ext>
            </a:extLst>
          </p:cNvPr>
          <p:cNvSpPr txBox="1"/>
          <p:nvPr/>
        </p:nvSpPr>
        <p:spPr>
          <a:xfrm>
            <a:off x="1123948" y="7242667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Démonstration du code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3EECE2-A097-232D-915D-885FF03F9C95}"/>
              </a:ext>
            </a:extLst>
          </p:cNvPr>
          <p:cNvSpPr txBox="1"/>
          <p:nvPr/>
        </p:nvSpPr>
        <p:spPr>
          <a:xfrm>
            <a:off x="1123948" y="966841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Explication du code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07F701-1C74-0374-510B-C50860B49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862" y="2392617"/>
            <a:ext cx="3182275" cy="318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642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9393E7-38DE-68A6-B074-795643266B7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FE865-E7D4-464D-3721-4B5792FFC135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CF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82B7683-68B5-379B-2D24-7D2C2FC017B2}"/>
              </a:ext>
            </a:extLst>
          </p:cNvPr>
          <p:cNvSpPr/>
          <p:nvPr/>
        </p:nvSpPr>
        <p:spPr>
          <a:xfrm>
            <a:off x="471243" y="9167028"/>
            <a:ext cx="11190515" cy="4497614"/>
          </a:xfrm>
          <a:prstGeom prst="roundRect">
            <a:avLst>
              <a:gd name="adj" fmla="val 4081"/>
            </a:avLst>
          </a:prstGeom>
          <a:solidFill>
            <a:srgbClr val="262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1780F5-A8C9-7C42-9AF5-48E1224BA125}"/>
              </a:ext>
            </a:extLst>
          </p:cNvPr>
          <p:cNvSpPr txBox="1"/>
          <p:nvPr/>
        </p:nvSpPr>
        <p:spPr>
          <a:xfrm>
            <a:off x="1123948" y="7242667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Démonstration du code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3EECE2-A097-232D-915D-885FF03F9C95}"/>
              </a:ext>
            </a:extLst>
          </p:cNvPr>
          <p:cNvSpPr txBox="1"/>
          <p:nvPr/>
        </p:nvSpPr>
        <p:spPr>
          <a:xfrm>
            <a:off x="1717658" y="-776446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Consolas" panose="020B0609020204030204" pitchFamily="49" charset="0"/>
              </a:rPr>
              <a:t>Explication du code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07F701-1C74-0374-510B-C50860B49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860" y="-3665696"/>
            <a:ext cx="3182275" cy="318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3F1724A-A18C-7A07-F733-17212C3F5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57" y="128096"/>
            <a:ext cx="12192000" cy="660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Difficultés Rencontrées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1. Gestion de Git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Commandes Git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Problèmes liés à l'utilisation des commandes git pull, conflits entre branches.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Branches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Difficulté à synchroniser le travail entre différentes branches du projet.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2. Complexité de l'IA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IA avancée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Difficile d'implémenter une IA capable de prendre des décisions stratégiques de manière efficace.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 Manque de Temps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Backlog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non terminé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Manque de temps pour implémenter toutes les fonctionnalités prévues et finaliser certaines améliorations.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4. Problèmes d'Algorithmes :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Erreurs techniques 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Problèmes comme Index out of range causés par des calculs incorrects des coordonnées ou vérifications insuffisantes dans les boucles.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b="1" dirty="0">
                <a:latin typeface="Consolas" panose="020B0609020204030204" pitchFamily="49" charset="0"/>
              </a:rPr>
              <a:t>Manque de fonctions : </a:t>
            </a:r>
            <a:r>
              <a:rPr lang="fr-FR" altLang="fr-FR" dirty="0">
                <a:latin typeface="Consolas" panose="020B0609020204030204" pitchFamily="49" charset="0"/>
              </a:rPr>
              <a:t>Pas assez de fonctions utilisées dans mon algorithme.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1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483</Words>
  <Application>Microsoft Office PowerPoint</Application>
  <PresentationFormat>Grand écran</PresentationFormat>
  <Paragraphs>68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Consolas</vt:lpstr>
      <vt:lpstr>Thème Office</vt:lpstr>
      <vt:lpstr>Bataille Navale Python</vt:lpstr>
      <vt:lpstr>Bataille Navale Python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WIRTH Louis-Theo</dc:creator>
  <cp:lastModifiedBy>WIRTH Louis-Theo</cp:lastModifiedBy>
  <cp:revision>4</cp:revision>
  <dcterms:created xsi:type="dcterms:W3CDTF">2024-10-17T21:22:59Z</dcterms:created>
  <dcterms:modified xsi:type="dcterms:W3CDTF">2024-10-18T07:32:26Z</dcterms:modified>
</cp:coreProperties>
</file>