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3" r:id="rId5"/>
    <p:sldId id="258" r:id="rId6"/>
    <p:sldId id="259" r:id="rId7"/>
    <p:sldId id="264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161DE-B912-F0F2-6830-0C21DBBF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2593B-FA98-4250-6132-D1334DD6E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9ED91-D0D9-0944-356F-C86EB14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09E90-A109-5520-3C07-E5ED3421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7BC60-6FBB-0643-A16D-7F7C5CD0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6113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2209-7507-42CE-9284-21D2F0AF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21D41-ABBF-69B1-D320-ED146D22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6122E-1171-964C-58F1-7691DFA1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B7041-BA7F-B973-861C-38345A76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4130C-4DD6-FBB8-97D5-FEB5E3F1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925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407A2-756B-1173-88E1-F1778272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A7C752-60D4-A50A-82F6-5410C44B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BAECF-CD1C-6309-20A9-ED208B20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8DB619-99CC-1A55-66C2-886DFD7C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34A4C-71F8-3CEA-DD7E-A3BAAD96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682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3D6C-30CE-021B-4264-D1EB9929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9AFDE-2B94-66B9-E32E-BE7B9B3D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56612-A731-1167-44B9-55329029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E0055-6FDE-0CC5-EAFA-FB79EF2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46DCB-E9D1-18BB-5C99-0B5ACF4B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0770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0C1F-6FBB-4A3B-8B84-6DA5060F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9F9B41-92CC-4EEB-4708-3889E095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7D4B6-C873-35DD-4C21-A6473358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3935D-9FED-B5BD-7B52-74FF5215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43B68-6A24-81EE-DA0D-C6B6AAC8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9436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566C1-3B96-420D-4EF1-DBE0651E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DAB2C-D22D-F147-A58B-616F7F930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8A39A0-0F55-4B70-D268-B8B0B1CB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AE17F3-A5A3-2A7D-E9C0-8189D333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B145AA-DF68-2060-22B1-C310BC77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DBE508-FD60-4890-35E1-8CE96A8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269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61389-87B0-1F06-D009-C1C6A0D8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27F52C-4765-AF62-F932-21B52E58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2CCE05-A55D-EF88-D5B7-B0CD756EF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3A7F64-721E-2F4C-4F71-10E6CCDA3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EFFDAB-8F75-6E68-7C03-FF93651B1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84C228-EDED-3DC2-36CE-69066BF3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4CF1BA-5A59-6615-D6D1-758D64B4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C0D997-B169-A049-0A96-3EAE4BBD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8989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B5EB3-3FDD-1E39-F8FC-0A4CB6BB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AB11A0-6B5C-F781-9F55-D5F47FEB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141BD0-3920-2FC2-0453-F2108268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CC9D72-20B6-8F3B-CCF6-A285845B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5577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453E5E-BB3B-221B-382B-D189E1E0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5EE23-13E5-1A14-5C26-D486E371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FB028D-AA70-DF0D-4F38-58AF224F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8502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F4369-F7A4-D949-21F5-E1CC7597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6533C-2805-9007-9A1F-C172D5C5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7D246-1FCF-5AB8-8674-3920E8037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B35929-A3C6-2087-62A6-BD6831E2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98F4F4-752C-5DC9-EE5E-5FF04A31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60413C-9B92-0B6D-6E28-1F8C4F16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5478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F2C88-A467-C1DA-D874-AE4203A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538168-A27B-2F42-B7BC-8B7DB749B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496AC9-7207-2401-E40D-68C7D9386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29B21F-5DC3-4D53-960B-CDD3D494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7F8B10-5345-397F-E5C5-CBF74B20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B2F85C-6769-3D8D-735C-216506E7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9071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5D74E1-FC87-E446-8B9C-094D8145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5C05EE-84F1-B85F-9678-83E3C9B4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1110C-55B9-0523-24BD-D487F08A5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69015-DEF5-448E-95A5-5DDA923BA2CD}" type="datetimeFigureOut">
              <a:rPr lang="es-NI" smtClean="0"/>
              <a:t>20/8/2024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1693F-B06A-80D1-A945-77CCCC13E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A5E2A-4C7E-C943-BDDA-FB3527B18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586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9A2E32BF-9E17-D633-DD3F-DA71D4323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764988" y="1676243"/>
            <a:ext cx="3368969" cy="350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E02262-69ED-4CF1-54F9-1EF7BA4B5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s-NI" sz="6600">
                <a:solidFill>
                  <a:srgbClr val="FFFFFF"/>
                </a:solidFill>
              </a:rPr>
              <a:t>Metodología y Programación Estructurada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9E4098-60DC-7753-BE88-6FA0A5D8E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s-NI">
                <a:solidFill>
                  <a:srgbClr val="FFFFFF"/>
                </a:solidFill>
              </a:rPr>
              <a:t>Ejercicios</a:t>
            </a:r>
          </a:p>
        </p:txBody>
      </p:sp>
      <p:sp>
        <p:nvSpPr>
          <p:cNvPr id="207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4BF473-8C53-867C-C863-B026CC38B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" y="54174"/>
            <a:ext cx="4842118" cy="12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6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76B11CA-0069-F626-9FFA-0F73EB7D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73173"/>
            <a:ext cx="10905066" cy="29116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2F6853F-A1DF-4183-5222-508F0EE419B1}"/>
              </a:ext>
            </a:extLst>
          </p:cNvPr>
          <p:cNvSpPr/>
          <p:nvPr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894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0" name="Rectangle 31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26110-F860-C05B-9C76-D689C16F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Repositorio</a:t>
            </a:r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0D60A-4103-83E1-BD6D-F043E65D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NI" sz="1700" kern="1200">
                <a:latin typeface="+mn-lt"/>
                <a:ea typeface="+mn-ea"/>
                <a:cs typeface="+mn-cs"/>
              </a:rPr>
              <a:t>Cree un repositorio llamado MetyProgEst</a:t>
            </a:r>
            <a:r>
              <a:rPr lang="es-NI" sz="170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/>
              <a:t>I</a:t>
            </a:r>
            <a:r>
              <a:rPr lang="es-NI" sz="1700" kern="1200">
                <a:latin typeface="+mn-lt"/>
                <a:ea typeface="+mn-ea"/>
                <a:cs typeface="+mn-cs"/>
              </a:rPr>
              <a:t>nicie el repositorio local.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/>
              <a:t>Configure sus credenciales (si fuese necesario)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/>
              <a:t>C</a:t>
            </a:r>
            <a:r>
              <a:rPr lang="es-NI" sz="1700" kern="1200">
                <a:latin typeface="+mn-lt"/>
                <a:ea typeface="+mn-ea"/>
                <a:cs typeface="+mn-cs"/>
              </a:rPr>
              <a:t>ree una rama llamada main.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/>
              <a:t>H</a:t>
            </a:r>
            <a:r>
              <a:rPr lang="es-NI" sz="1700" kern="1200">
                <a:latin typeface="+mn-lt"/>
                <a:ea typeface="+mn-ea"/>
                <a:cs typeface="+mn-cs"/>
              </a:rPr>
              <a:t>aga un commit por cada ejercicio realizado.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 kern="1200">
                <a:latin typeface="+mn-lt"/>
                <a:ea typeface="+mn-ea"/>
                <a:cs typeface="+mn-cs"/>
              </a:rPr>
              <a:t>Haga push a su repositorio remoto.</a:t>
            </a:r>
          </a:p>
        </p:txBody>
      </p:sp>
      <p:pic>
        <p:nvPicPr>
          <p:cNvPr id="3074" name="Picture 2" descr="Qué es Git y GitHub? - Aprende IA">
            <a:extLst>
              <a:ext uri="{FF2B5EF4-FFF2-40B4-BE49-F238E27FC236}">
                <a16:creationId xmlns:a16="http://schemas.microsoft.com/office/drawing/2014/main" id="{B8F2B312-A558-A711-6398-EDBC7202D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95865" y="640080"/>
            <a:ext cx="662058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712CD7-DF3F-E7C2-7297-D56505E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NI" sz="5400"/>
              <a:t>Hola mundo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E9CDE-2D50-C8A1-0CE8-FA7CACE4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Escribe un programa que imprima "Hola Mundo" en la consola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272F3991-C783-8AFA-7EBA-4E1AD71FB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4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0F732-9863-8505-2966-EE7BB643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NI" sz="5400"/>
              <a:t>Saludar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C0258-B6BC-4780-353E-11C787D1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NI" sz="2200"/>
              <a:t>Leer el nombre de una persona y saludarlo</a:t>
            </a:r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47333D92-5BDF-BD3C-AE38-440719EDA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6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9EA9D1-CE2F-7B97-4ACD-6E020C02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0" lang="es-NI" altLang="es-NI" sz="5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Suma de dos números</a:t>
            </a:r>
            <a:endParaRPr lang="es-NI" sz="500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DB520-B9C5-258D-E7BC-E0576CD3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 un programa que solicite al usuario dos números enteros y luego muestre la suma de ambos.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5FA260CF-0590-DDAD-6979-C4B70CBD2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1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BC6703-D526-00C0-A6F3-143E45A2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0" lang="es-NI" altLang="es-NI" sz="5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Área de un círculo</a:t>
            </a:r>
            <a:endParaRPr lang="es-NI" sz="500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07173-EDE6-2864-8A9E-5BD523B7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Escribe un programa que calcule el área de un círculo dado su radio. Utiliza la fórmula: Área = π * radio^2.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6DBB065F-52F2-3015-CD99-D22C1F0D3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7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FF44A-4676-0283-7588-707625AB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NI" sz="5000"/>
              <a:t>Aumentar el salario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C57A2-2E5F-30E0-72DA-E38AC52C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NI" sz="2200"/>
              <a:t>Leer el nombre, cargo y el salario de un trabajador, imprimir los datos junto con un aumento del 10% y el nuevo salario</a:t>
            </a:r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8F05D8D8-ACA2-4E41-7EDB-B3DBD714F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4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7E234D-521F-0513-2876-0ABA2C0D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0" lang="es-NI" altLang="es-NI" sz="5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Número par o impar</a:t>
            </a:r>
            <a:endParaRPr lang="es-NI" sz="500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C8B47-0083-62C6-8B99-9B723A07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Desarrolla un programa que determine si un número ingresado por el usuario es par o impar.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B40493D0-6577-965D-5A46-4AA3C3A5C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2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E6E9E-A54D-4776-8626-186AC336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0" lang="es-NI" altLang="es-NI" sz="5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Mayor de tres números</a:t>
            </a:r>
            <a:endParaRPr lang="es-NI" sz="500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A0058-7CC8-A3D0-0E41-54BBB92B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Escribe un programa que lea tres números enteros y determine cuál de ellos es el mayor.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7D75B75B-06E1-BD14-A20A-2FE731434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67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Tema de Office</vt:lpstr>
      <vt:lpstr>Metodología y Programación Estructurada</vt:lpstr>
      <vt:lpstr>Repositorio</vt:lpstr>
      <vt:lpstr>Hola mundo</vt:lpstr>
      <vt:lpstr>Saludar</vt:lpstr>
      <vt:lpstr>Suma de dos números</vt:lpstr>
      <vt:lpstr>Área de un círculo</vt:lpstr>
      <vt:lpstr>Aumentar el salario</vt:lpstr>
      <vt:lpstr>Número par o impar</vt:lpstr>
      <vt:lpstr>Mayor de tres números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Durán</dc:creator>
  <cp:lastModifiedBy>Iván Chavarría</cp:lastModifiedBy>
  <cp:revision>1</cp:revision>
  <dcterms:created xsi:type="dcterms:W3CDTF">2024-08-18T21:55:42Z</dcterms:created>
  <dcterms:modified xsi:type="dcterms:W3CDTF">2024-08-20T21:37:49Z</dcterms:modified>
</cp:coreProperties>
</file>