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3"/>
  </p:notesMasterIdLst>
  <p:sldIdLst>
    <p:sldId id="256" r:id="rId3"/>
    <p:sldId id="257" r:id="rId4"/>
    <p:sldId id="258" r:id="rId5"/>
    <p:sldId id="278" r:id="rId6"/>
    <p:sldId id="279" r:id="rId7"/>
    <p:sldId id="280" r:id="rId8"/>
    <p:sldId id="263" r:id="rId9"/>
    <p:sldId id="272" r:id="rId10"/>
    <p:sldId id="264" r:id="rId11"/>
    <p:sldId id="265" r:id="rId12"/>
  </p:sldIdLst>
  <p:sldSz cx="12192000" cy="6858000"/>
  <p:notesSz cx="12192000" cy="6858000"/>
  <p:defaultTextStyle>
    <a:defPPr>
      <a:defRPr lang="es-CO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ov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E5803-65F7-4F2D-95E4-D8405F26592B}" v="6" dt="2022-06-10T13:29:35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>
      <p:cViewPr>
        <p:scale>
          <a:sx n="80" d="100"/>
          <a:sy n="80" d="100"/>
        </p:scale>
        <p:origin x="96" y="-5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TORRES ARBOLEDA" userId="1e3cac81-1d36-4b75-a209-4e65c93faea7" providerId="ADAL" clId="{9FA91525-FEF4-4AC9-9598-1C86CA553663}"/>
    <pc:docChg chg="custSel addSld delSld modSld sldOrd">
      <pc:chgData name="JORGE TORRES ARBOLEDA" userId="1e3cac81-1d36-4b75-a209-4e65c93faea7" providerId="ADAL" clId="{9FA91525-FEF4-4AC9-9598-1C86CA553663}" dt="2022-03-11T13:35:28.053" v="24" actId="20577"/>
      <pc:docMkLst>
        <pc:docMk/>
      </pc:docMkLst>
      <pc:sldChg chg="addSp delSp modSp mod">
        <pc:chgData name="JORGE TORRES ARBOLEDA" userId="1e3cac81-1d36-4b75-a209-4e65c93faea7" providerId="ADAL" clId="{9FA91525-FEF4-4AC9-9598-1C86CA553663}" dt="2022-03-11T13:35:28.053" v="24" actId="20577"/>
        <pc:sldMkLst>
          <pc:docMk/>
          <pc:sldMk cId="3442860026" sldId="269"/>
        </pc:sldMkLst>
        <pc:spChg chg="del">
          <ac:chgData name="JORGE TORRES ARBOLEDA" userId="1e3cac81-1d36-4b75-a209-4e65c93faea7" providerId="ADAL" clId="{9FA91525-FEF4-4AC9-9598-1C86CA553663}" dt="2022-03-11T13:35:12.637" v="13" actId="478"/>
          <ac:spMkLst>
            <pc:docMk/>
            <pc:sldMk cId="3442860026" sldId="269"/>
            <ac:spMk id="6" creationId="{00000000-0000-0000-0000-000000000000}"/>
          </ac:spMkLst>
        </pc:spChg>
        <pc:spChg chg="mod">
          <ac:chgData name="JORGE TORRES ARBOLEDA" userId="1e3cac81-1d36-4b75-a209-4e65c93faea7" providerId="ADAL" clId="{9FA91525-FEF4-4AC9-9598-1C86CA553663}" dt="2022-03-11T13:35:28.053" v="24" actId="20577"/>
          <ac:spMkLst>
            <pc:docMk/>
            <pc:sldMk cId="3442860026" sldId="269"/>
            <ac:spMk id="10" creationId="{F3E4F318-3D9C-481E-AC02-38D2757B6D9A}"/>
          </ac:spMkLst>
        </pc:spChg>
        <pc:picChg chg="del">
          <ac:chgData name="JORGE TORRES ARBOLEDA" userId="1e3cac81-1d36-4b75-a209-4e65c93faea7" providerId="ADAL" clId="{9FA91525-FEF4-4AC9-9598-1C86CA553663}" dt="2022-03-11T13:35:01.717" v="9" actId="478"/>
          <ac:picMkLst>
            <pc:docMk/>
            <pc:sldMk cId="3442860026" sldId="269"/>
            <ac:picMk id="3" creationId="{B3BC41BB-A29A-4406-B046-705C178EB2C9}"/>
          </ac:picMkLst>
        </pc:picChg>
        <pc:picChg chg="add mod">
          <ac:chgData name="JORGE TORRES ARBOLEDA" userId="1e3cac81-1d36-4b75-a209-4e65c93faea7" providerId="ADAL" clId="{9FA91525-FEF4-4AC9-9598-1C86CA553663}" dt="2022-03-11T13:35:10.310" v="12" actId="1076"/>
          <ac:picMkLst>
            <pc:docMk/>
            <pc:sldMk cId="3442860026" sldId="269"/>
            <ac:picMk id="7" creationId="{0FAD9971-6DFC-4A4A-9311-AFB1BAC31235}"/>
          </ac:picMkLst>
        </pc:picChg>
        <pc:picChg chg="del">
          <ac:chgData name="JORGE TORRES ARBOLEDA" userId="1e3cac81-1d36-4b75-a209-4e65c93faea7" providerId="ADAL" clId="{9FA91525-FEF4-4AC9-9598-1C86CA553663}" dt="2022-03-11T13:35:02.889" v="10" actId="478"/>
          <ac:picMkLst>
            <pc:docMk/>
            <pc:sldMk cId="3442860026" sldId="269"/>
            <ac:picMk id="13" creationId="{76C49387-9248-4963-A95D-25E7A6A29FE8}"/>
          </ac:picMkLst>
        </pc:picChg>
      </pc:sldChg>
      <pc:sldChg chg="addSp delSp modSp new del mod ord">
        <pc:chgData name="JORGE TORRES ARBOLEDA" userId="1e3cac81-1d36-4b75-a209-4e65c93faea7" providerId="ADAL" clId="{9FA91525-FEF4-4AC9-9598-1C86CA553663}" dt="2022-03-11T13:35:20.115" v="15" actId="47"/>
        <pc:sldMkLst>
          <pc:docMk/>
          <pc:sldMk cId="1499761343" sldId="270"/>
        </pc:sldMkLst>
        <pc:spChg chg="add del mod">
          <ac:chgData name="JORGE TORRES ARBOLEDA" userId="1e3cac81-1d36-4b75-a209-4e65c93faea7" providerId="ADAL" clId="{9FA91525-FEF4-4AC9-9598-1C86CA553663}" dt="2022-03-11T13:34:51.016" v="7" actId="22"/>
          <ac:spMkLst>
            <pc:docMk/>
            <pc:sldMk cId="1499761343" sldId="270"/>
            <ac:spMk id="3" creationId="{C59FA0BD-6AFE-4E73-80D8-35944B894649}"/>
          </ac:spMkLst>
        </pc:spChg>
        <pc:picChg chg="add del mod">
          <ac:chgData name="JORGE TORRES ARBOLEDA" userId="1e3cac81-1d36-4b75-a209-4e65c93faea7" providerId="ADAL" clId="{9FA91525-FEF4-4AC9-9598-1C86CA553663}" dt="2022-03-11T13:34:31.066" v="4"/>
          <ac:picMkLst>
            <pc:docMk/>
            <pc:sldMk cId="1499761343" sldId="270"/>
            <ac:picMk id="4" creationId="{CF3A9F70-B716-4E7F-8648-E3673806286C}"/>
          </ac:picMkLst>
        </pc:picChg>
        <pc:picChg chg="add mod ord">
          <ac:chgData name="JORGE TORRES ARBOLEDA" userId="1e3cac81-1d36-4b75-a209-4e65c93faea7" providerId="ADAL" clId="{9FA91525-FEF4-4AC9-9598-1C86CA553663}" dt="2022-03-11T13:34:51.016" v="7" actId="22"/>
          <ac:picMkLst>
            <pc:docMk/>
            <pc:sldMk cId="1499761343" sldId="270"/>
            <ac:picMk id="6" creationId="{EE0E7D0D-4E07-46EA-9997-2352D964D14A}"/>
          </ac:picMkLst>
        </pc:picChg>
      </pc:sldChg>
      <pc:sldChg chg="add">
        <pc:chgData name="JORGE TORRES ARBOLEDA" userId="1e3cac81-1d36-4b75-a209-4e65c93faea7" providerId="ADAL" clId="{9FA91525-FEF4-4AC9-9598-1C86CA553663}" dt="2022-03-11T13:34:58.735" v="8" actId="2890"/>
        <pc:sldMkLst>
          <pc:docMk/>
          <pc:sldMk cId="2562542145" sldId="271"/>
        </pc:sldMkLst>
      </pc:sldChg>
    </pc:docChg>
  </pc:docChgLst>
  <pc:docChgLst>
    <pc:chgData name="JORGE TORRES ARBOLEDA" userId="1e3cac81-1d36-4b75-a209-4e65c93faea7" providerId="ADAL" clId="{F06E8DE2-028A-4ECB-A2CC-D24CDD9EFE36}"/>
    <pc:docChg chg="custSel modSld">
      <pc:chgData name="JORGE TORRES ARBOLEDA" userId="1e3cac81-1d36-4b75-a209-4e65c93faea7" providerId="ADAL" clId="{F06E8DE2-028A-4ECB-A2CC-D24CDD9EFE36}" dt="2022-03-11T13:47:29.918" v="10" actId="1076"/>
      <pc:docMkLst>
        <pc:docMk/>
      </pc:docMkLst>
      <pc:sldChg chg="addSp delSp modSp mod">
        <pc:chgData name="JORGE TORRES ARBOLEDA" userId="1e3cac81-1d36-4b75-a209-4e65c93faea7" providerId="ADAL" clId="{F06E8DE2-028A-4ECB-A2CC-D24CDD9EFE36}" dt="2022-03-11T13:47:29.918" v="10" actId="1076"/>
        <pc:sldMkLst>
          <pc:docMk/>
          <pc:sldMk cId="0" sldId="260"/>
        </pc:sldMkLst>
        <pc:picChg chg="del mod">
          <ac:chgData name="JORGE TORRES ARBOLEDA" userId="1e3cac81-1d36-4b75-a209-4e65c93faea7" providerId="ADAL" clId="{F06E8DE2-028A-4ECB-A2CC-D24CDD9EFE36}" dt="2022-03-11T13:47:08.714" v="4" actId="478"/>
          <ac:picMkLst>
            <pc:docMk/>
            <pc:sldMk cId="0" sldId="260"/>
            <ac:picMk id="3" creationId="{55ADA6ED-030C-47CC-B878-45FD22AE9A00}"/>
          </ac:picMkLst>
        </pc:picChg>
        <pc:picChg chg="add del">
          <ac:chgData name="JORGE TORRES ARBOLEDA" userId="1e3cac81-1d36-4b75-a209-4e65c93faea7" providerId="ADAL" clId="{F06E8DE2-028A-4ECB-A2CC-D24CDD9EFE36}" dt="2022-03-11T13:47:19.022" v="6" actId="478"/>
          <ac:picMkLst>
            <pc:docMk/>
            <pc:sldMk cId="0" sldId="260"/>
            <ac:picMk id="16" creationId="{3CD02460-F0C0-410A-AA23-180D46385D74}"/>
          </ac:picMkLst>
        </pc:picChg>
        <pc:picChg chg="add mod">
          <ac:chgData name="JORGE TORRES ARBOLEDA" userId="1e3cac81-1d36-4b75-a209-4e65c93faea7" providerId="ADAL" clId="{F06E8DE2-028A-4ECB-A2CC-D24CDD9EFE36}" dt="2022-03-11T13:47:29.918" v="10" actId="1076"/>
          <ac:picMkLst>
            <pc:docMk/>
            <pc:sldMk cId="0" sldId="260"/>
            <ac:picMk id="18" creationId="{51C0B94B-A16B-434A-925C-CA142CDE35D7}"/>
          </ac:picMkLst>
        </pc:picChg>
      </pc:sldChg>
      <pc:sldChg chg="addSp delSp modSp mod">
        <pc:chgData name="JORGE TORRES ARBOLEDA" userId="1e3cac81-1d36-4b75-a209-4e65c93faea7" providerId="ADAL" clId="{F06E8DE2-028A-4ECB-A2CC-D24CDD9EFE36}" dt="2022-03-11T13:46:50.887" v="2" actId="1076"/>
        <pc:sldMkLst>
          <pc:docMk/>
          <pc:sldMk cId="3300716330" sldId="268"/>
        </pc:sldMkLst>
        <pc:picChg chg="del">
          <ac:chgData name="JORGE TORRES ARBOLEDA" userId="1e3cac81-1d36-4b75-a209-4e65c93faea7" providerId="ADAL" clId="{F06E8DE2-028A-4ECB-A2CC-D24CDD9EFE36}" dt="2022-03-11T13:46:46.562" v="0" actId="478"/>
          <ac:picMkLst>
            <pc:docMk/>
            <pc:sldMk cId="3300716330" sldId="268"/>
            <ac:picMk id="3" creationId="{CB3D9CC7-F95C-40C1-94DF-4AB85BDDBA9E}"/>
          </ac:picMkLst>
        </pc:picChg>
        <pc:picChg chg="add mod">
          <ac:chgData name="JORGE TORRES ARBOLEDA" userId="1e3cac81-1d36-4b75-a209-4e65c93faea7" providerId="ADAL" clId="{F06E8DE2-028A-4ECB-A2CC-D24CDD9EFE36}" dt="2022-03-11T13:46:50.887" v="2" actId="1076"/>
          <ac:picMkLst>
            <pc:docMk/>
            <pc:sldMk cId="3300716330" sldId="268"/>
            <ac:picMk id="5" creationId="{BBA98B36-821F-4351-85C9-94F16A8E3638}"/>
          </ac:picMkLst>
        </pc:picChg>
      </pc:sldChg>
    </pc:docChg>
  </pc:docChgLst>
  <pc:docChgLst>
    <pc:chgData name="JORGE TORRES ARBOLEDA" userId="1e3cac81-1d36-4b75-a209-4e65c93faea7" providerId="ADAL" clId="{9DBE5803-65F7-4F2D-95E4-D8405F26592B}"/>
    <pc:docChg chg="undo custSel addSld delSld modSld">
      <pc:chgData name="JORGE TORRES ARBOLEDA" userId="1e3cac81-1d36-4b75-a209-4e65c93faea7" providerId="ADAL" clId="{9DBE5803-65F7-4F2D-95E4-D8405F26592B}" dt="2022-06-21T14:04:20.190" v="122" actId="47"/>
      <pc:docMkLst>
        <pc:docMk/>
      </pc:docMkLst>
      <pc:sldChg chg="addSp delSp modSp mod">
        <pc:chgData name="JORGE TORRES ARBOLEDA" userId="1e3cac81-1d36-4b75-a209-4e65c93faea7" providerId="ADAL" clId="{9DBE5803-65F7-4F2D-95E4-D8405F26592B}" dt="2022-06-10T13:18:05.154" v="34" actId="14100"/>
        <pc:sldMkLst>
          <pc:docMk/>
          <pc:sldMk cId="0" sldId="257"/>
        </pc:sldMkLst>
        <pc:spChg chg="add mod">
          <ac:chgData name="JORGE TORRES ARBOLEDA" userId="1e3cac81-1d36-4b75-a209-4e65c93faea7" providerId="ADAL" clId="{9DBE5803-65F7-4F2D-95E4-D8405F26592B}" dt="2022-06-10T13:18:05.154" v="34" actId="14100"/>
          <ac:spMkLst>
            <pc:docMk/>
            <pc:sldMk cId="0" sldId="257"/>
            <ac:spMk id="8" creationId="{F8F08DF5-764D-2C22-B145-EF14EB118B5D}"/>
          </ac:spMkLst>
        </pc:spChg>
        <pc:picChg chg="add del mod">
          <ac:chgData name="JORGE TORRES ARBOLEDA" userId="1e3cac81-1d36-4b75-a209-4e65c93faea7" providerId="ADAL" clId="{9DBE5803-65F7-4F2D-95E4-D8405F26592B}" dt="2022-06-10T13:16:55.727" v="7" actId="478"/>
          <ac:picMkLst>
            <pc:docMk/>
            <pc:sldMk cId="0" sldId="257"/>
            <ac:picMk id="3" creationId="{16383B89-1CDA-C45F-0A44-9B7744EBF261}"/>
          </ac:picMkLst>
        </pc:picChg>
        <pc:picChg chg="add del mod">
          <ac:chgData name="JORGE TORRES ARBOLEDA" userId="1e3cac81-1d36-4b75-a209-4e65c93faea7" providerId="ADAL" clId="{9DBE5803-65F7-4F2D-95E4-D8405F26592B}" dt="2022-06-10T13:17:32.145" v="15" actId="1076"/>
          <ac:picMkLst>
            <pc:docMk/>
            <pc:sldMk cId="0" sldId="257"/>
            <ac:picMk id="6" creationId="{D99C48EF-859B-73A0-2A87-78A81859FC18}"/>
          </ac:picMkLst>
        </pc:picChg>
      </pc:sldChg>
      <pc:sldChg chg="del">
        <pc:chgData name="JORGE TORRES ARBOLEDA" userId="1e3cac81-1d36-4b75-a209-4e65c93faea7" providerId="ADAL" clId="{9DBE5803-65F7-4F2D-95E4-D8405F26592B}" dt="2022-06-10T13:19:18.117" v="42" actId="47"/>
        <pc:sldMkLst>
          <pc:docMk/>
          <pc:sldMk cId="0" sldId="260"/>
        </pc:sldMkLst>
      </pc:sldChg>
      <pc:sldChg chg="del">
        <pc:chgData name="JORGE TORRES ARBOLEDA" userId="1e3cac81-1d36-4b75-a209-4e65c93faea7" providerId="ADAL" clId="{9DBE5803-65F7-4F2D-95E4-D8405F26592B}" dt="2022-06-10T13:19:19.747" v="43" actId="47"/>
        <pc:sldMkLst>
          <pc:docMk/>
          <pc:sldMk cId="0" sldId="261"/>
        </pc:sldMkLst>
      </pc:sldChg>
      <pc:sldChg chg="del">
        <pc:chgData name="JORGE TORRES ARBOLEDA" userId="1e3cac81-1d36-4b75-a209-4e65c93faea7" providerId="ADAL" clId="{9DBE5803-65F7-4F2D-95E4-D8405F26592B}" dt="2022-06-10T13:19:14.036" v="40" actId="47"/>
        <pc:sldMkLst>
          <pc:docMk/>
          <pc:sldMk cId="0" sldId="262"/>
        </pc:sldMkLst>
      </pc:sldChg>
      <pc:sldChg chg="modSp mod">
        <pc:chgData name="JORGE TORRES ARBOLEDA" userId="1e3cac81-1d36-4b75-a209-4e65c93faea7" providerId="ADAL" clId="{9DBE5803-65F7-4F2D-95E4-D8405F26592B}" dt="2022-06-10T13:20:03.841" v="52" actId="1076"/>
        <pc:sldMkLst>
          <pc:docMk/>
          <pc:sldMk cId="0" sldId="263"/>
        </pc:sldMkLst>
        <pc:spChg chg="mod">
          <ac:chgData name="JORGE TORRES ARBOLEDA" userId="1e3cac81-1d36-4b75-a209-4e65c93faea7" providerId="ADAL" clId="{9DBE5803-65F7-4F2D-95E4-D8405F26592B}" dt="2022-06-10T13:19:33.438" v="46" actId="20577"/>
          <ac:spMkLst>
            <pc:docMk/>
            <pc:sldMk cId="0" sldId="263"/>
            <ac:spMk id="4" creationId="{00000000-0000-0000-0000-000000000000}"/>
          </ac:spMkLst>
        </pc:spChg>
        <pc:spChg chg="mod">
          <ac:chgData name="JORGE TORRES ARBOLEDA" userId="1e3cac81-1d36-4b75-a209-4e65c93faea7" providerId="ADAL" clId="{9DBE5803-65F7-4F2D-95E4-D8405F26592B}" dt="2022-06-10T13:20:03.841" v="52" actId="1076"/>
          <ac:spMkLst>
            <pc:docMk/>
            <pc:sldMk cId="0" sldId="263"/>
            <ac:spMk id="6" creationId="{00000000-0000-0000-0000-000000000000}"/>
          </ac:spMkLst>
        </pc:spChg>
      </pc:sldChg>
      <pc:sldChg chg="del">
        <pc:chgData name="JORGE TORRES ARBOLEDA" userId="1e3cac81-1d36-4b75-a209-4e65c93faea7" providerId="ADAL" clId="{9DBE5803-65F7-4F2D-95E4-D8405F26592B}" dt="2022-06-10T13:20:13.652" v="53" actId="47"/>
        <pc:sldMkLst>
          <pc:docMk/>
          <pc:sldMk cId="1263074102" sldId="266"/>
        </pc:sldMkLst>
      </pc:sldChg>
      <pc:sldChg chg="del">
        <pc:chgData name="JORGE TORRES ARBOLEDA" userId="1e3cac81-1d36-4b75-a209-4e65c93faea7" providerId="ADAL" clId="{9DBE5803-65F7-4F2D-95E4-D8405F26592B}" dt="2022-06-10T13:19:10.176" v="39" actId="47"/>
        <pc:sldMkLst>
          <pc:docMk/>
          <pc:sldMk cId="3476266307" sldId="267"/>
        </pc:sldMkLst>
      </pc:sldChg>
      <pc:sldChg chg="del">
        <pc:chgData name="JORGE TORRES ARBOLEDA" userId="1e3cac81-1d36-4b75-a209-4e65c93faea7" providerId="ADAL" clId="{9DBE5803-65F7-4F2D-95E4-D8405F26592B}" dt="2022-06-10T13:19:15.814" v="41" actId="47"/>
        <pc:sldMkLst>
          <pc:docMk/>
          <pc:sldMk cId="3300716330" sldId="268"/>
        </pc:sldMkLst>
      </pc:sldChg>
      <pc:sldChg chg="del">
        <pc:chgData name="JORGE TORRES ARBOLEDA" userId="1e3cac81-1d36-4b75-a209-4e65c93faea7" providerId="ADAL" clId="{9DBE5803-65F7-4F2D-95E4-D8405F26592B}" dt="2022-06-10T13:18:46.377" v="38" actId="47"/>
        <pc:sldMkLst>
          <pc:docMk/>
          <pc:sldMk cId="2562542145" sldId="271"/>
        </pc:sldMkLst>
      </pc:sldChg>
      <pc:sldChg chg="addSp delSp modSp mod">
        <pc:chgData name="JORGE TORRES ARBOLEDA" userId="1e3cac81-1d36-4b75-a209-4e65c93faea7" providerId="ADAL" clId="{9DBE5803-65F7-4F2D-95E4-D8405F26592B}" dt="2022-06-10T13:30:09.019" v="121" actId="14100"/>
        <pc:sldMkLst>
          <pc:docMk/>
          <pc:sldMk cId="2625028321" sldId="272"/>
        </pc:sldMkLst>
        <pc:spChg chg="mod">
          <ac:chgData name="JORGE TORRES ARBOLEDA" userId="1e3cac81-1d36-4b75-a209-4e65c93faea7" providerId="ADAL" clId="{9DBE5803-65F7-4F2D-95E4-D8405F26592B}" dt="2022-06-10T13:20:17.307" v="56" actId="20577"/>
          <ac:spMkLst>
            <pc:docMk/>
            <pc:sldMk cId="2625028321" sldId="272"/>
            <ac:spMk id="4" creationId="{00000000-0000-0000-0000-000000000000}"/>
          </ac:spMkLst>
        </pc:spChg>
        <pc:spChg chg="del">
          <ac:chgData name="JORGE TORRES ARBOLEDA" userId="1e3cac81-1d36-4b75-a209-4e65c93faea7" providerId="ADAL" clId="{9DBE5803-65F7-4F2D-95E4-D8405F26592B}" dt="2022-06-10T13:20:25.992" v="60" actId="478"/>
          <ac:spMkLst>
            <pc:docMk/>
            <pc:sldMk cId="2625028321" sldId="272"/>
            <ac:spMk id="6" creationId="{00000000-0000-0000-0000-000000000000}"/>
          </ac:spMkLst>
        </pc:spChg>
        <pc:spChg chg="del">
          <ac:chgData name="JORGE TORRES ARBOLEDA" userId="1e3cac81-1d36-4b75-a209-4e65c93faea7" providerId="ADAL" clId="{9DBE5803-65F7-4F2D-95E4-D8405F26592B}" dt="2022-06-10T13:20:23.663" v="59" actId="478"/>
          <ac:spMkLst>
            <pc:docMk/>
            <pc:sldMk cId="2625028321" sldId="272"/>
            <ac:spMk id="7" creationId="{00000000-0000-0000-0000-000000000000}"/>
          </ac:spMkLst>
        </pc:spChg>
        <pc:spChg chg="add mod">
          <ac:chgData name="JORGE TORRES ARBOLEDA" userId="1e3cac81-1d36-4b75-a209-4e65c93faea7" providerId="ADAL" clId="{9DBE5803-65F7-4F2D-95E4-D8405F26592B}" dt="2022-06-10T13:29:47.507" v="110" actId="20577"/>
          <ac:spMkLst>
            <pc:docMk/>
            <pc:sldMk cId="2625028321" sldId="272"/>
            <ac:spMk id="9" creationId="{D46E81E3-955E-20F5-A2C1-49C9DA9EDFBE}"/>
          </ac:spMkLst>
        </pc:spChg>
        <pc:spChg chg="add mod">
          <ac:chgData name="JORGE TORRES ARBOLEDA" userId="1e3cac81-1d36-4b75-a209-4e65c93faea7" providerId="ADAL" clId="{9DBE5803-65F7-4F2D-95E4-D8405F26592B}" dt="2022-06-10T13:29:58.556" v="118" actId="1076"/>
          <ac:spMkLst>
            <pc:docMk/>
            <pc:sldMk cId="2625028321" sldId="272"/>
            <ac:spMk id="12" creationId="{9C2C6874-A258-2630-DB1D-96394BE107C3}"/>
          </ac:spMkLst>
        </pc:spChg>
        <pc:picChg chg="del">
          <ac:chgData name="JORGE TORRES ARBOLEDA" userId="1e3cac81-1d36-4b75-a209-4e65c93faea7" providerId="ADAL" clId="{9DBE5803-65F7-4F2D-95E4-D8405F26592B}" dt="2022-06-10T13:20:19.557" v="57" actId="478"/>
          <ac:picMkLst>
            <pc:docMk/>
            <pc:sldMk cId="2625028321" sldId="272"/>
            <ac:picMk id="2" creationId="{00000000-0000-0000-0000-000000000000}"/>
          </ac:picMkLst>
        </pc:picChg>
        <pc:picChg chg="add mod">
          <ac:chgData name="JORGE TORRES ARBOLEDA" userId="1e3cac81-1d36-4b75-a209-4e65c93faea7" providerId="ADAL" clId="{9DBE5803-65F7-4F2D-95E4-D8405F26592B}" dt="2022-06-10T13:30:09.019" v="121" actId="14100"/>
          <ac:picMkLst>
            <pc:docMk/>
            <pc:sldMk cId="2625028321" sldId="272"/>
            <ac:picMk id="5" creationId="{68E4F68A-0D9A-13A1-E091-4DE46B39B73B}"/>
          </ac:picMkLst>
        </pc:picChg>
        <pc:picChg chg="del">
          <ac:chgData name="JORGE TORRES ARBOLEDA" userId="1e3cac81-1d36-4b75-a209-4e65c93faea7" providerId="ADAL" clId="{9DBE5803-65F7-4F2D-95E4-D8405F26592B}" dt="2022-06-10T13:20:21.045" v="58" actId="478"/>
          <ac:picMkLst>
            <pc:docMk/>
            <pc:sldMk cId="2625028321" sldId="272"/>
            <ac:picMk id="8" creationId="{00000000-0000-0000-0000-000000000000}"/>
          </ac:picMkLst>
        </pc:picChg>
        <pc:picChg chg="add mod">
          <ac:chgData name="JORGE TORRES ARBOLEDA" userId="1e3cac81-1d36-4b75-a209-4e65c93faea7" providerId="ADAL" clId="{9DBE5803-65F7-4F2D-95E4-D8405F26592B}" dt="2022-06-10T13:30:05.280" v="120" actId="1076"/>
          <ac:picMkLst>
            <pc:docMk/>
            <pc:sldMk cId="2625028321" sldId="272"/>
            <ac:picMk id="11" creationId="{1AEFAB85-8D80-FD33-D1A5-A3A207FD76CB}"/>
          </ac:picMkLst>
        </pc:picChg>
      </pc:sldChg>
      <pc:sldChg chg="del">
        <pc:chgData name="JORGE TORRES ARBOLEDA" userId="1e3cac81-1d36-4b75-a209-4e65c93faea7" providerId="ADAL" clId="{9DBE5803-65F7-4F2D-95E4-D8405F26592B}" dt="2022-06-10T13:18:31.604" v="35" actId="47"/>
        <pc:sldMkLst>
          <pc:docMk/>
          <pc:sldMk cId="1631365554" sldId="273"/>
        </pc:sldMkLst>
      </pc:sldChg>
      <pc:sldChg chg="del">
        <pc:chgData name="JORGE TORRES ARBOLEDA" userId="1e3cac81-1d36-4b75-a209-4e65c93faea7" providerId="ADAL" clId="{9DBE5803-65F7-4F2D-95E4-D8405F26592B}" dt="2022-06-10T13:18:31.604" v="35" actId="47"/>
        <pc:sldMkLst>
          <pc:docMk/>
          <pc:sldMk cId="3431055503" sldId="274"/>
        </pc:sldMkLst>
      </pc:sldChg>
      <pc:sldChg chg="del">
        <pc:chgData name="JORGE TORRES ARBOLEDA" userId="1e3cac81-1d36-4b75-a209-4e65c93faea7" providerId="ADAL" clId="{9DBE5803-65F7-4F2D-95E4-D8405F26592B}" dt="2022-06-10T13:18:38.846" v="37" actId="47"/>
        <pc:sldMkLst>
          <pc:docMk/>
          <pc:sldMk cId="4217099998" sldId="275"/>
        </pc:sldMkLst>
      </pc:sldChg>
      <pc:sldChg chg="del">
        <pc:chgData name="JORGE TORRES ARBOLEDA" userId="1e3cac81-1d36-4b75-a209-4e65c93faea7" providerId="ADAL" clId="{9DBE5803-65F7-4F2D-95E4-D8405F26592B}" dt="2022-06-10T13:18:34.969" v="36" actId="47"/>
        <pc:sldMkLst>
          <pc:docMk/>
          <pc:sldMk cId="2345631563" sldId="276"/>
        </pc:sldMkLst>
      </pc:sldChg>
      <pc:sldChg chg="del">
        <pc:chgData name="JORGE TORRES ARBOLEDA" userId="1e3cac81-1d36-4b75-a209-4e65c93faea7" providerId="ADAL" clId="{9DBE5803-65F7-4F2D-95E4-D8405F26592B}" dt="2022-06-10T13:18:31.604" v="35" actId="47"/>
        <pc:sldMkLst>
          <pc:docMk/>
          <pc:sldMk cId="3822004463" sldId="277"/>
        </pc:sldMkLst>
      </pc:sldChg>
      <pc:sldChg chg="add del">
        <pc:chgData name="JORGE TORRES ARBOLEDA" userId="1e3cac81-1d36-4b75-a209-4e65c93faea7" providerId="ADAL" clId="{9DBE5803-65F7-4F2D-95E4-D8405F26592B}" dt="2022-06-21T14:04:20.190" v="122" actId="47"/>
        <pc:sldMkLst>
          <pc:docMk/>
          <pc:sldMk cId="1693251891" sldId="281"/>
        </pc:sldMkLst>
      </pc:sldChg>
    </pc:docChg>
  </pc:docChgLst>
  <pc:docChgLst>
    <pc:chgData name="JORGE TORRES ARBOLEDA" userId="1e3cac81-1d36-4b75-a209-4e65c93faea7" providerId="ADAL" clId="{39B339F9-3E72-4783-89C9-58BF2353AA2C}"/>
    <pc:docChg chg="undo custSel addSld modSld">
      <pc:chgData name="JORGE TORRES ARBOLEDA" userId="1e3cac81-1d36-4b75-a209-4e65c93faea7" providerId="ADAL" clId="{39B339F9-3E72-4783-89C9-58BF2353AA2C}" dt="2022-05-04T15:15:41.017" v="54" actId="1076"/>
      <pc:docMkLst>
        <pc:docMk/>
      </pc:docMkLst>
      <pc:sldChg chg="addSp delSp modSp mod">
        <pc:chgData name="JORGE TORRES ARBOLEDA" userId="1e3cac81-1d36-4b75-a209-4e65c93faea7" providerId="ADAL" clId="{39B339F9-3E72-4783-89C9-58BF2353AA2C}" dt="2022-05-04T13:33:01.980" v="31" actId="20577"/>
        <pc:sldMkLst>
          <pc:docMk/>
          <pc:sldMk cId="1263074102" sldId="266"/>
        </pc:sldMkLst>
        <pc:spChg chg="mod">
          <ac:chgData name="JORGE TORRES ARBOLEDA" userId="1e3cac81-1d36-4b75-a209-4e65c93faea7" providerId="ADAL" clId="{39B339F9-3E72-4783-89C9-58BF2353AA2C}" dt="2022-05-04T13:33:01.980" v="31" actId="20577"/>
          <ac:spMkLst>
            <pc:docMk/>
            <pc:sldMk cId="1263074102" sldId="266"/>
            <ac:spMk id="6" creationId="{00000000-0000-0000-0000-000000000000}"/>
          </ac:spMkLst>
        </pc:spChg>
        <pc:picChg chg="del">
          <ac:chgData name="JORGE TORRES ARBOLEDA" userId="1e3cac81-1d36-4b75-a209-4e65c93faea7" providerId="ADAL" clId="{39B339F9-3E72-4783-89C9-58BF2353AA2C}" dt="2022-05-04T13:31:18.959" v="0" actId="478"/>
          <ac:picMkLst>
            <pc:docMk/>
            <pc:sldMk cId="1263074102" sldId="266"/>
            <ac:picMk id="2" creationId="{00000000-0000-0000-0000-000000000000}"/>
          </ac:picMkLst>
        </pc:picChg>
        <pc:picChg chg="del">
          <ac:chgData name="JORGE TORRES ARBOLEDA" userId="1e3cac81-1d36-4b75-a209-4e65c93faea7" providerId="ADAL" clId="{39B339F9-3E72-4783-89C9-58BF2353AA2C}" dt="2022-05-04T13:31:20.554" v="1" actId="478"/>
          <ac:picMkLst>
            <pc:docMk/>
            <pc:sldMk cId="1263074102" sldId="266"/>
            <ac:picMk id="3" creationId="{00000000-0000-0000-0000-000000000000}"/>
          </ac:picMkLst>
        </pc:picChg>
        <pc:picChg chg="add del">
          <ac:chgData name="JORGE TORRES ARBOLEDA" userId="1e3cac81-1d36-4b75-a209-4e65c93faea7" providerId="ADAL" clId="{39B339F9-3E72-4783-89C9-58BF2353AA2C}" dt="2022-05-04T13:32:32.607" v="7" actId="478"/>
          <ac:picMkLst>
            <pc:docMk/>
            <pc:sldMk cId="1263074102" sldId="266"/>
            <ac:picMk id="7" creationId="{E9D75D39-38E2-BC49-F979-79A81CCAE4BE}"/>
          </ac:picMkLst>
        </pc:picChg>
        <pc:picChg chg="add mod">
          <ac:chgData name="JORGE TORRES ARBOLEDA" userId="1e3cac81-1d36-4b75-a209-4e65c93faea7" providerId="ADAL" clId="{39B339F9-3E72-4783-89C9-58BF2353AA2C}" dt="2022-05-04T13:32:37.219" v="8" actId="1076"/>
          <ac:picMkLst>
            <pc:docMk/>
            <pc:sldMk cId="1263074102" sldId="266"/>
            <ac:picMk id="9" creationId="{C09C9042-4D1E-653A-EAB9-0C644159F55B}"/>
          </ac:picMkLst>
        </pc:picChg>
      </pc:sldChg>
      <pc:sldChg chg="addSp delSp modSp add mod">
        <pc:chgData name="JORGE TORRES ARBOLEDA" userId="1e3cac81-1d36-4b75-a209-4e65c93faea7" providerId="ADAL" clId="{39B339F9-3E72-4783-89C9-58BF2353AA2C}" dt="2022-05-04T15:15:41.017" v="54" actId="1076"/>
        <pc:sldMkLst>
          <pc:docMk/>
          <pc:sldMk cId="3822004463" sldId="277"/>
        </pc:sldMkLst>
        <pc:spChg chg="mod">
          <ac:chgData name="JORGE TORRES ARBOLEDA" userId="1e3cac81-1d36-4b75-a209-4e65c93faea7" providerId="ADAL" clId="{39B339F9-3E72-4783-89C9-58BF2353AA2C}" dt="2022-05-04T15:15:41.017" v="54" actId="1076"/>
          <ac:spMkLst>
            <pc:docMk/>
            <pc:sldMk cId="3822004463" sldId="277"/>
            <ac:spMk id="6" creationId="{00000000-0000-0000-0000-000000000000}"/>
          </ac:spMkLst>
        </pc:spChg>
        <pc:spChg chg="del">
          <ac:chgData name="JORGE TORRES ARBOLEDA" userId="1e3cac81-1d36-4b75-a209-4e65c93faea7" providerId="ADAL" clId="{39B339F9-3E72-4783-89C9-58BF2353AA2C}" dt="2022-05-04T15:15:35.636" v="53" actId="478"/>
          <ac:spMkLst>
            <pc:docMk/>
            <pc:sldMk cId="3822004463" sldId="277"/>
            <ac:spMk id="7" creationId="{00000000-0000-0000-0000-000000000000}"/>
          </ac:spMkLst>
        </pc:spChg>
        <pc:picChg chg="del">
          <ac:chgData name="JORGE TORRES ARBOLEDA" userId="1e3cac81-1d36-4b75-a209-4e65c93faea7" providerId="ADAL" clId="{39B339F9-3E72-4783-89C9-58BF2353AA2C}" dt="2022-05-04T15:14:55.852" v="33" actId="478"/>
          <ac:picMkLst>
            <pc:docMk/>
            <pc:sldMk cId="3822004463" sldId="277"/>
            <ac:picMk id="2" creationId="{00000000-0000-0000-0000-000000000000}"/>
          </ac:picMkLst>
        </pc:picChg>
        <pc:picChg chg="add mod">
          <ac:chgData name="JORGE TORRES ARBOLEDA" userId="1e3cac81-1d36-4b75-a209-4e65c93faea7" providerId="ADAL" clId="{39B339F9-3E72-4783-89C9-58BF2353AA2C}" dt="2022-05-04T15:15:21.622" v="38" actId="27614"/>
          <ac:picMkLst>
            <pc:docMk/>
            <pc:sldMk cId="3822004463" sldId="277"/>
            <ac:picMk id="5" creationId="{8CC705FE-78A5-A338-59F9-ADEAD81D3272}"/>
          </ac:picMkLst>
        </pc:picChg>
        <pc:picChg chg="del">
          <ac:chgData name="JORGE TORRES ARBOLEDA" userId="1e3cac81-1d36-4b75-a209-4e65c93faea7" providerId="ADAL" clId="{39B339F9-3E72-4783-89C9-58BF2353AA2C}" dt="2022-05-04T15:15:02.610" v="34" actId="478"/>
          <ac:picMkLst>
            <pc:docMk/>
            <pc:sldMk cId="3822004463" sldId="277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577B7-FCC7-4CD0-AD3E-978640461D37}" type="datetimeFigureOut">
              <a:rPr lang="es-CO" smtClean="0"/>
              <a:t>10/06/2022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8868-A1D5-4920-B7C4-AD58A669C3A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4208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18868-A1D5-4920-B7C4-AD58A669C3AA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26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661823"/>
            <a:ext cx="9144000" cy="1848140"/>
          </a:xfrm>
        </p:spPr>
        <p:txBody>
          <a:bodyPr anchor="b"/>
          <a:lstStyle>
            <a:lvl1pPr algn="ctr">
              <a:defRPr sz="48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39FC3C-4827-A245-A81F-F62E3B329FB4}" type="datetimeFigureOut">
              <a:rPr lang="es-CO"/>
              <a:t>10/06/2022</a:t>
            </a:fld>
            <a:endParaRPr lang="es-CO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0C0921-2E22-C849-88EF-5DBFE4AA72D3}" type="slidenum">
              <a:rPr lang="es-CO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459127" y="412833"/>
            <a:ext cx="7894674" cy="84347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Editar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39FC3C-4827-A245-A81F-F62E3B329FB4}" type="datetimeFigureOut">
              <a:rPr lang="es-CO"/>
              <a:t>10/06/2022</a:t>
            </a:fld>
            <a:endParaRPr lang="es-CO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s-CO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F0C0921-2E22-C849-88EF-5DBFE4AA72D3}" type="slidenum">
              <a:rPr lang="es-CO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487479" y="412833"/>
            <a:ext cx="8025346" cy="84347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814346" y="1825626"/>
            <a:ext cx="5181600" cy="3851606"/>
          </a:xfrm>
        </p:spPr>
        <p:txBody>
          <a:bodyPr/>
          <a:lstStyle/>
          <a:p>
            <a:pPr>
              <a:defRPr/>
            </a:pPr>
            <a:r>
              <a:rPr lang="es-ES"/>
              <a:t>Editar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3851606"/>
          </a:xfrm>
        </p:spPr>
        <p:txBody>
          <a:bodyPr/>
          <a:lstStyle/>
          <a:p>
            <a:pPr>
              <a:defRPr/>
            </a:pPr>
            <a:r>
              <a:rPr lang="es-ES"/>
              <a:t>Editar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731520" y="1367624"/>
            <a:ext cx="10622280" cy="4309607"/>
          </a:xfrm>
        </p:spPr>
        <p:txBody>
          <a:bodyPr/>
          <a:lstStyle/>
          <a:p>
            <a:pPr>
              <a:defRPr/>
            </a:pPr>
            <a:r>
              <a:rPr lang="es-ES"/>
              <a:t>Editar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1_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CO"/>
          </a:p>
        </p:txBody>
      </p:sp>
      <p:pic>
        <p:nvPicPr>
          <p:cNvPr id="5" name="Imagen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8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Marcador de título 1"/>
          <p:cNvSpPr>
            <a:spLocks noGrp="1"/>
          </p:cNvSpPr>
          <p:nvPr>
            <p:ph type="title"/>
          </p:nvPr>
        </p:nvSpPr>
        <p:spPr bwMode="auto">
          <a:xfrm>
            <a:off x="2138900" y="412833"/>
            <a:ext cx="9373925" cy="8434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5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3859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defRPr/>
            </a:pPr>
            <a:r>
              <a:rPr lang="es-ES"/>
              <a:t>Editar los estilos de texto del patrón</a:t>
            </a:r>
            <a:br>
              <a:rPr lang="es-ES"/>
            </a:br>
            <a:r>
              <a:rPr lang="es-ES"/>
              <a:t>Segundo nivel</a:t>
            </a:r>
            <a:br>
              <a:rPr lang="es-ES"/>
            </a:br>
            <a:r>
              <a:rPr lang="es-ES"/>
              <a:t>Tercer nivel</a:t>
            </a:r>
            <a:br>
              <a:rPr lang="es-ES"/>
            </a:br>
            <a:r>
              <a:rPr lang="es-ES"/>
              <a:t>Cuarto nivel</a:t>
            </a:r>
            <a:br>
              <a:rPr lang="es-ES"/>
            </a:br>
            <a:r>
              <a:rPr lang="es-ES"/>
              <a:t>Quinto nivel</a:t>
            </a:r>
            <a:endParaRPr lang="es-CO"/>
          </a:p>
        </p:txBody>
      </p:sp>
      <p:pic>
        <p:nvPicPr>
          <p:cNvPr id="6" name="Imagen 4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>
        <a:lnSpc>
          <a:spcPct val="90000"/>
        </a:lnSpc>
        <a:spcBef>
          <a:spcPts val="0"/>
        </a:spcBef>
        <a:buNone/>
        <a:defRPr sz="3600" b="1">
          <a:solidFill>
            <a:schemeClr val="tx1">
              <a:lumMod val="65000"/>
              <a:lumOff val="3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914400">
        <a:lnSpc>
          <a:spcPct val="90000"/>
        </a:lnSpc>
        <a:spcBef>
          <a:spcPts val="1000"/>
        </a:spcBef>
        <a:buFont typeface="Arial"/>
        <a:buNone/>
        <a:defRPr sz="2400" b="0" i="0">
          <a:solidFill>
            <a:schemeClr val="tx1">
              <a:lumMod val="65000"/>
              <a:lumOff val="35000"/>
            </a:schemeClr>
          </a:solidFill>
          <a:latin typeface="Arial Narrow"/>
          <a:ea typeface="+mn-ea"/>
          <a:cs typeface="Arial Narrow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3"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gmaelectronica.net/producto/esp-32/" TargetMode="External"/><Relationship Id="rId7" Type="http://schemas.openxmlformats.org/officeDocument/2006/relationships/hyperlink" Target="http://tecbolivia.com/index.php/venta-de-componentes-electronicos-11/actuadores/motor-dc-gm25-370-150rpm,-9v-para-carro-robot-detai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rabcad.com/library" TargetMode="External"/><Relationship Id="rId5" Type="http://schemas.openxmlformats.org/officeDocument/2006/relationships/hyperlink" Target="https://www.vistronica.com/robotica/motores/motorreductores/motorreductor-con-encoder-160-rpm-1-95-kg-cm-1-74-8-detail.html" TargetMode="External"/><Relationship Id="rId4" Type="http://schemas.openxmlformats.org/officeDocument/2006/relationships/hyperlink" Target="https://components101.com/modules/l293n-motor-driver-mod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 bwMode="auto">
          <a:xfrm>
            <a:off x="347128" y="2366466"/>
            <a:ext cx="10987790" cy="3144974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s-CO" sz="4400" dirty="0">
                <a:solidFill>
                  <a:schemeClr val="bg1"/>
                </a:solidFill>
              </a:rPr>
              <a:t>ITM – </a:t>
            </a:r>
            <a:r>
              <a:rPr lang="en-US" sz="4400" dirty="0">
                <a:solidFill>
                  <a:schemeClr val="bg1"/>
                </a:solidFill>
              </a:rPr>
              <a:t>Mechatronic</a:t>
            </a:r>
            <a:r>
              <a:rPr lang="es-CO" sz="4400" dirty="0">
                <a:solidFill>
                  <a:schemeClr val="bg1"/>
                </a:solidFill>
              </a:rPr>
              <a:t> </a:t>
            </a:r>
            <a:r>
              <a:rPr lang="es-CO" sz="4400" dirty="0" err="1">
                <a:solidFill>
                  <a:schemeClr val="bg1"/>
                </a:solidFill>
              </a:rPr>
              <a:t>engineering</a:t>
            </a:r>
            <a:br>
              <a:rPr lang="es-CO" sz="4400" dirty="0">
                <a:solidFill>
                  <a:schemeClr val="bg1"/>
                </a:solidFill>
              </a:rPr>
            </a:br>
            <a:r>
              <a:rPr lang="es-CO" sz="4400" dirty="0">
                <a:solidFill>
                  <a:schemeClr val="bg1"/>
                </a:solidFill>
              </a:rPr>
              <a:t>Control </a:t>
            </a:r>
            <a:r>
              <a:rPr lang="es-CO" sz="4400" dirty="0" err="1">
                <a:solidFill>
                  <a:schemeClr val="bg1"/>
                </a:solidFill>
              </a:rPr>
              <a:t>systems</a:t>
            </a:r>
            <a:r>
              <a:rPr lang="es-CO" sz="4400" dirty="0">
                <a:solidFill>
                  <a:schemeClr val="bg1"/>
                </a:solidFill>
              </a:rPr>
              <a:t> in </a:t>
            </a:r>
            <a:r>
              <a:rPr lang="es-CO" sz="4400" dirty="0" err="1">
                <a:solidFill>
                  <a:schemeClr val="bg1"/>
                </a:solidFill>
              </a:rPr>
              <a:t>robotics</a:t>
            </a:r>
            <a:br>
              <a:rPr lang="es-CO" sz="44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ON/OFF control </a:t>
            </a:r>
            <a:r>
              <a:rPr lang="es-ES" sz="2000" dirty="0" err="1">
                <a:solidFill>
                  <a:schemeClr val="bg1"/>
                </a:solidFill>
              </a:rPr>
              <a:t>system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for</a:t>
            </a:r>
            <a:r>
              <a:rPr lang="es-ES" sz="2000" dirty="0">
                <a:solidFill>
                  <a:schemeClr val="bg1"/>
                </a:solidFill>
              </a:rPr>
              <a:t> single axis </a:t>
            </a:r>
            <a:r>
              <a:rPr lang="es-ES" sz="2000" dirty="0" err="1">
                <a:solidFill>
                  <a:schemeClr val="bg1"/>
                </a:solidFill>
              </a:rPr>
              <a:t>arm</a:t>
            </a:r>
            <a:br>
              <a:rPr lang="es-ES" sz="2000" dirty="0">
                <a:solidFill>
                  <a:schemeClr val="bg1"/>
                </a:solidFill>
              </a:rPr>
            </a:b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John Isaac Junior Huertas Montes</a:t>
            </a:r>
            <a:br>
              <a:rPr lang="es-ES" sz="1600" dirty="0">
                <a:solidFill>
                  <a:schemeClr val="bg1"/>
                </a:solidFill>
              </a:rPr>
            </a:br>
            <a:r>
              <a:rPr lang="es-ES" sz="1600" dirty="0">
                <a:solidFill>
                  <a:schemeClr val="bg1"/>
                </a:solidFill>
              </a:rPr>
              <a:t>Jorge Torres Arboleda</a:t>
            </a:r>
            <a:br>
              <a:rPr lang="es-ES" sz="1600" dirty="0">
                <a:solidFill>
                  <a:schemeClr val="bg1"/>
                </a:solidFill>
              </a:rPr>
            </a:br>
            <a:br>
              <a:rPr lang="es-ES" sz="1600" dirty="0">
                <a:solidFill>
                  <a:schemeClr val="bg1"/>
                </a:solidFill>
              </a:rPr>
            </a:br>
            <a:endParaRPr lang="es-CO" sz="4400" dirty="0">
              <a:solidFill>
                <a:schemeClr val="bg1"/>
              </a:solidFill>
            </a:endParaRPr>
          </a:p>
        </p:txBody>
      </p:sp>
      <p:sp>
        <p:nvSpPr>
          <p:cNvPr id="5" name="CuadroTexto 2"/>
          <p:cNvSpPr txBox="1"/>
          <p:nvPr/>
        </p:nvSpPr>
        <p:spPr bwMode="auto">
          <a:xfrm>
            <a:off x="1775901" y="6876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 lang="es-CO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928053" y="955195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s-CO" sz="3600" dirty="0" err="1">
                <a:latin typeface="Nunito"/>
                <a:cs typeface="Arial"/>
              </a:rPr>
              <a:t>Flowchart</a:t>
            </a:r>
            <a:endParaRPr dirty="0"/>
          </a:p>
        </p:txBody>
      </p:sp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D99C48EF-859B-73A0-2A87-78A81859F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6" y="2492896"/>
            <a:ext cx="11928648" cy="235766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F08DF5-764D-2C22-B145-EF14EB118B5D}"/>
              </a:ext>
            </a:extLst>
          </p:cNvPr>
          <p:cNvSpPr txBox="1"/>
          <p:nvPr/>
        </p:nvSpPr>
        <p:spPr>
          <a:xfrm>
            <a:off x="0" y="483455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Figure 1. </a:t>
            </a:r>
            <a:r>
              <a:rPr lang="es-MX" dirty="0" err="1"/>
              <a:t>Flowchart</a:t>
            </a:r>
            <a:r>
              <a:rPr lang="es-MX" dirty="0"/>
              <a:t>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 xmlns:m="http://schemas.openxmlformats.org/officeDocument/2006/math" xmlns:w="http://schemas.openxmlformats.org/wordprocessingml/2006/main">
      <p:transition advClick="1" advTm="122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911424" y="696201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Nunito"/>
                <a:cs typeface="Arial"/>
              </a:rPr>
              <a:t>Controller tuning for POR system</a:t>
            </a:r>
            <a:endParaRPr dirty="0"/>
          </a:p>
        </p:txBody>
      </p:sp>
      <p:sp>
        <p:nvSpPr>
          <p:cNvPr id="1201627525" name=" 1201627524"/>
          <p:cNvSpPr/>
          <p:nvPr/>
        </p:nvSpPr>
        <p:spPr bwMode="auto">
          <a:xfrm>
            <a:off x="13023517" y="4966366"/>
            <a:ext cx="1916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678135"/>
            <a:ext cx="4648200" cy="429577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20" y="2052674"/>
            <a:ext cx="3162300" cy="328612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074477" y="6052953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2. </a:t>
            </a:r>
            <a:r>
              <a:rPr lang="es-MX" dirty="0" err="1"/>
              <a:t>Identified</a:t>
            </a:r>
            <a:r>
              <a:rPr lang="es-MX" dirty="0"/>
              <a:t> </a:t>
            </a:r>
            <a:r>
              <a:rPr lang="es-MX" dirty="0" err="1"/>
              <a:t>Plant</a:t>
            </a:r>
            <a:r>
              <a:rPr lang="es-MX" dirty="0"/>
              <a:t>: </a:t>
            </a:r>
            <a:r>
              <a:rPr lang="es-MX" dirty="0" err="1"/>
              <a:t>One</a:t>
            </a:r>
            <a:r>
              <a:rPr lang="es-MX" dirty="0"/>
              <a:t> Pole.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395358" y="560457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3. </a:t>
            </a:r>
            <a:r>
              <a:rPr lang="es-MX" dirty="0" err="1"/>
              <a:t>Plant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.</a:t>
            </a:r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 xmlns:m="http://schemas.openxmlformats.org/officeDocument/2006/math" xmlns:w="http://schemas.openxmlformats.org/wordprocessingml/2006/main">
      <p:transition advClick="1" advTm="122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911424" y="696201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Nunito"/>
                <a:cs typeface="Arial"/>
              </a:rPr>
              <a:t>Controller tuning for POR system</a:t>
            </a:r>
            <a:endParaRPr dirty="0"/>
          </a:p>
        </p:txBody>
      </p:sp>
      <p:sp>
        <p:nvSpPr>
          <p:cNvPr id="1201627525" name=" 1201627524"/>
          <p:cNvSpPr/>
          <p:nvPr/>
        </p:nvSpPr>
        <p:spPr bwMode="auto">
          <a:xfrm>
            <a:off x="13023517" y="4966366"/>
            <a:ext cx="1916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1613887" y="5929085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4. </a:t>
            </a:r>
            <a:r>
              <a:rPr lang="es-MX" dirty="0" err="1"/>
              <a:t>Tuned</a:t>
            </a:r>
            <a:r>
              <a:rPr lang="es-MX" dirty="0"/>
              <a:t> response.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162119" y="5615878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5. </a:t>
            </a:r>
            <a:r>
              <a:rPr lang="es-MX" dirty="0" err="1"/>
              <a:t>Controller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0" y="1433285"/>
            <a:ext cx="4953000" cy="44958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506" y="1628343"/>
            <a:ext cx="3819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5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>
      <p:transition advTm="122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911424" y="696201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Nunito"/>
                <a:cs typeface="Arial"/>
              </a:rPr>
              <a:t>Controller tuning for SOR system</a:t>
            </a:r>
            <a:endParaRPr dirty="0"/>
          </a:p>
        </p:txBody>
      </p:sp>
      <p:sp>
        <p:nvSpPr>
          <p:cNvPr id="1201627525" name=" 1201627524"/>
          <p:cNvSpPr/>
          <p:nvPr/>
        </p:nvSpPr>
        <p:spPr bwMode="auto">
          <a:xfrm>
            <a:off x="13023517" y="4966366"/>
            <a:ext cx="1916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833225" y="5919405"/>
            <a:ext cx="399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6. </a:t>
            </a:r>
            <a:r>
              <a:rPr lang="es-MX" dirty="0" err="1"/>
              <a:t>Identified</a:t>
            </a:r>
            <a:r>
              <a:rPr lang="es-MX" dirty="0"/>
              <a:t> </a:t>
            </a:r>
            <a:r>
              <a:rPr lang="es-MX" dirty="0" err="1"/>
              <a:t>plant</a:t>
            </a:r>
            <a:r>
              <a:rPr lang="es-MX" dirty="0"/>
              <a:t>: </a:t>
            </a:r>
            <a:r>
              <a:rPr lang="es-MX" dirty="0" err="1"/>
              <a:t>two</a:t>
            </a:r>
            <a:r>
              <a:rPr lang="es-MX" dirty="0"/>
              <a:t> real </a:t>
            </a:r>
            <a:r>
              <a:rPr lang="es-MX" dirty="0" err="1"/>
              <a:t>poles</a:t>
            </a:r>
            <a:r>
              <a:rPr lang="es-MX" dirty="0"/>
              <a:t>.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393752" y="5615878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7. </a:t>
            </a:r>
            <a:r>
              <a:rPr lang="es-MX" dirty="0" err="1"/>
              <a:t>Plant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0" y="1561919"/>
            <a:ext cx="4343400" cy="42386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67" y="1676855"/>
            <a:ext cx="31242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2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>
      <p:transition advTm="122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911424" y="696201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Nunito"/>
                <a:cs typeface="Arial"/>
              </a:rPr>
              <a:t>Controller tuning for SOR system</a:t>
            </a:r>
            <a:endParaRPr dirty="0"/>
          </a:p>
        </p:txBody>
      </p:sp>
      <p:sp>
        <p:nvSpPr>
          <p:cNvPr id="1201627525" name=" 1201627524"/>
          <p:cNvSpPr/>
          <p:nvPr/>
        </p:nvSpPr>
        <p:spPr bwMode="auto">
          <a:xfrm>
            <a:off x="13023517" y="4966366"/>
            <a:ext cx="191692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CuadroTexto 9"/>
          <p:cNvSpPr txBox="1"/>
          <p:nvPr/>
        </p:nvSpPr>
        <p:spPr>
          <a:xfrm>
            <a:off x="1527325" y="586845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8. </a:t>
            </a:r>
            <a:r>
              <a:rPr lang="es-MX" dirty="0" err="1"/>
              <a:t>Tuned</a:t>
            </a:r>
            <a:r>
              <a:rPr lang="es-MX" dirty="0"/>
              <a:t> response.</a:t>
            </a:r>
            <a:endParaRPr lang="es-CO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160513" y="560845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Figure 9. </a:t>
            </a:r>
            <a:r>
              <a:rPr lang="es-MX" dirty="0" err="1"/>
              <a:t>Controller</a:t>
            </a:r>
            <a:r>
              <a:rPr lang="es-MX" dirty="0"/>
              <a:t> </a:t>
            </a:r>
            <a:r>
              <a:rPr lang="es-MX" dirty="0" err="1"/>
              <a:t>parameters</a:t>
            </a:r>
            <a:r>
              <a:rPr lang="es-MX" dirty="0"/>
              <a:t>.</a:t>
            </a:r>
            <a:endParaRPr lang="es-CO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05" y="1439333"/>
            <a:ext cx="4972050" cy="44291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53" y="1657413"/>
            <a:ext cx="378142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>
      <p:transition advTm="1223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769790" y="893648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Nunito"/>
                <a:cs typeface="Arial"/>
              </a:rPr>
              <a:t>Control design</a:t>
            </a:r>
            <a:endParaRPr dirty="0"/>
          </a:p>
        </p:txBody>
      </p:sp>
      <p:sp>
        <p:nvSpPr>
          <p:cNvPr id="6" name="CuadroTexto 3"/>
          <p:cNvSpPr txBox="1"/>
          <p:nvPr/>
        </p:nvSpPr>
        <p:spPr bwMode="auto">
          <a:xfrm>
            <a:off x="4623264" y="5137359"/>
            <a:ext cx="28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Figure 10. Control diagram</a:t>
            </a:r>
            <a:endParaRPr dirty="0"/>
          </a:p>
        </p:txBody>
      </p:sp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D9AA0CA1-21E8-44DE-9E61-3224727B9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276872"/>
            <a:ext cx="9753740" cy="25942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 xmlns:m="http://schemas.openxmlformats.org/officeDocument/2006/math" xmlns:w="http://schemas.openxmlformats.org/wordprocessingml/2006/main">
      <p:transition advClick="1" advTm="122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769790" y="893648"/>
            <a:ext cx="10538086" cy="746857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Nunito"/>
              </a:rPr>
              <a:t>Data acquisition</a:t>
            </a:r>
            <a:endParaRPr dirty="0"/>
          </a:p>
        </p:txBody>
      </p:sp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68E4F68A-0D9A-13A1-E091-4DE46B39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746698"/>
            <a:ext cx="5565552" cy="4018875"/>
          </a:xfrm>
          <a:prstGeom prst="rect">
            <a:avLst/>
          </a:prstGeom>
        </p:spPr>
      </p:pic>
      <p:sp>
        <p:nvSpPr>
          <p:cNvPr id="9" name="CuadroTexto 3">
            <a:extLst>
              <a:ext uri="{FF2B5EF4-FFF2-40B4-BE49-F238E27FC236}">
                <a16:creationId xmlns:a16="http://schemas.microsoft.com/office/drawing/2014/main" id="{D46E81E3-955E-20F5-A2C1-49C9DA9EDFBE}"/>
              </a:ext>
            </a:extLst>
          </p:cNvPr>
          <p:cNvSpPr txBox="1"/>
          <p:nvPr/>
        </p:nvSpPr>
        <p:spPr bwMode="auto">
          <a:xfrm>
            <a:off x="1989495" y="5765574"/>
            <a:ext cx="28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Figure 11. Setpoint 10 RPM</a:t>
            </a:r>
            <a:endParaRPr dirty="0"/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1AEFAB85-8D80-FD33-D1A5-A3A207FD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936" y="1746914"/>
            <a:ext cx="5720099" cy="4121274"/>
          </a:xfrm>
          <a:prstGeom prst="rect">
            <a:avLst/>
          </a:prstGeom>
        </p:spPr>
      </p:pic>
      <p:sp>
        <p:nvSpPr>
          <p:cNvPr id="12" name="CuadroTexto 3">
            <a:extLst>
              <a:ext uri="{FF2B5EF4-FFF2-40B4-BE49-F238E27FC236}">
                <a16:creationId xmlns:a16="http://schemas.microsoft.com/office/drawing/2014/main" id="{9C2C6874-A258-2630-DB1D-96394BE107C3}"/>
              </a:ext>
            </a:extLst>
          </p:cNvPr>
          <p:cNvSpPr txBox="1"/>
          <p:nvPr/>
        </p:nvSpPr>
        <p:spPr bwMode="auto">
          <a:xfrm>
            <a:off x="7561417" y="5950240"/>
            <a:ext cx="283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Figure 12. Setpoint 5 RPM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502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>
      <p:transition advTm="1223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/>
          </p:nvPr>
        </p:nvSpPr>
        <p:spPr bwMode="auto">
          <a:xfrm>
            <a:off x="972537" y="970865"/>
            <a:ext cx="10538086" cy="656322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Arial"/>
                <a:cs typeface="Arial"/>
              </a:rPr>
              <a:t>References</a:t>
            </a:r>
            <a:endParaRPr/>
          </a:p>
        </p:txBody>
      </p:sp>
      <p:sp>
        <p:nvSpPr>
          <p:cNvPr id="2" name="Rectángulo 1"/>
          <p:cNvSpPr/>
          <p:nvPr/>
        </p:nvSpPr>
        <p:spPr>
          <a:xfrm>
            <a:off x="767409" y="1627187"/>
            <a:ext cx="106571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linkClick r:id="rId3"/>
              </a:rPr>
              <a:t>https://www.sigmaelectronica.net/producto/esp-32/</a:t>
            </a:r>
            <a:endParaRPr lang="es-CO" dirty="0"/>
          </a:p>
          <a:p>
            <a:endParaRPr lang="es-MX" dirty="0"/>
          </a:p>
          <a:p>
            <a:r>
              <a:rPr lang="es-CO" dirty="0">
                <a:hlinkClick r:id="rId4"/>
              </a:rPr>
              <a:t>https://components101.com/modules/l293n-motor-driver-module</a:t>
            </a:r>
            <a:endParaRPr lang="es-CO" dirty="0"/>
          </a:p>
          <a:p>
            <a:endParaRPr lang="es-MX" dirty="0"/>
          </a:p>
          <a:p>
            <a:r>
              <a:rPr lang="es-CO" dirty="0"/>
              <a:t>https://www.didacticaselectronicas.com/index.php/elementos-electromecanicos/motores-y-solenoides-1/motores-dc-1/con-encoder/motorreductor-con-encoder-150-rpm-9-5kg-cm-gearmotor-de-25mm-para-robot-9vdc-mdc-enco-150r-9-5kg-motores-motorreductores-motoreductores-motor-reductores-dc-con-encoder-150rpm-detail</a:t>
            </a:r>
          </a:p>
          <a:p>
            <a:endParaRPr lang="es-MX" dirty="0"/>
          </a:p>
          <a:p>
            <a:r>
              <a:rPr lang="es-CO" dirty="0">
                <a:hlinkClick r:id="rId5"/>
              </a:rPr>
              <a:t>https://www.vistronica.com/robotica/motores/motorreductores/motorreductor-con-encoder-160-rpm-1-95-kg-cm-1-74-8-detail.html</a:t>
            </a:r>
            <a:endParaRPr lang="es-CO" dirty="0"/>
          </a:p>
          <a:p>
            <a:endParaRPr lang="es-MX" dirty="0"/>
          </a:p>
          <a:p>
            <a:r>
              <a:rPr lang="es-CO" dirty="0">
                <a:hlinkClick r:id="rId6"/>
              </a:rPr>
              <a:t>https://grabcad.com/library</a:t>
            </a:r>
            <a:endParaRPr lang="es-CO" dirty="0"/>
          </a:p>
          <a:p>
            <a:endParaRPr lang="es-CO" dirty="0"/>
          </a:p>
          <a:p>
            <a:r>
              <a:rPr lang="es-CO" dirty="0">
                <a:hlinkClick r:id="rId7"/>
              </a:rPr>
              <a:t>http://tecbolivia.com/index.php/venta-de-componentes-electronicos-11/actuadores/motor-dc-gm25-370-150rpm,-9v-para-carro-robot-detail</a:t>
            </a:r>
            <a:endParaRPr lang="es-MX" dirty="0"/>
          </a:p>
          <a:p>
            <a:endParaRPr lang="es-CO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230"/>
    </mc:Choice>
    <mc:Fallback xmlns="" xmlns:m="http://schemas.openxmlformats.org/officeDocument/2006/math" xmlns:w="http://schemas.openxmlformats.org/wordprocessingml/2006/main">
      <p:transition advClick="1" advTm="12230"/>
    </mc:Fallback>
  </mc:AlternateContent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16849</TotalTime>
  <Words>219</Words>
  <Application>Microsoft Office PowerPoint</Application>
  <DocSecurity>0</DocSecurity>
  <PresentationFormat>Panorámica</PresentationFormat>
  <Paragraphs>33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Narrow</vt:lpstr>
      <vt:lpstr>Calibri</vt:lpstr>
      <vt:lpstr>Nunito</vt:lpstr>
      <vt:lpstr>1_Diseño personalizado</vt:lpstr>
      <vt:lpstr>4_Diseño personalizado</vt:lpstr>
      <vt:lpstr>ITM – Mechatronic engineering Control systems in robotics ON/OFF control system for single axis arm  John Isaac Junior Huertas Montes Jorge Torres Arboleda  </vt:lpstr>
      <vt:lpstr>Flowchart</vt:lpstr>
      <vt:lpstr>Controller tuning for POR system</vt:lpstr>
      <vt:lpstr>Controller tuning for POR system</vt:lpstr>
      <vt:lpstr>Controller tuning for SOR system</vt:lpstr>
      <vt:lpstr>Controller tuning for SOR system</vt:lpstr>
      <vt:lpstr>Control design</vt:lpstr>
      <vt:lpstr>Data acquisition</vt:lpstr>
      <vt:lpstr>References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Carolina López García</dc:creator>
  <cp:keywords/>
  <dc:description/>
  <cp:lastModifiedBy>JORGE TORRES ARBOLEDA</cp:lastModifiedBy>
  <cp:revision>69</cp:revision>
  <dcterms:created xsi:type="dcterms:W3CDTF">2020-02-18T21:49:27Z</dcterms:created>
  <dcterms:modified xsi:type="dcterms:W3CDTF">2022-06-21T14:04:28Z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0x01010083C48E806358494B852AA94FEE4FEB25</vt:lpwstr>
  </property>
</Properties>
</file>