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ES-MCT/choisir-une-licence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about/free-and-open-sourc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www.pythonanywhere.com/terms_v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lask.palletsprojects.com/en/1.1.x/license/" TargetMode="External"/><Relationship Id="rId5" Type="http://schemas.openxmlformats.org/officeDocument/2006/relationships/hyperlink" Target="https://docs.python.org/3/license.htm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hartjs.org/docs/latest/notes/licens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tplotlib.org/3.2.1/users/license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0921" y="4487053"/>
            <a:ext cx="835292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3733800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3861048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</a:t>
            </a:r>
            <a:r>
              <a:rPr lang="fr-FR">
                <a:hlinkClick r:id="rId3"/>
              </a:rPr>
              <a:t>://</a:t>
            </a:r>
            <a:r>
              <a:rPr lang="fr-FR" smtClean="0">
                <a:hlinkClick r:id="rId3"/>
              </a:rPr>
              <a:t>github.com/MTES-MCT/choisir-une-licence</a:t>
            </a:r>
            <a:r>
              <a:rPr lang="fr-FR" smtClean="0"/>
              <a:t> </a:t>
            </a:r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733901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5" y="4581128"/>
            <a:ext cx="351313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7875" y="5301208"/>
            <a:ext cx="57423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>
                <a:hlinkClick r:id="rId6"/>
              </a:rPr>
              <a:t>https</a:t>
            </a:r>
            <a:r>
              <a:rPr lang="fr-FR">
                <a:hlinkClick r:id="rId6"/>
              </a:rPr>
              <a:t>://</a:t>
            </a:r>
            <a:r>
              <a:rPr lang="fr-FR" smtClean="0">
                <a:hlinkClick r:id="rId6"/>
              </a:rPr>
              <a:t>git-scm.com/about/free-and-open-source</a:t>
            </a:r>
            <a:r>
              <a:rPr lang="fr-FR" smtClean="0"/>
              <a:t> </a:t>
            </a:r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4" y="5877272"/>
            <a:ext cx="58610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36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7544" y="2420888"/>
            <a:ext cx="835292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67544" y="4581128"/>
            <a:ext cx="835292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7544" y="188640"/>
            <a:ext cx="835292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27584" y="1691516"/>
            <a:ext cx="46170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https://www.pythonanywhere.com/terms_v2</a:t>
            </a:r>
            <a:r>
              <a:rPr lang="fr-FR" smtClean="0">
                <a:hlinkClick r:id="rId2"/>
              </a:rPr>
              <a:t>/</a:t>
            </a:r>
            <a:r>
              <a:rPr lang="fr-FR" smtClean="0"/>
              <a:t> </a:t>
            </a:r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4675907" cy="104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00" y="3011671"/>
            <a:ext cx="5286350" cy="62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7853" y="3697935"/>
            <a:ext cx="39256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>
                <a:hlinkClick r:id="rId5"/>
              </a:rPr>
              <a:t>https://</a:t>
            </a:r>
            <a:r>
              <a:rPr lang="fr-FR" smtClean="0">
                <a:hlinkClick r:id="rId5"/>
              </a:rPr>
              <a:t>docs.python.org/3/license.html</a:t>
            </a:r>
            <a:r>
              <a:rPr lang="fr-FR" smtClean="0"/>
              <a:t> 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27584" y="5949280"/>
            <a:ext cx="5886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>
                <a:hlinkClick r:id="rId6"/>
              </a:rPr>
              <a:t>https://flask.palletsprojects.com/en/1.1.x/license</a:t>
            </a:r>
            <a:r>
              <a:rPr lang="fr-FR" smtClean="0">
                <a:hlinkClick r:id="rId6"/>
              </a:rPr>
              <a:t>/</a:t>
            </a:r>
            <a:r>
              <a:rPr lang="fr-FR" smtClean="0"/>
              <a:t> </a:t>
            </a:r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7" y="4991569"/>
            <a:ext cx="1743968" cy="67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3" y="3079070"/>
            <a:ext cx="1751260" cy="50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1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3528" y="2276872"/>
            <a:ext cx="835292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3528" y="116260"/>
            <a:ext cx="835292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60" y="1484785"/>
            <a:ext cx="689681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>
                <a:hlinkClick r:id="rId2"/>
              </a:rPr>
              <a:t>https://</a:t>
            </a:r>
            <a:r>
              <a:rPr lang="fr-FR" smtClean="0">
                <a:hlinkClick r:id="rId2"/>
              </a:rPr>
              <a:t>www.chartjs.org/docs/latest/notes/license.html</a:t>
            </a:r>
            <a:r>
              <a:rPr lang="fr-FR" smtClean="0"/>
              <a:t> </a:t>
            </a:r>
            <a:endParaRPr lang="fr-FR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03" y="447636"/>
            <a:ext cx="3563094" cy="8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20812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84" y="2636912"/>
            <a:ext cx="1899989" cy="4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7079" y="3212976"/>
            <a:ext cx="5886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>
                <a:hlinkClick r:id="rId6"/>
              </a:rPr>
              <a:t>https://</a:t>
            </a:r>
            <a:r>
              <a:rPr lang="fr-FR" smtClean="0">
                <a:hlinkClick r:id="rId6"/>
              </a:rPr>
              <a:t>matplotlib.org/3.2.1/users/license.html</a:t>
            </a:r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705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do</cp:lastModifiedBy>
  <cp:revision>6</cp:revision>
  <dcterms:modified xsi:type="dcterms:W3CDTF">2020-05-16T14:44:58Z</dcterms:modified>
</cp:coreProperties>
</file>