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test2isn.pythonanywhere.com/" TargetMode="External"/><Relationship Id="rId4" Type="http://schemas.openxmlformats.org/officeDocument/2006/relationships/hyperlink" Target="https://isn2src.pythonanywher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hyperlink" Target="https://test2isn.pythonanywhe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2isn.pythonanywhere.co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7637" y="980728"/>
            <a:ext cx="522630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 du site </a:t>
            </a:r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</a:t>
            </a:r>
          </a:p>
          <a:p>
            <a:pPr algn="ctr"/>
            <a:r>
              <a:rPr lang="fr-FR" sz="28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Isn2src.pythonanywhere.com</a:t>
            </a:r>
            <a:endParaRPr lang="fr-FR" sz="28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588" y="2492896"/>
            <a:ext cx="624440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Objectif :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Tester le comportement 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l’affichage des courbes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 fonction de constantes a, b et c 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générées aléatoirement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4790" y="836712"/>
            <a:ext cx="5729196" cy="477053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Solution retenue :</a:t>
            </a:r>
          </a:p>
          <a:p>
            <a:pPr algn="ctr"/>
            <a:endParaRPr lang="fr-FR" sz="3200" b="1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Remplacer la page web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acceuil.html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 saisie manuelle des constantes a, b et c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 une page qui randomize les constantes 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puis appeler la page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graphe.html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» du site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isn2src.pythonanywhere.com</a:t>
            </a:r>
          </a:p>
          <a:p>
            <a:pPr algn="ctr"/>
            <a:endParaRPr lang="fr-FR" sz="32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Le plus simple :</a:t>
            </a: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ouvrir un site dédié :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test2isn.pythonanywhere.com</a:t>
            </a:r>
            <a:endParaRPr lang="fr-FR" sz="32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06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2" y="781862"/>
            <a:ext cx="4024313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81" y="793955"/>
            <a:ext cx="4435475" cy="521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4745306" y="474086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4"/>
              </a:rPr>
              <a:t>isn2src</a:t>
            </a:r>
            <a:r>
              <a:rPr lang="fr-FR" sz="1400" smtClean="0">
                <a:solidFill>
                  <a:prstClr val="black"/>
                </a:solidFill>
                <a:hlinkClick r:id="rId4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5"/>
              </a:rPr>
              <a:t>https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://</a:t>
            </a:r>
            <a:r>
              <a:rPr lang="fr-FR" sz="1400" b="1" smtClean="0">
                <a:solidFill>
                  <a:prstClr val="black"/>
                </a:solidFill>
                <a:hlinkClick r:id="rId5"/>
              </a:rPr>
              <a:t>test2isn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7544" y="102280"/>
            <a:ext cx="13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de tests</a:t>
            </a: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45306" y="102280"/>
            <a:ext cx="1762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du grapheur</a:t>
            </a:r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631516" y="3068960"/>
            <a:ext cx="0" cy="781151"/>
          </a:xfrm>
          <a:prstGeom prst="straightConnector1">
            <a:avLst/>
          </a:prstGeom>
          <a:ln w="857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631516" y="3850111"/>
            <a:ext cx="2978965" cy="0"/>
          </a:xfrm>
          <a:prstGeom prst="straightConnector1">
            <a:avLst/>
          </a:prstGeom>
          <a:ln w="857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" y="6381328"/>
            <a:ext cx="8493971" cy="277582"/>
          </a:xfrm>
          <a:prstGeom prst="rect">
            <a:avLst/>
          </a:prstGeom>
          <a:noFill/>
          <a:ln w="349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07946" y="4797152"/>
            <a:ext cx="2751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smtClean="0"/>
              <a:t>Passage </a:t>
            </a:r>
          </a:p>
          <a:p>
            <a:r>
              <a:rPr lang="fr-FR" sz="1400" b="1" smtClean="0"/>
              <a:t>des constantes</a:t>
            </a:r>
          </a:p>
          <a:p>
            <a:r>
              <a:rPr lang="fr-FR" sz="1400" b="1" smtClean="0"/>
              <a:t>Randomizées</a:t>
            </a:r>
          </a:p>
          <a:p>
            <a:r>
              <a:rPr lang="fr-FR" sz="1400" b="1" smtClean="0"/>
              <a:t>au site</a:t>
            </a:r>
          </a:p>
          <a:p>
            <a:r>
              <a:rPr lang="fr-FR" sz="1400" b="1">
                <a:solidFill>
                  <a:schemeClr val="tx2"/>
                </a:solidFill>
              </a:rPr>
              <a:t>isn2src.pythonanywhere.com</a:t>
            </a:r>
          </a:p>
        </p:txBody>
      </p:sp>
      <p:pic>
        <p:nvPicPr>
          <p:cNvPr id="1031" name="Picture 7" descr="Z:\_ _ Dossier ISN\00_DOSSiER ISN\50_ DOSSIER FINAL\2_ ANNEXES\_TESTS_sur_isn2src\imageedit_1_50585780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6283"/>
            <a:ext cx="1945968" cy="26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68244" y="5229200"/>
            <a:ext cx="2052228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8" y="908720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</a:t>
            </a:r>
            <a:r>
              <a:rPr lang="fr-FR" sz="1400" smtClean="0">
                <a:solidFill>
                  <a:prstClr val="black"/>
                </a:solidFill>
                <a:hlinkClick r:id="rId4"/>
              </a:rPr>
              <a:t>://test2isn.pythonanywhere.com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02280"/>
            <a:ext cx="21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Code du site de tests</a:t>
            </a:r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883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206084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Genérer a,b et c </a:t>
            </a:r>
            <a:r>
              <a:rPr lang="fr-FR" b="1" smtClean="0">
                <a:solidFill>
                  <a:srgbClr val="C00000"/>
                </a:solidFill>
              </a:rPr>
              <a:t>aléatoirement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4625" y="5229200"/>
            <a:ext cx="35283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Render de le </a:t>
            </a:r>
            <a:r>
              <a:rPr lang="fr-FR" b="1" smtClean="0"/>
              <a:t>page de liens</a:t>
            </a:r>
          </a:p>
          <a:p>
            <a:pPr algn="ctr"/>
            <a:r>
              <a:rPr lang="fr-FR" b="1" smtClean="0"/>
              <a:t>« </a:t>
            </a:r>
            <a:r>
              <a:rPr lang="fr-FR" b="1" smtClean="0">
                <a:solidFill>
                  <a:schemeClr val="tx2"/>
                </a:solidFill>
              </a:rPr>
              <a:t>acceuil.html</a:t>
            </a:r>
            <a:r>
              <a:rPr lang="fr-FR" b="1" smtClean="0"/>
              <a:t> »</a:t>
            </a:r>
            <a:endParaRPr lang="fr-FR" b="1"/>
          </a:p>
        </p:txBody>
      </p:sp>
      <p:sp>
        <p:nvSpPr>
          <p:cNvPr id="2" name="Flèche vers le bas 1"/>
          <p:cNvSpPr/>
          <p:nvPr/>
        </p:nvSpPr>
        <p:spPr>
          <a:xfrm>
            <a:off x="3059832" y="5013176"/>
            <a:ext cx="444793" cy="15841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290797"/>
              </p:ext>
            </p:extLst>
          </p:nvPr>
        </p:nvGraphicFramePr>
        <p:xfrm>
          <a:off x="7286742" y="5517232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Objet d’environnement du Gestionnaire de liaisons" showAsIcon="1" r:id="rId6" imgW="1231200" imgH="825480" progId="Package">
                  <p:embed/>
                </p:oleObj>
              </mc:Choice>
              <mc:Fallback>
                <p:oleObj name="Objet d’environnement du Gestionnaire de liaisons" showAsIcon="1" r:id="rId6" imgW="123120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86742" y="5517232"/>
                        <a:ext cx="1231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4067944" y="412530"/>
            <a:ext cx="451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flak_app.py</a:t>
            </a:r>
            <a:r>
              <a:rPr lang="fr-FR" b="1" smtClean="0">
                <a:solidFill>
                  <a:srgbClr val="C00000"/>
                </a:solidFill>
              </a:rPr>
              <a:t> » racine du site</a:t>
            </a:r>
            <a:endParaRPr lang="fr-FR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5856" y="5085184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" y="375171"/>
            <a:ext cx="34290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8" y="908720"/>
            <a:ext cx="8216662" cy="396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375171"/>
            <a:ext cx="451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Code de la 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acceuil.html</a:t>
            </a:r>
            <a:r>
              <a:rPr lang="fr-FR" b="1" smtClean="0">
                <a:solidFill>
                  <a:srgbClr val="C00000"/>
                </a:solidFill>
              </a:rPr>
              <a:t> » avec  les liens</a:t>
            </a:r>
            <a:endParaRPr lang="fr-FR" b="1">
              <a:solidFill>
                <a:srgbClr val="C00000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33190"/>
              </p:ext>
            </p:extLst>
          </p:nvPr>
        </p:nvGraphicFramePr>
        <p:xfrm>
          <a:off x="3779912" y="5301208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Objet d’environnement du Gestionnaire de liaisons" showAsIcon="1" r:id="rId5" imgW="1142280" imgH="825480" progId="Package">
                  <p:embed/>
                </p:oleObj>
              </mc:Choice>
              <mc:Fallback>
                <p:oleObj name="Objet d’environnement du Gestionnaire de liaisons" showAsIcon="1" r:id="rId5" imgW="114228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912" y="5301208"/>
                        <a:ext cx="1143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50304"/>
            <a:ext cx="6540811" cy="579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3608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Rendu du site de TEST : 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65582"/>
            <a:ext cx="374441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prstClr val="black"/>
                </a:solidFill>
                <a:hlinkClick r:id="rId3"/>
              </a:rPr>
              <a:t>https</a:t>
            </a:r>
            <a:r>
              <a:rPr lang="fr-FR" sz="1600" smtClean="0">
                <a:solidFill>
                  <a:prstClr val="black"/>
                </a:solidFill>
                <a:hlinkClick r:id="rId3"/>
              </a:rPr>
              <a:t>://test2isn.pythonanywhere.com</a:t>
            </a:r>
            <a:r>
              <a:rPr lang="fr-FR" sz="1600" smtClean="0">
                <a:solidFill>
                  <a:prstClr val="black"/>
                </a:solidFill>
              </a:rPr>
              <a:t> </a:t>
            </a:r>
            <a:endParaRPr lang="fr-FR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7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861048"/>
            <a:ext cx="8496944" cy="26642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27584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Note : </a:t>
            </a:r>
            <a:r>
              <a:rPr lang="fr-FR" sz="20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regénération d’un jeu de constantes aléatoires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97" y="1559327"/>
            <a:ext cx="6674272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ZoneTexte 2"/>
          <p:cNvSpPr txBox="1"/>
          <p:nvPr/>
        </p:nvSpPr>
        <p:spPr>
          <a:xfrm>
            <a:off x="856189" y="626873"/>
            <a:ext cx="644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À chaque appel du site, il y a génération </a:t>
            </a:r>
            <a:r>
              <a:rPr lang="fr-FR"/>
              <a:t>aléatoire </a:t>
            </a:r>
            <a:r>
              <a:rPr lang="fr-FR" smtClean="0"/>
              <a:t>des constantes</a:t>
            </a:r>
          </a:p>
          <a:p>
            <a:r>
              <a:rPr lang="fr-FR" smtClean="0"/>
              <a:t>Pour solliciter un autre jeu de constantes il suffit de demander </a:t>
            </a:r>
          </a:p>
          <a:p>
            <a:r>
              <a:rPr lang="fr-FR" smtClean="0"/>
              <a:t>une actualisation de la page  :</a:t>
            </a:r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72949" y="4077072"/>
            <a:ext cx="658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faciliter cette actualisation, un boutton est ajouté dans la page :</a:t>
            </a:r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8" y="4446404"/>
            <a:ext cx="4762500" cy="9302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6" y="5864746"/>
            <a:ext cx="5187969" cy="3725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/>
          <p:cNvSpPr txBox="1"/>
          <p:nvPr/>
        </p:nvSpPr>
        <p:spPr>
          <a:xfrm>
            <a:off x="1619672" y="5480417"/>
            <a:ext cx="572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Qui utilise une instructon forçant le « reload » de la page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4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39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Remarque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Pour pouvoir comparer les rendus graphiques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 est pratique de les ouvrir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dans un nouvel onglet du browser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5980"/>
            <a:ext cx="8622559" cy="52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0554" y="3501008"/>
            <a:ext cx="7200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 n’y a pas moyen d’utiliser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l’attribut HTML « </a:t>
            </a:r>
            <a:r>
              <a:rPr lang="fr-FR" sz="2400" smtClean="0">
                <a:solidFill>
                  <a:srgbClr val="C00000"/>
                </a:solidFill>
              </a:rPr>
              <a:t>target</a:t>
            </a:r>
            <a:r>
              <a:rPr lang="fr-FR" sz="2400">
                <a:solidFill>
                  <a:srgbClr val="C00000"/>
                </a:solidFill>
              </a:rPr>
              <a:t>="_</a:t>
            </a:r>
            <a:r>
              <a:rPr lang="fr-FR" sz="2400" smtClean="0">
                <a:solidFill>
                  <a:srgbClr val="C00000"/>
                </a:solidFill>
              </a:rPr>
              <a:t>blank"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ne fonctionne qu’une seule fois.</a:t>
            </a:r>
          </a:p>
          <a:p>
            <a:pPr algn="ctr"/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C’est à dire que le premier graphe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est bien ouvert dans un nouvel onglet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mais écrasé par la requête suivante…</a:t>
            </a:r>
            <a:r>
              <a:rPr lang="fr-FR" sz="2400" smtClean="0"/>
              <a:t> 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 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8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174</Words>
  <Application>Microsoft Office PowerPoint</Application>
  <PresentationFormat>Affichage à l'écran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Thème Office</vt:lpstr>
      <vt:lpstr>Package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do</cp:lastModifiedBy>
  <cp:revision>24</cp:revision>
  <dcterms:modified xsi:type="dcterms:W3CDTF">2020-05-14T13:37:17Z</dcterms:modified>
</cp:coreProperties>
</file>