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96C9-D280-4791-BE4B-CF221D2A9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C3F0-268C-4148-AC72-C272D6AD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0E67-91E7-49D3-B15A-63B846C7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A1FC-E3DF-4903-82CD-4F0E68D5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02C3-9F1B-40A7-A8FC-6CC9374C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A35E-9C30-47DC-AA6B-F6298217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B97C9-E0FB-42EC-821E-249B0AD0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B806-ECA9-4CD5-9042-BE0A5397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C1175-5CDA-43B7-9AC1-B67090DF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2C4C-7144-438E-8BBF-D5524DD4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47C63-6281-44F0-9C99-732A42899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9395B-098D-4A89-9BD8-F6B3793AC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8DFF-43C3-4EF1-A60D-46552D01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50FC-DE70-4B8D-BF1B-0A856C8F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109E-3FF6-4F34-A831-BA7DB28E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1B69-AEA6-4D9A-86D0-0FD768D8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B380-D6DD-4354-8639-25F02E81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D711-1B9D-48B6-994F-0F297D7B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6CA6-7709-43A5-AD52-6CFDD81D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421B-6FC1-40BF-88ED-A0F5A416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F5CA-79D2-4B91-B969-1CEF4267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1831-84F3-44E5-8314-7253DB02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FA57-85C4-41FD-9E55-2C3817B3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A2B3-A4B2-4AA9-A550-ADA963B6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3568-0E29-46C4-A7E7-6F880754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8A29-EE69-4980-A6BE-F44A1918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9B87-47A6-4BCF-AB9C-E778C2348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BEFD-D3FB-4899-B739-C1556131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5D4D-A603-4AB8-AE5E-48C005E1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BC4C1-3ECF-4BED-B222-7A04EA88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9128-86FB-48FE-B56D-181C72E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3625-CD52-4E78-82D1-27B24DDA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AD1EF-93F7-4AA2-A8B4-22B90678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E650D-455F-4FBA-AEE5-8A16B89D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B776A-D7CD-4D16-B060-9272779C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4F476-41EC-4A43-80DB-0CF4B2FAD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05566-1619-42AD-9E7C-E3B7C377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A8AF6-615E-4DB3-B09A-E0C24C35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53B79-0739-455F-9273-EB851D36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510E-F4AD-44F6-965B-E3D31244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FD1B7-7925-497F-9613-F4C1E499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E7FAB-31DC-4F41-BE2A-7967B405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2117B-B53F-468A-98AF-BA6E20F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3522A-533A-4492-86E8-554B29FA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07ADD-C57F-443D-A64B-D9581B20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D80D-9416-4954-925B-BD855914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0175-48E4-44BD-AB59-6A05041B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AF38-8299-4D4E-8443-C59579A9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19523-A856-4FC8-BC73-DF0CB4AA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84CFC-5188-406F-91DE-E9C745A3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14A1-C473-46E9-9A27-6C2D2538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98DBF-4C83-4794-B9F2-DB016596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6048-455C-40E8-B2E6-646ABAC1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668B3-C329-4B80-B5FA-A97BADE1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774FB-912C-44F7-8950-7FF52E11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76FC-8ADB-43ED-BE46-7BBA7906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A6FE-FC90-49F0-839D-22C98AD8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EEF1-2CF6-466B-B922-548435E6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48B3A-0AAE-4823-8FD7-25CC9302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CEA57-E832-42F0-B62E-7D72CA041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AF6D-62AA-4CD9-A290-48541AD2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EFF0-D552-4421-88DE-7F39A046F6F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AE90-1A09-4E5C-919D-D53377062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E0D5-FDAB-413C-80ED-7E494CE68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FC61-CF5D-431F-9F30-0BF20D43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5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5662368-770A-4611-A8AB-395FD57B82DB}"/>
              </a:ext>
            </a:extLst>
          </p:cNvPr>
          <p:cNvSpPr/>
          <p:nvPr/>
        </p:nvSpPr>
        <p:spPr>
          <a:xfrm>
            <a:off x="8102441" y="457200"/>
            <a:ext cx="3048501" cy="23190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614DB-8A4D-444A-87A0-C3B0986815C9}"/>
              </a:ext>
            </a:extLst>
          </p:cNvPr>
          <p:cNvSpPr/>
          <p:nvPr/>
        </p:nvSpPr>
        <p:spPr>
          <a:xfrm>
            <a:off x="4515855" y="457200"/>
            <a:ext cx="3048501" cy="23190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2B4C8-2BC4-43F3-8017-ECC54166CA06}"/>
              </a:ext>
            </a:extLst>
          </p:cNvPr>
          <p:cNvSpPr/>
          <p:nvPr/>
        </p:nvSpPr>
        <p:spPr>
          <a:xfrm>
            <a:off x="929269" y="457200"/>
            <a:ext cx="3048501" cy="23190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41729-2E3F-4E01-9240-729C9F4861B2}"/>
              </a:ext>
            </a:extLst>
          </p:cNvPr>
          <p:cNvSpPr txBox="1"/>
          <p:nvPr/>
        </p:nvSpPr>
        <p:spPr>
          <a:xfrm>
            <a:off x="4515855" y="498873"/>
            <a:ext cx="144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SNAPCAST SERVER</a:t>
            </a:r>
          </a:p>
        </p:txBody>
      </p:sp>
      <p:pic>
        <p:nvPicPr>
          <p:cNvPr id="1028" name="Picture 4" descr="Afbeeldingsresultaat voor spotify logo">
            <a:extLst>
              <a:ext uri="{FF2B5EF4-FFF2-40B4-BE49-F238E27FC236}">
                <a16:creationId xmlns:a16="http://schemas.microsoft.com/office/drawing/2014/main" id="{B08C8511-4436-41BA-BAC4-A2177EFF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29" y="1260904"/>
            <a:ext cx="610521" cy="7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snapcast">
            <a:extLst>
              <a:ext uri="{FF2B5EF4-FFF2-40B4-BE49-F238E27FC236}">
                <a16:creationId xmlns:a16="http://schemas.microsoft.com/office/drawing/2014/main" id="{D98C630E-C22C-4195-BA41-863645B92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82" y="2243058"/>
            <a:ext cx="2964445" cy="4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83B12-7392-484A-B2A0-65D03A55E7AC}"/>
              </a:ext>
            </a:extLst>
          </p:cNvPr>
          <p:cNvSpPr txBox="1"/>
          <p:nvPr/>
        </p:nvSpPr>
        <p:spPr>
          <a:xfrm>
            <a:off x="892049" y="498872"/>
            <a:ext cx="144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MUSIC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8BB2B-D860-4E38-A444-55DF8985BB0E}"/>
              </a:ext>
            </a:extLst>
          </p:cNvPr>
          <p:cNvSpPr txBox="1"/>
          <p:nvPr/>
        </p:nvSpPr>
        <p:spPr>
          <a:xfrm>
            <a:off x="8073612" y="498873"/>
            <a:ext cx="253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SNAPCAST CLIENT </a:t>
            </a:r>
            <a:r>
              <a:rPr lang="en-US" sz="1200" b="1" baseline="30000" dirty="0"/>
              <a:t>(on the host)</a:t>
            </a:r>
          </a:p>
        </p:txBody>
      </p:sp>
      <p:pic>
        <p:nvPicPr>
          <p:cNvPr id="1032" name="Picture 8" descr="Afbeeldingsresultaat voor music player daemon logo">
            <a:extLst>
              <a:ext uri="{FF2B5EF4-FFF2-40B4-BE49-F238E27FC236}">
                <a16:creationId xmlns:a16="http://schemas.microsoft.com/office/drawing/2014/main" id="{E9EB1BA2-B20B-4189-8D47-AB3E5C91C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97" y="1126494"/>
            <a:ext cx="1061702" cy="106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airplay logo">
            <a:extLst>
              <a:ext uri="{FF2B5EF4-FFF2-40B4-BE49-F238E27FC236}">
                <a16:creationId xmlns:a16="http://schemas.microsoft.com/office/drawing/2014/main" id="{3717ACBF-6F5B-45C2-9411-E8798FDA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70" y="1344205"/>
            <a:ext cx="1113388" cy="6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fbeeldingsresultaat voor snapcast">
            <a:extLst>
              <a:ext uri="{FF2B5EF4-FFF2-40B4-BE49-F238E27FC236}">
                <a16:creationId xmlns:a16="http://schemas.microsoft.com/office/drawing/2014/main" id="{098E2299-4599-49E6-A8C1-4CA95E69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05" y="2243059"/>
            <a:ext cx="2964445" cy="4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414CA56-00AA-4901-9E58-A3EA61EFE009}"/>
              </a:ext>
            </a:extLst>
          </p:cNvPr>
          <p:cNvSpPr/>
          <p:nvPr/>
        </p:nvSpPr>
        <p:spPr>
          <a:xfrm>
            <a:off x="4006598" y="1110510"/>
            <a:ext cx="480428" cy="101246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21E3C5-0E30-4866-885D-BA363A4F6523}"/>
              </a:ext>
            </a:extLst>
          </p:cNvPr>
          <p:cNvSpPr/>
          <p:nvPr/>
        </p:nvSpPr>
        <p:spPr>
          <a:xfrm>
            <a:off x="7593184" y="1110510"/>
            <a:ext cx="480428" cy="101246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0F97C-1FD8-4E26-A6F0-004F2A4624C8}"/>
              </a:ext>
            </a:extLst>
          </p:cNvPr>
          <p:cNvSpPr txBox="1"/>
          <p:nvPr/>
        </p:nvSpPr>
        <p:spPr>
          <a:xfrm>
            <a:off x="4515406" y="781652"/>
            <a:ext cx="2598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Configure the music service(s) to output </a:t>
            </a:r>
            <a:r>
              <a:rPr lang="en-US" sz="1000"/>
              <a:t>to a FIFO file/</a:t>
            </a:r>
            <a:r>
              <a:rPr lang="en-US" sz="1000" dirty="0"/>
              <a:t>PIPE as opposed to ALSA (devices). The </a:t>
            </a:r>
            <a:r>
              <a:rPr lang="en-US" sz="1000" dirty="0" err="1"/>
              <a:t>SnapServer</a:t>
            </a:r>
            <a:r>
              <a:rPr lang="en-US" sz="1000" dirty="0"/>
              <a:t> component will serve the audio chunks (everything sent to the </a:t>
            </a:r>
            <a:r>
              <a:rPr lang="en-US" sz="1000" dirty="0" err="1"/>
              <a:t>fifo</a:t>
            </a:r>
            <a:r>
              <a:rPr lang="en-US" sz="1000" dirty="0"/>
              <a:t>) to all connected clients. The server can host different streams simultaneously, so you can output MPD to one stream and Spotify to another (remember to connect to the correct stream though!).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FCB0D8-D593-42B5-AA07-936F241C8E54}"/>
              </a:ext>
            </a:extLst>
          </p:cNvPr>
          <p:cNvSpPr txBox="1"/>
          <p:nvPr/>
        </p:nvSpPr>
        <p:spPr>
          <a:xfrm>
            <a:off x="8073612" y="775871"/>
            <a:ext cx="2598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</a:t>
            </a:r>
            <a:r>
              <a:rPr lang="en-US" sz="1000" dirty="0" err="1"/>
              <a:t>SnapClient</a:t>
            </a:r>
            <a:r>
              <a:rPr lang="en-US" sz="1000" dirty="0"/>
              <a:t> component will read the served audio chunks and play them back to the configured ALSA device. You can use any ALSA device for playback.</a:t>
            </a:r>
          </a:p>
          <a:p>
            <a:endParaRPr lang="en-US" sz="1000" b="1" dirty="0"/>
          </a:p>
          <a:p>
            <a:r>
              <a:rPr lang="en-US" sz="1000" dirty="0"/>
              <a:t>This is the last link in the chain, ALSA will make sure the sound is sent to the amplifier/speakers.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43CED-E8FA-484B-AD36-54460EEF5C85}"/>
              </a:ext>
            </a:extLst>
          </p:cNvPr>
          <p:cNvSpPr/>
          <p:nvPr/>
        </p:nvSpPr>
        <p:spPr>
          <a:xfrm>
            <a:off x="925117" y="4146550"/>
            <a:ext cx="3048501" cy="23190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3BBE25-0345-40CB-A235-E5290AFEED08}"/>
              </a:ext>
            </a:extLst>
          </p:cNvPr>
          <p:cNvSpPr txBox="1"/>
          <p:nvPr/>
        </p:nvSpPr>
        <p:spPr>
          <a:xfrm>
            <a:off x="896287" y="4188223"/>
            <a:ext cx="2193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REMOTE SNAPCAST CLIENT #1</a:t>
            </a:r>
          </a:p>
        </p:txBody>
      </p:sp>
      <p:pic>
        <p:nvPicPr>
          <p:cNvPr id="25" name="Picture 6" descr="Afbeeldingsresultaat voor snapcast">
            <a:extLst>
              <a:ext uri="{FF2B5EF4-FFF2-40B4-BE49-F238E27FC236}">
                <a16:creationId xmlns:a16="http://schemas.microsoft.com/office/drawing/2014/main" id="{036F2EDE-033B-4206-8384-090B868D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1" y="5932409"/>
            <a:ext cx="2964445" cy="4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65C3C36-07D7-47D9-B08F-B5D1B4A0A6A9}"/>
              </a:ext>
            </a:extLst>
          </p:cNvPr>
          <p:cNvSpPr/>
          <p:nvPr/>
        </p:nvSpPr>
        <p:spPr>
          <a:xfrm>
            <a:off x="4518404" y="4146549"/>
            <a:ext cx="3048501" cy="23190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165897-626F-4FCC-9E1F-BC98FC0D928A}"/>
              </a:ext>
            </a:extLst>
          </p:cNvPr>
          <p:cNvSpPr txBox="1"/>
          <p:nvPr/>
        </p:nvSpPr>
        <p:spPr>
          <a:xfrm>
            <a:off x="4515854" y="4188223"/>
            <a:ext cx="220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REMOTE SNAPCAST CLIENT #2</a:t>
            </a:r>
          </a:p>
        </p:txBody>
      </p:sp>
      <p:pic>
        <p:nvPicPr>
          <p:cNvPr id="29" name="Picture 6" descr="Afbeeldingsresultaat voor snapcast">
            <a:extLst>
              <a:ext uri="{FF2B5EF4-FFF2-40B4-BE49-F238E27FC236}">
                <a16:creationId xmlns:a16="http://schemas.microsoft.com/office/drawing/2014/main" id="{CE5681AB-2EC5-4EE8-A2C8-D4F3F6DD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48" y="5932409"/>
            <a:ext cx="2964445" cy="4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687DC27-4FFD-4553-BB89-3C297A6EDAA0}"/>
              </a:ext>
            </a:extLst>
          </p:cNvPr>
          <p:cNvSpPr/>
          <p:nvPr/>
        </p:nvSpPr>
        <p:spPr>
          <a:xfrm>
            <a:off x="8102441" y="4161218"/>
            <a:ext cx="3048501" cy="23190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C1712E-12E6-48CE-A5A0-C698054E9418}"/>
              </a:ext>
            </a:extLst>
          </p:cNvPr>
          <p:cNvSpPr txBox="1"/>
          <p:nvPr/>
        </p:nvSpPr>
        <p:spPr>
          <a:xfrm>
            <a:off x="8073612" y="4202891"/>
            <a:ext cx="220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REMOTE SNAPCAST CLIENT #3</a:t>
            </a:r>
          </a:p>
        </p:txBody>
      </p:sp>
      <p:pic>
        <p:nvPicPr>
          <p:cNvPr id="33" name="Picture 6" descr="Afbeeldingsresultaat voor snapcast">
            <a:extLst>
              <a:ext uri="{FF2B5EF4-FFF2-40B4-BE49-F238E27FC236}">
                <a16:creationId xmlns:a16="http://schemas.microsoft.com/office/drawing/2014/main" id="{2E6087E7-1FBB-411E-93B2-01541653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05" y="5947077"/>
            <a:ext cx="2964445" cy="4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6F493D-5C06-4CB6-97F4-6D07EB936CD2}"/>
              </a:ext>
            </a:extLst>
          </p:cNvPr>
          <p:cNvCxnSpPr/>
          <p:nvPr/>
        </p:nvCxnSpPr>
        <p:spPr>
          <a:xfrm>
            <a:off x="88900" y="3429000"/>
            <a:ext cx="119824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10B36A-359F-40B2-95A1-1153FF7B08B1}"/>
              </a:ext>
            </a:extLst>
          </p:cNvPr>
          <p:cNvSpPr txBox="1"/>
          <p:nvPr/>
        </p:nvSpPr>
        <p:spPr>
          <a:xfrm>
            <a:off x="892049" y="3031042"/>
            <a:ext cx="23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SERVER DEVICE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2DFF0D-D65D-4397-AAF6-6B660F330902}"/>
              </a:ext>
            </a:extLst>
          </p:cNvPr>
          <p:cNvSpPr txBox="1"/>
          <p:nvPr/>
        </p:nvSpPr>
        <p:spPr>
          <a:xfrm>
            <a:off x="892049" y="3474890"/>
            <a:ext cx="23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CLIENT DEVICES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105F2C-1A1D-4EDC-89D9-B7107B0B34BB}"/>
              </a:ext>
            </a:extLst>
          </p:cNvPr>
          <p:cNvSpPr txBox="1"/>
          <p:nvPr/>
        </p:nvSpPr>
        <p:spPr>
          <a:xfrm>
            <a:off x="892049" y="4508084"/>
            <a:ext cx="2598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</a:t>
            </a:r>
            <a:r>
              <a:rPr lang="en-US" sz="1000" dirty="0" err="1"/>
              <a:t>SnapClient</a:t>
            </a:r>
            <a:r>
              <a:rPr lang="en-US" sz="1000" dirty="0"/>
              <a:t> component will read the served audio chunks and play them back to the configured ALSA device. You can use any ALSA device for playback.</a:t>
            </a:r>
          </a:p>
          <a:p>
            <a:endParaRPr lang="en-US" sz="1000" b="1" dirty="0"/>
          </a:p>
          <a:p>
            <a:r>
              <a:rPr lang="en-US" sz="1000" dirty="0"/>
              <a:t>This is the last link in the chain, ALSA will make sure the sound is sent to the amplifier/speakers.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3E5AA6-4255-4C75-82A5-29E1BAEDA15C}"/>
              </a:ext>
            </a:extLst>
          </p:cNvPr>
          <p:cNvSpPr txBox="1"/>
          <p:nvPr/>
        </p:nvSpPr>
        <p:spPr>
          <a:xfrm>
            <a:off x="4515855" y="4508084"/>
            <a:ext cx="2598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</a:t>
            </a:r>
            <a:r>
              <a:rPr lang="en-US" sz="1000" dirty="0" err="1"/>
              <a:t>SnapClient</a:t>
            </a:r>
            <a:r>
              <a:rPr lang="en-US" sz="1000" dirty="0"/>
              <a:t> component will read the served audio chunks and play them back to the configured ALSA device. You can use any ALSA device for playback.</a:t>
            </a:r>
          </a:p>
          <a:p>
            <a:endParaRPr lang="en-US" sz="1000" b="1" dirty="0"/>
          </a:p>
          <a:p>
            <a:r>
              <a:rPr lang="en-US" sz="1000" dirty="0"/>
              <a:t>This is the last link in the chain, ALSA will make sure the sound is sent to the amplifier/speakers.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BC152B-801D-4681-A9D9-9D0E0B31E76F}"/>
              </a:ext>
            </a:extLst>
          </p:cNvPr>
          <p:cNvSpPr txBox="1"/>
          <p:nvPr/>
        </p:nvSpPr>
        <p:spPr>
          <a:xfrm>
            <a:off x="8073612" y="4506935"/>
            <a:ext cx="2598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</a:t>
            </a:r>
            <a:r>
              <a:rPr lang="en-US" sz="1000" dirty="0" err="1"/>
              <a:t>SnapClient</a:t>
            </a:r>
            <a:r>
              <a:rPr lang="en-US" sz="1000" dirty="0"/>
              <a:t> component will read the served audio chunks and play them back to the configured ALSA device. You can use any ALSA device for playback.</a:t>
            </a:r>
          </a:p>
          <a:p>
            <a:endParaRPr lang="en-US" sz="1000" b="1" dirty="0"/>
          </a:p>
          <a:p>
            <a:r>
              <a:rPr lang="en-US" sz="1000" dirty="0"/>
              <a:t>This is the last link in the chain, ALSA will make sure the sound is sent to the amplifier/speakers.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923D5D-078F-4F06-8443-51E7C95080D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18383" y="2782067"/>
            <a:ext cx="3608309" cy="1379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E0B3F4-36E6-40FD-9E88-6FB0283559A8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flipH="1">
            <a:off x="2449368" y="2776287"/>
            <a:ext cx="3590738" cy="1370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785BCE-527F-462F-B454-7D1B2F2B06A6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6040106" y="2776287"/>
            <a:ext cx="2549" cy="1370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6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Rachid Groeneveld</dc:creator>
  <cp:lastModifiedBy>Rachid Groeneveld</cp:lastModifiedBy>
  <cp:revision>10</cp:revision>
  <dcterms:created xsi:type="dcterms:W3CDTF">2017-10-17T07:47:21Z</dcterms:created>
  <dcterms:modified xsi:type="dcterms:W3CDTF">2017-10-17T10:29:37Z</dcterms:modified>
</cp:coreProperties>
</file>