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Economica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Economica-regular.fntdata"/><Relationship Id="rId16" Type="http://schemas.openxmlformats.org/officeDocument/2006/relationships/font" Target="fonts/Raleway-boldItalic.fntdata"/><Relationship Id="rId19" Type="http://schemas.openxmlformats.org/officeDocument/2006/relationships/font" Target="fonts/Economica-italic.fntdata"/><Relationship Id="rId18" Type="http://schemas.openxmlformats.org/officeDocument/2006/relationships/font" Target="fonts/Economic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00842ea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00842ea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96cb7a00d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96cb7a00d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96cb79d0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96cb79d0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96cb79d0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96cb79d0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96cb79d0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96cb79d0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4c72376f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4c72376f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 Titulos">
  <p:cSld name="CUSTOM_4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60" name="Google Shape;6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72025"/>
            <a:ext cx="91440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0" l="0" r="0" t="27525"/>
          <a:stretch/>
        </p:blipFill>
        <p:spPr>
          <a:xfrm>
            <a:off x="0" y="0"/>
            <a:ext cx="2908824" cy="154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n Idea 1_gris">
  <p:cSld name="CUSTOM_1_1">
    <p:bg>
      <p:bgPr>
        <a:solidFill>
          <a:srgbClr val="4B4B4D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658025" y="647050"/>
            <a:ext cx="6700800" cy="3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7018850" y="2774650"/>
            <a:ext cx="1601100" cy="20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 b="1" sz="1400">
                <a:latin typeface="Raleway"/>
                <a:ea typeface="Raleway"/>
                <a:cs typeface="Raleway"/>
                <a:sym typeface="Raleway"/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Font typeface="Raleway"/>
              <a:buChar char="○"/>
              <a:defRPr sz="1100">
                <a:latin typeface="Raleway"/>
                <a:ea typeface="Raleway"/>
                <a:cs typeface="Raleway"/>
                <a:sym typeface="Raleway"/>
              </a:defRPr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■"/>
              <a:defRPr sz="1000"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6.png"/><Relationship Id="rId8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2809175" y="853075"/>
            <a:ext cx="3575400" cy="34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Implementacion de Juego de Ajedrez usando el paradigma de </a:t>
            </a:r>
            <a:r>
              <a:rPr lang="es" sz="3500"/>
              <a:t>Programación</a:t>
            </a:r>
            <a:r>
              <a:rPr lang="es" sz="3500"/>
              <a:t> Orientada a Objetos con la herramientas C++ y Qt</a:t>
            </a:r>
            <a:r>
              <a:rPr lang="es" sz="3500"/>
              <a:t> </a:t>
            </a:r>
            <a:endParaRPr sz="3500"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117300" y="4014450"/>
            <a:ext cx="2233800" cy="10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Alexander Luna Choquecota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Heber Uraccahua Barrios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Efrain Mamani Solorzano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48" y="0"/>
            <a:ext cx="2233750" cy="11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3574" y="242225"/>
            <a:ext cx="1036426" cy="68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23400" y="2638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MATERIALES &amp; HERRAMIENTAS</a:t>
            </a:r>
            <a:endParaRPr sz="3000"/>
          </a:p>
        </p:txBody>
      </p:sp>
      <p:sp>
        <p:nvSpPr>
          <p:cNvPr id="78" name="Google Shape;78;p16"/>
          <p:cNvSpPr txBox="1"/>
          <p:nvPr/>
        </p:nvSpPr>
        <p:spPr>
          <a:xfrm>
            <a:off x="623400" y="1364000"/>
            <a:ext cx="3014700" cy="25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lang="es" sz="2500">
                <a:latin typeface="Impact"/>
                <a:ea typeface="Impact"/>
                <a:cs typeface="Impact"/>
                <a:sym typeface="Impact"/>
              </a:rPr>
              <a:t>C++</a:t>
            </a:r>
            <a:r>
              <a:rPr lang="es" sz="2500"/>
              <a:t> :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lang="es" sz="2500">
                <a:latin typeface="Impact"/>
                <a:ea typeface="Impact"/>
                <a:cs typeface="Impact"/>
                <a:sym typeface="Impact"/>
              </a:rPr>
              <a:t>QT</a:t>
            </a:r>
            <a:r>
              <a:rPr lang="es" sz="2500"/>
              <a:t>: 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lang="es" sz="2500">
                <a:latin typeface="Impact"/>
                <a:ea typeface="Impact"/>
                <a:cs typeface="Impact"/>
                <a:sym typeface="Impact"/>
              </a:rPr>
              <a:t>Git </a:t>
            </a:r>
            <a:r>
              <a:rPr lang="es" sz="2500"/>
              <a:t>y </a:t>
            </a:r>
            <a:r>
              <a:rPr lang="es" sz="2500">
                <a:latin typeface="Impact"/>
                <a:ea typeface="Impact"/>
                <a:cs typeface="Impact"/>
                <a:sym typeface="Impact"/>
              </a:rPr>
              <a:t>Github</a:t>
            </a:r>
            <a:r>
              <a:rPr lang="es" sz="2500"/>
              <a:t>: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lang="es" sz="2500">
                <a:latin typeface="Impact"/>
                <a:ea typeface="Impact"/>
                <a:cs typeface="Impact"/>
                <a:sym typeface="Impact"/>
              </a:rPr>
              <a:t>CMake</a:t>
            </a:r>
            <a:r>
              <a:rPr lang="es" sz="2500"/>
              <a:t>: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lang="es" sz="2500">
                <a:latin typeface="Impact"/>
                <a:ea typeface="Impact"/>
                <a:cs typeface="Impact"/>
                <a:sym typeface="Impact"/>
              </a:rPr>
              <a:t>Overleaf</a:t>
            </a:r>
            <a:r>
              <a:rPr lang="es" sz="2500"/>
              <a:t>: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lang="es" sz="2500">
                <a:latin typeface="Impact"/>
                <a:ea typeface="Impact"/>
                <a:cs typeface="Impact"/>
                <a:sym typeface="Impact"/>
              </a:rPr>
              <a:t>Google Meet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8925" y="2709749"/>
            <a:ext cx="1613600" cy="16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67500"/>
            <a:ext cx="1242250" cy="124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8000" y="770450"/>
            <a:ext cx="1447275" cy="144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8575" y="2246537"/>
            <a:ext cx="1242250" cy="1225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34574" y="2454126"/>
            <a:ext cx="1447275" cy="144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09025" y="1256675"/>
            <a:ext cx="1315075" cy="131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38750" y="3487375"/>
            <a:ext cx="1108750" cy="110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540500" y="79625"/>
            <a:ext cx="45474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JUEGO DE AJEDREZ</a:t>
            </a:r>
            <a:endParaRPr sz="30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000" y="789776"/>
            <a:ext cx="3450475" cy="34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350" y="789775"/>
            <a:ext cx="3982350" cy="39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540500" y="79625"/>
            <a:ext cx="4760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DIAGRAMA DE CLASES</a:t>
            </a:r>
            <a:endParaRPr sz="3000"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9871" l="10676" r="10589" t="10127"/>
          <a:stretch/>
        </p:blipFill>
        <p:spPr>
          <a:xfrm>
            <a:off x="1707925" y="644563"/>
            <a:ext cx="6747449" cy="38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2899175" y="239375"/>
            <a:ext cx="3855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MÉTODOS</a:t>
            </a:r>
            <a:endParaRPr sz="3000"/>
          </a:p>
        </p:txBody>
      </p:sp>
      <p:sp>
        <p:nvSpPr>
          <p:cNvPr id="104" name="Google Shape;104;p19"/>
          <p:cNvSpPr txBox="1"/>
          <p:nvPr/>
        </p:nvSpPr>
        <p:spPr>
          <a:xfrm>
            <a:off x="623400" y="1364000"/>
            <a:ext cx="7965600" cy="28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">
                <a:latin typeface="Impact"/>
                <a:ea typeface="Impact"/>
                <a:cs typeface="Impact"/>
                <a:sym typeface="Impact"/>
              </a:rPr>
              <a:t>SINGLETON</a:t>
            </a:r>
            <a:r>
              <a:rPr lang="es"/>
              <a:t> : 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">
                <a:latin typeface="Impact"/>
                <a:ea typeface="Impact"/>
                <a:cs typeface="Impact"/>
                <a:sym typeface="Impact"/>
              </a:rPr>
              <a:t>POLIMORFISMO</a:t>
            </a:r>
            <a:r>
              <a:rPr lang="es"/>
              <a:t>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">
                <a:latin typeface="Impact"/>
                <a:ea typeface="Impact"/>
                <a:cs typeface="Impact"/>
                <a:sym typeface="Impact"/>
              </a:rPr>
              <a:t>HERENCIA</a:t>
            </a:r>
            <a:r>
              <a:rPr lang="es"/>
              <a:t>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">
                <a:latin typeface="Impact"/>
                <a:ea typeface="Impact"/>
                <a:cs typeface="Impact"/>
                <a:sym typeface="Impact"/>
              </a:rPr>
              <a:t>SOBRECARGA DE OPERADORES</a:t>
            </a:r>
            <a:r>
              <a:rPr lang="es"/>
              <a:t>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">
                <a:latin typeface="Impact"/>
                <a:ea typeface="Impact"/>
                <a:cs typeface="Impact"/>
                <a:sym typeface="Impact"/>
              </a:rPr>
              <a:t>FUNCIONES LAMBDA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mpact"/>
              <a:buChar char="➢"/>
            </a:pPr>
            <a:r>
              <a:rPr lang="es">
                <a:latin typeface="Impact"/>
                <a:ea typeface="Impact"/>
                <a:cs typeface="Impact"/>
                <a:sym typeface="Impact"/>
              </a:rPr>
              <a:t>PUNTEROS INTELIGENTES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710" y="965976"/>
            <a:ext cx="2919115" cy="18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9175" y="2944325"/>
            <a:ext cx="3211823" cy="17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2343350" y="402425"/>
            <a:ext cx="5780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CONCLUSIONES</a:t>
            </a:r>
            <a:endParaRPr sz="3000"/>
          </a:p>
        </p:txBody>
      </p:sp>
      <p:sp>
        <p:nvSpPr>
          <p:cNvPr id="112" name="Google Shape;112;p20"/>
          <p:cNvSpPr txBox="1"/>
          <p:nvPr/>
        </p:nvSpPr>
        <p:spPr>
          <a:xfrm>
            <a:off x="623400" y="1364000"/>
            <a:ext cx="7965600" cy="28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presente trabajo nos permite fortalecer nuestro conocimiento de programación orientada a objetos, profundizando en puntos como: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"/>
              <a:t>Herencia, polimorfismo, diseño de Patrones, así como el uso de funciones lambda, la sobrecarga de operadores.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"/>
              <a:t>P</a:t>
            </a:r>
            <a:r>
              <a:rPr lang="es"/>
              <a:t>ermitió</a:t>
            </a:r>
            <a:r>
              <a:rPr lang="es"/>
              <a:t> conocer la herramienta de interfaz </a:t>
            </a:r>
            <a:r>
              <a:rPr lang="es"/>
              <a:t>gráfica</a:t>
            </a:r>
            <a:r>
              <a:rPr lang="es"/>
              <a:t> que nos proporciona Qt para poder aplicar estas </a:t>
            </a:r>
            <a:r>
              <a:rPr lang="es"/>
              <a:t>teorías</a:t>
            </a:r>
            <a:r>
              <a:rPr lang="es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"/>
              <a:t>Permitió</a:t>
            </a:r>
            <a:r>
              <a:rPr lang="es"/>
              <a:t> el uso de github para la </a:t>
            </a:r>
            <a:r>
              <a:rPr lang="es"/>
              <a:t>comunicación</a:t>
            </a:r>
            <a:r>
              <a:rPr lang="es"/>
              <a:t> de trabajo grupal en el desarrollo de nuestro sistema.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"/>
              <a:t>Permitió</a:t>
            </a:r>
            <a:r>
              <a:rPr lang="es"/>
              <a:t> hacer uso de overleaf, para poder hacer nuestro informe y darlo a conocer a la comunidad en un lenguaje </a:t>
            </a:r>
            <a:r>
              <a:rPr lang="es"/>
              <a:t>más</a:t>
            </a:r>
            <a:r>
              <a:rPr lang="es"/>
              <a:t> estandarizado para trabajos como el que realizamos.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658025" y="647050"/>
            <a:ext cx="6700800" cy="3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4C1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4C1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4C1F3"/>
                </a:solidFill>
              </a:rPr>
              <a:t>#QuedateEnCasa</a:t>
            </a:r>
            <a:endParaRPr sz="1500">
              <a:solidFill>
                <a:srgbClr val="04C1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4C1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4C1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4C1F3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075" y="467875"/>
            <a:ext cx="4172350" cy="42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