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200"/>
    <a:srgbClr val="FFCA21"/>
    <a:srgbClr val="AAA55D"/>
    <a:srgbClr val="E9E67D"/>
    <a:srgbClr val="DEDCC0"/>
    <a:srgbClr val="241E1A"/>
    <a:srgbClr val="FDE0BC"/>
    <a:srgbClr val="F8E3B1"/>
    <a:srgbClr val="393521"/>
    <a:srgbClr val="EFE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CB6B4-3CD4-4924-8098-A26928FAE5BF}" v="261" dt="2021-04-07T02:26:3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0E41-93FD-4FA2-B2A0-7FAD4061DD3F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EEA4-F331-4715-88DE-5BC33396A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43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203D-302D-4401-9602-7C3F494B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57E67-8A2F-4B76-8663-5C893AE1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AAFC1-0204-46B9-8131-929BADD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8B16-5171-47A6-BF9D-BE9D3B8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F3EE83-BFC2-424C-84A2-523EF5F5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44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4C0F-AA7B-4255-B95A-E9D6EF65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767C06-8096-4B14-965C-B5B32FBB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71B45-E4DE-4FEB-A587-B6CE88BA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34A49-2939-4D6E-94BB-D73AF51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4B1A7-B7A3-4AF7-BFBC-FE4F669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3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AF7E3-B909-4278-A952-72AFA44E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6AEE3-18AF-428F-87B4-0C1EF1A4F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2CB33-369E-47BA-9E5B-8EC3BE7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7171D-07B3-44E7-A49A-4CD1EB25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380A3-A888-4FF4-B51C-C6FFF161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6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8A1E-6151-4F1A-81FF-24414A7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E87DB-517C-4CF4-B786-8AA3451D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B8D27-42E7-4DC9-846C-0896EB21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D82A9-7464-4499-A4E1-377B4026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A0B28-40A4-42D4-86FC-B5D3DDD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7AFC7-E85B-4685-BF5E-45951E6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4079E-397E-41A7-8CBA-23B7D115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81560-794E-4F64-9CB4-688A7BD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86955-1F7A-4032-BC30-FE852F2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E5864-30EC-4F03-965F-E4FB922F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60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4E69-9ABC-45B6-A38E-0EBED0A6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B1648-981E-4D3B-8B56-B6957622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E4DB2B-1395-49F5-A766-B53B0483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A932D-215E-4A07-BEE0-6BF1618E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C44444-0716-4B9A-8438-FB341D4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0E757-C503-4446-A5E5-B8C09F6B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0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0E1C-836C-40B5-B44E-CF639344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08180-1571-4D99-8717-9FDF1AAD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093B4-BEC0-4C90-9976-CD8019CE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17A063-B962-4733-98B6-9CA2DD063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74C089-3782-46C0-BEC9-2701F02EC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419C4-5A10-451F-8D9A-AA7992E3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2B7F02-4779-4596-85A0-CF31B935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5A5029-F7D4-4099-BEEE-45E8DFDB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67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72239-DFD1-4311-94BF-A0B390A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62F6AA-A794-47CB-8239-27C693B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1052E-6D76-4CB5-8C40-0F7A998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C20F75-4A08-4A23-9A15-D311D455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3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8CFE6-CC16-40CD-A1FD-DC52B3B0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4C9450-BF00-4742-8153-956F09F8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7DFE7-D038-4E97-ACE7-57A38B0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1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DC9A-D9B3-42CC-B8A0-F399F4C7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6BD38-37BD-46BC-91C4-E9D8A9F3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D59FFB-C156-4E13-A64E-A142836E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15C2C-C9AC-4090-B37F-36EECE0E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C9E32-F558-4B3C-9E6F-737C9B89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F1DDA5-11C5-4DD3-AD88-BFB2488A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97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85E4-C9AA-45B3-AC29-C8D5FD1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0FB70B-6F73-4A3B-BD60-DE76147A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CAD56-DE0B-4A4A-81E5-0593A538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9FD01-ECD3-4085-9E80-650425C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6C08A-AC21-4792-9632-350ABD75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B6EEE8-6AD6-4A30-A285-0331E7F5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5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FDACD1-4EAC-4CBF-AC29-0B3CAB0A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E9DE4-C16E-4E78-B084-A9F85800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55214-9227-498F-98AC-CC278BC49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BF14-A412-4E40-A91C-D46F594FB12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3320B-DD08-47C0-A123-4F980DCF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6E0B4-FAA5-4610-BE7C-1A7470DA3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371-6244-438E-BAA4-64985AD7E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91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f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937581-F367-4D3C-9413-543C624A6FF9}"/>
              </a:ext>
            </a:extLst>
          </p:cNvPr>
          <p:cNvSpPr txBox="1"/>
          <p:nvPr/>
        </p:nvSpPr>
        <p:spPr>
          <a:xfrm rot="21368591">
            <a:off x="6217563" y="1940764"/>
            <a:ext cx="2969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n w="28575">
                  <a:solidFill>
                    <a:srgbClr val="DB5B46"/>
                  </a:solidFill>
                </a:ln>
                <a:solidFill>
                  <a:srgbClr val="DB5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p bold" panose="020F0804030202060203" pitchFamily="34" charset="0"/>
              </a:rPr>
              <a:t>TU TITULO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F28D55-0DE1-4149-A53A-E153EBA2EE53}"/>
              </a:ext>
            </a:extLst>
          </p:cNvPr>
          <p:cNvSpPr txBox="1"/>
          <p:nvPr/>
        </p:nvSpPr>
        <p:spPr>
          <a:xfrm rot="21389117">
            <a:off x="6228402" y="2621403"/>
            <a:ext cx="4070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n w="38100">
                  <a:solidFill>
                    <a:srgbClr val="EFEFDF"/>
                  </a:solidFill>
                </a:ln>
                <a:solidFill>
                  <a:srgbClr val="E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NOMBRE O EL </a:t>
            </a:r>
          </a:p>
          <a:p>
            <a:pPr algn="ctr"/>
            <a:r>
              <a:rPr lang="es-MX" sz="3200" dirty="0">
                <a:ln w="38100">
                  <a:solidFill>
                    <a:srgbClr val="EFEFDF"/>
                  </a:solidFill>
                </a:ln>
                <a:solidFill>
                  <a:srgbClr val="E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TU EQUIPO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956FF0-2506-4972-90ED-28C66B6AF395}"/>
              </a:ext>
            </a:extLst>
          </p:cNvPr>
          <p:cNvSpPr txBox="1"/>
          <p:nvPr/>
        </p:nvSpPr>
        <p:spPr>
          <a:xfrm rot="21398862">
            <a:off x="7467600" y="3987016"/>
            <a:ext cx="26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393521"/>
                </a:solidFill>
                <a:latin typeface="ChilD WRITING" panose="02000503000000000000" pitchFamily="2" charset="0"/>
              </a:rPr>
              <a:t>Mas Datos aquí  </a:t>
            </a:r>
          </a:p>
        </p:txBody>
      </p:sp>
      <p:sp>
        <p:nvSpPr>
          <p:cNvPr id="5" name="Estrella: 4 puntas 4">
            <a:extLst>
              <a:ext uri="{FF2B5EF4-FFF2-40B4-BE49-F238E27FC236}">
                <a16:creationId xmlns:a16="http://schemas.microsoft.com/office/drawing/2014/main" id="{5A7BD21B-7426-44F4-A1F9-22665A83ED31}"/>
              </a:ext>
            </a:extLst>
          </p:cNvPr>
          <p:cNvSpPr/>
          <p:nvPr/>
        </p:nvSpPr>
        <p:spPr>
          <a:xfrm rot="20302035">
            <a:off x="5691569" y="1893485"/>
            <a:ext cx="435204" cy="453544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B7EDEB66-C67D-477F-B110-02DB8FF050E9}"/>
              </a:ext>
            </a:extLst>
          </p:cNvPr>
          <p:cNvSpPr/>
          <p:nvPr/>
        </p:nvSpPr>
        <p:spPr>
          <a:xfrm rot="1568585">
            <a:off x="5579134" y="2268631"/>
            <a:ext cx="435204" cy="453544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F35ECF4A-763F-4C9D-9072-576D6BA530DC}"/>
              </a:ext>
            </a:extLst>
          </p:cNvPr>
          <p:cNvSpPr/>
          <p:nvPr/>
        </p:nvSpPr>
        <p:spPr>
          <a:xfrm rot="7862988">
            <a:off x="8907808" y="1489197"/>
            <a:ext cx="435204" cy="453544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strella: 4 puntas 10">
            <a:extLst>
              <a:ext uri="{FF2B5EF4-FFF2-40B4-BE49-F238E27FC236}">
                <a16:creationId xmlns:a16="http://schemas.microsoft.com/office/drawing/2014/main" id="{7208AC46-4CCC-4394-B1D7-13A08A5E7855}"/>
              </a:ext>
            </a:extLst>
          </p:cNvPr>
          <p:cNvSpPr/>
          <p:nvPr/>
        </p:nvSpPr>
        <p:spPr>
          <a:xfrm rot="10729538">
            <a:off x="9114564" y="1945826"/>
            <a:ext cx="435204" cy="453544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1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201368-4427-4D90-9FAA-007D45C0CFFD}"/>
              </a:ext>
            </a:extLst>
          </p:cNvPr>
          <p:cNvSpPr/>
          <p:nvPr/>
        </p:nvSpPr>
        <p:spPr>
          <a:xfrm>
            <a:off x="0" y="0"/>
            <a:ext cx="12192000" cy="6984609"/>
          </a:xfrm>
          <a:prstGeom prst="rect">
            <a:avLst/>
          </a:prstGeom>
          <a:solidFill>
            <a:srgbClr val="AAA55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87E363B-2E65-4471-8E47-814B80FDBBAA}"/>
              </a:ext>
            </a:extLst>
          </p:cNvPr>
          <p:cNvSpPr/>
          <p:nvPr/>
        </p:nvSpPr>
        <p:spPr>
          <a:xfrm>
            <a:off x="133900" y="1846423"/>
            <a:ext cx="6483643" cy="3992360"/>
          </a:xfrm>
          <a:prstGeom prst="roundRect">
            <a:avLst/>
          </a:prstGeom>
          <a:solidFill>
            <a:srgbClr val="DEDCC0">
              <a:alpha val="32000"/>
            </a:srgbClr>
          </a:solidFill>
          <a:ln w="28575">
            <a:solidFill>
              <a:srgbClr val="241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3E72C9E-48D6-41F3-98A2-2BD221B10756}"/>
              </a:ext>
            </a:extLst>
          </p:cNvPr>
          <p:cNvSpPr/>
          <p:nvPr/>
        </p:nvSpPr>
        <p:spPr>
          <a:xfrm>
            <a:off x="323556" y="1303440"/>
            <a:ext cx="4107766" cy="604911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AAA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 descr="Un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83609A97-3840-4EE0-8062-6906C13F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0203">
            <a:off x="8536776" y="959796"/>
            <a:ext cx="2866990" cy="5065015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DFEAFAF5-5718-420F-B8CE-F238DACEBFCA}"/>
              </a:ext>
            </a:extLst>
          </p:cNvPr>
          <p:cNvSpPr/>
          <p:nvPr/>
        </p:nvSpPr>
        <p:spPr>
          <a:xfrm>
            <a:off x="8623495" y="1533378"/>
            <a:ext cx="2799471" cy="3657600"/>
          </a:xfrm>
          <a:custGeom>
            <a:avLst/>
            <a:gdLst>
              <a:gd name="connsiteX0" fmla="*/ 14068 w 2799471"/>
              <a:gd name="connsiteY0" fmla="*/ 2897945 h 3657600"/>
              <a:gd name="connsiteX1" fmla="*/ 0 w 2799471"/>
              <a:gd name="connsiteY1" fmla="*/ 2799471 h 3657600"/>
              <a:gd name="connsiteX2" fmla="*/ 844062 w 2799471"/>
              <a:gd name="connsiteY2" fmla="*/ 731520 h 3657600"/>
              <a:gd name="connsiteX3" fmla="*/ 1167619 w 2799471"/>
              <a:gd name="connsiteY3" fmla="*/ 42204 h 3657600"/>
              <a:gd name="connsiteX4" fmla="*/ 1195754 w 2799471"/>
              <a:gd name="connsiteY4" fmla="*/ 0 h 3657600"/>
              <a:gd name="connsiteX5" fmla="*/ 1505243 w 2799471"/>
              <a:gd name="connsiteY5" fmla="*/ 70339 h 3657600"/>
              <a:gd name="connsiteX6" fmla="*/ 2447779 w 2799471"/>
              <a:gd name="connsiteY6" fmla="*/ 436099 h 3657600"/>
              <a:gd name="connsiteX7" fmla="*/ 2799471 w 2799471"/>
              <a:gd name="connsiteY7" fmla="*/ 576776 h 3657600"/>
              <a:gd name="connsiteX8" fmla="*/ 2785403 w 2799471"/>
              <a:gd name="connsiteY8" fmla="*/ 745588 h 3657600"/>
              <a:gd name="connsiteX9" fmla="*/ 2588456 w 2799471"/>
              <a:gd name="connsiteY9" fmla="*/ 1364567 h 3657600"/>
              <a:gd name="connsiteX10" fmla="*/ 2138290 w 2799471"/>
              <a:gd name="connsiteY10" fmla="*/ 2518117 h 3657600"/>
              <a:gd name="connsiteX11" fmla="*/ 1730327 w 2799471"/>
              <a:gd name="connsiteY11" fmla="*/ 3559127 h 3657600"/>
              <a:gd name="connsiteX12" fmla="*/ 1674056 w 2799471"/>
              <a:gd name="connsiteY12" fmla="*/ 3657600 h 3657600"/>
              <a:gd name="connsiteX13" fmla="*/ 1547447 w 2799471"/>
              <a:gd name="connsiteY13" fmla="*/ 3629465 h 3657600"/>
              <a:gd name="connsiteX14" fmla="*/ 1139483 w 2799471"/>
              <a:gd name="connsiteY14" fmla="*/ 3474720 h 3657600"/>
              <a:gd name="connsiteX15" fmla="*/ 323557 w 2799471"/>
              <a:gd name="connsiteY15" fmla="*/ 3123028 h 3657600"/>
              <a:gd name="connsiteX16" fmla="*/ 84407 w 2799471"/>
              <a:gd name="connsiteY16" fmla="*/ 2996419 h 3657600"/>
              <a:gd name="connsiteX17" fmla="*/ 14068 w 2799471"/>
              <a:gd name="connsiteY17" fmla="*/ 289794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9471" h="3657600">
                <a:moveTo>
                  <a:pt x="14068" y="2897945"/>
                </a:moveTo>
                <a:lnTo>
                  <a:pt x="0" y="2799471"/>
                </a:lnTo>
                <a:lnTo>
                  <a:pt x="844062" y="731520"/>
                </a:lnTo>
                <a:lnTo>
                  <a:pt x="1167619" y="42204"/>
                </a:lnTo>
                <a:lnTo>
                  <a:pt x="1195754" y="0"/>
                </a:lnTo>
                <a:lnTo>
                  <a:pt x="1505243" y="70339"/>
                </a:lnTo>
                <a:lnTo>
                  <a:pt x="2447779" y="436099"/>
                </a:lnTo>
                <a:lnTo>
                  <a:pt x="2799471" y="576776"/>
                </a:lnTo>
                <a:lnTo>
                  <a:pt x="2785403" y="745588"/>
                </a:lnTo>
                <a:lnTo>
                  <a:pt x="2588456" y="1364567"/>
                </a:lnTo>
                <a:lnTo>
                  <a:pt x="2138290" y="2518117"/>
                </a:lnTo>
                <a:lnTo>
                  <a:pt x="1730327" y="3559127"/>
                </a:lnTo>
                <a:lnTo>
                  <a:pt x="1674056" y="3657600"/>
                </a:lnTo>
                <a:lnTo>
                  <a:pt x="1547447" y="3629465"/>
                </a:lnTo>
                <a:lnTo>
                  <a:pt x="1139483" y="3474720"/>
                </a:lnTo>
                <a:lnTo>
                  <a:pt x="323557" y="3123028"/>
                </a:lnTo>
                <a:lnTo>
                  <a:pt x="84407" y="2996419"/>
                </a:lnTo>
                <a:lnTo>
                  <a:pt x="14068" y="2897945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984AA-923E-4BE3-A3C3-5515F5321DB5}"/>
              </a:ext>
            </a:extLst>
          </p:cNvPr>
          <p:cNvSpPr txBox="1"/>
          <p:nvPr/>
        </p:nvSpPr>
        <p:spPr>
          <a:xfrm rot="1572370">
            <a:off x="8625785" y="4252051"/>
            <a:ext cx="214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Inserta tu imagen  (</a:t>
            </a:r>
            <a:r>
              <a:rPr lang="es-MX" dirty="0" err="1">
                <a:solidFill>
                  <a:schemeClr val="bg1"/>
                </a:solidFill>
              </a:rPr>
              <a:t>insert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your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image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1AD6AD-36A7-4F11-A986-9BA6CCB0E465}"/>
              </a:ext>
            </a:extLst>
          </p:cNvPr>
          <p:cNvSpPr txBox="1"/>
          <p:nvPr/>
        </p:nvSpPr>
        <p:spPr>
          <a:xfrm>
            <a:off x="507540" y="1303440"/>
            <a:ext cx="236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n w="38100">
                  <a:solidFill>
                    <a:srgbClr val="241E1A"/>
                  </a:solidFill>
                </a:ln>
                <a:solidFill>
                  <a:srgbClr val="080200"/>
                </a:solidFill>
                <a:latin typeface="Child Writing" panose="02000503000000000000" pitchFamily="2" charset="0"/>
              </a:rPr>
              <a:t>TU TITULO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A34332-CB91-404F-A220-36A2FDCCAF4F}"/>
              </a:ext>
            </a:extLst>
          </p:cNvPr>
          <p:cNvSpPr txBox="1"/>
          <p:nvPr/>
        </p:nvSpPr>
        <p:spPr>
          <a:xfrm>
            <a:off x="675249" y="2250831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sap bold" panose="020F0804030202060203" pitchFamily="34" charset="0"/>
              </a:rPr>
              <a:t>Tu texto va aquí</a:t>
            </a:r>
          </a:p>
        </p:txBody>
      </p:sp>
      <p:sp>
        <p:nvSpPr>
          <p:cNvPr id="15" name="Estrella: 4 puntas 14">
            <a:extLst>
              <a:ext uri="{FF2B5EF4-FFF2-40B4-BE49-F238E27FC236}">
                <a16:creationId xmlns:a16="http://schemas.microsoft.com/office/drawing/2014/main" id="{B39ABA1D-5325-4026-9C35-2A6856C8D3A0}"/>
              </a:ext>
            </a:extLst>
          </p:cNvPr>
          <p:cNvSpPr/>
          <p:nvPr/>
        </p:nvSpPr>
        <p:spPr>
          <a:xfrm rot="20302035">
            <a:off x="5869070" y="1264579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strella: 4 puntas 15">
            <a:extLst>
              <a:ext uri="{FF2B5EF4-FFF2-40B4-BE49-F238E27FC236}">
                <a16:creationId xmlns:a16="http://schemas.microsoft.com/office/drawing/2014/main" id="{93F67B72-7358-4C2A-98CB-BBEB4FA2620C}"/>
              </a:ext>
            </a:extLst>
          </p:cNvPr>
          <p:cNvSpPr/>
          <p:nvPr/>
        </p:nvSpPr>
        <p:spPr>
          <a:xfrm rot="488638">
            <a:off x="6388787" y="1675113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2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9803013-F353-42F3-9601-4B45E94B49A3}"/>
              </a:ext>
            </a:extLst>
          </p:cNvPr>
          <p:cNvSpPr/>
          <p:nvPr/>
        </p:nvSpPr>
        <p:spPr>
          <a:xfrm>
            <a:off x="0" y="0"/>
            <a:ext cx="12192000" cy="6984609"/>
          </a:xfrm>
          <a:prstGeom prst="rect">
            <a:avLst/>
          </a:prstGeom>
          <a:solidFill>
            <a:srgbClr val="AAA55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05D853-B9F9-4AA3-87D3-BA34D4BD5FB4}"/>
              </a:ext>
            </a:extLst>
          </p:cNvPr>
          <p:cNvSpPr/>
          <p:nvPr/>
        </p:nvSpPr>
        <p:spPr>
          <a:xfrm>
            <a:off x="5304782" y="1799326"/>
            <a:ext cx="6483643" cy="3992360"/>
          </a:xfrm>
          <a:prstGeom prst="roundRect">
            <a:avLst/>
          </a:prstGeom>
          <a:solidFill>
            <a:srgbClr val="DEDCC0">
              <a:alpha val="32000"/>
            </a:srgbClr>
          </a:solidFill>
          <a:ln w="28575">
            <a:solidFill>
              <a:srgbClr val="241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7AF48A5-7025-41CB-861E-CE3C52BCF7C1}"/>
              </a:ext>
            </a:extLst>
          </p:cNvPr>
          <p:cNvSpPr/>
          <p:nvPr/>
        </p:nvSpPr>
        <p:spPr>
          <a:xfrm>
            <a:off x="7680659" y="1496870"/>
            <a:ext cx="4107766" cy="604911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AAA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F03475-F978-4757-A9CA-B1291C730FD9}"/>
              </a:ext>
            </a:extLst>
          </p:cNvPr>
          <p:cNvSpPr txBox="1"/>
          <p:nvPr/>
        </p:nvSpPr>
        <p:spPr>
          <a:xfrm>
            <a:off x="8765427" y="1496870"/>
            <a:ext cx="236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dirty="0">
                <a:ln w="38100">
                  <a:solidFill>
                    <a:srgbClr val="241E1A"/>
                  </a:solidFill>
                </a:ln>
                <a:solidFill>
                  <a:srgbClr val="080200"/>
                </a:solidFill>
                <a:latin typeface="Child Writing" panose="02000503000000000000" pitchFamily="2" charset="0"/>
              </a:rPr>
              <a:t>TU TITULO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87D05B-9891-43C2-8EB8-23DE5F37FE6F}"/>
              </a:ext>
            </a:extLst>
          </p:cNvPr>
          <p:cNvSpPr txBox="1"/>
          <p:nvPr/>
        </p:nvSpPr>
        <p:spPr>
          <a:xfrm>
            <a:off x="7933877" y="2384101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latin typeface="Asap bold" panose="020F0804030202060203" pitchFamily="34" charset="0"/>
              </a:rPr>
              <a:t>Tu texto va aquí</a:t>
            </a:r>
          </a:p>
        </p:txBody>
      </p:sp>
      <p:pic>
        <p:nvPicPr>
          <p:cNvPr id="22" name="Imagen 21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952CD30F-244B-44AF-934F-2B0081B19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39" y="4779779"/>
            <a:ext cx="2893516" cy="2369066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DE4290E-8C42-48C9-A0E4-3A3D0CC0FB6E}"/>
              </a:ext>
            </a:extLst>
          </p:cNvPr>
          <p:cNvSpPr/>
          <p:nvPr/>
        </p:nvSpPr>
        <p:spPr>
          <a:xfrm>
            <a:off x="1081725" y="328343"/>
            <a:ext cx="3181303" cy="42872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8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D888807-8A4C-4E92-8DF6-3C2EFB0D5E95}"/>
              </a:ext>
            </a:extLst>
          </p:cNvPr>
          <p:cNvSpPr/>
          <p:nvPr/>
        </p:nvSpPr>
        <p:spPr>
          <a:xfrm rot="20367197">
            <a:off x="3180254" y="4317940"/>
            <a:ext cx="1740595" cy="331027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AAA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9A59A789-6B99-4F61-94BD-9A745513FCAD}"/>
              </a:ext>
            </a:extLst>
          </p:cNvPr>
          <p:cNvSpPr/>
          <p:nvPr/>
        </p:nvSpPr>
        <p:spPr>
          <a:xfrm rot="19907116">
            <a:off x="558457" y="392288"/>
            <a:ext cx="1740595" cy="331027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AAA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A6879AE7-541B-4C8F-BC8B-93018E096965}"/>
              </a:ext>
            </a:extLst>
          </p:cNvPr>
          <p:cNvSpPr txBox="1"/>
          <p:nvPr/>
        </p:nvSpPr>
        <p:spPr>
          <a:xfrm>
            <a:off x="1871611" y="4023019"/>
            <a:ext cx="157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Inserta tu imagen  (</a:t>
            </a:r>
            <a:r>
              <a:rPr lang="es-MX" sz="1400" dirty="0" err="1">
                <a:solidFill>
                  <a:schemeClr val="bg1"/>
                </a:solidFill>
              </a:rPr>
              <a:t>insert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your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image</a:t>
            </a:r>
            <a:r>
              <a:rPr lang="es-MX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48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75E94E1-939B-4C93-9D89-7F55B6532143}"/>
              </a:ext>
            </a:extLst>
          </p:cNvPr>
          <p:cNvSpPr txBox="1"/>
          <p:nvPr/>
        </p:nvSpPr>
        <p:spPr>
          <a:xfrm>
            <a:off x="6289362" y="3235086"/>
            <a:ext cx="4388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n w="38100">
                  <a:solidFill>
                    <a:srgbClr val="241E1A"/>
                  </a:solidFill>
                </a:ln>
                <a:solidFill>
                  <a:srgbClr val="080200"/>
                </a:solidFill>
                <a:latin typeface="Child Writing" panose="02000503000000000000" pitchFamily="2" charset="0"/>
              </a:rPr>
              <a:t>TU SUBTEMA </a:t>
            </a:r>
          </a:p>
        </p:txBody>
      </p:sp>
    </p:spTree>
    <p:extLst>
      <p:ext uri="{BB962C8B-B14F-4D97-AF65-F5344CB8AC3E}">
        <p14:creationId xmlns:p14="http://schemas.microsoft.com/office/powerpoint/2010/main" val="1566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2C0E33F-C3C5-4B42-8D4E-4DDBE3DBB898}"/>
              </a:ext>
            </a:extLst>
          </p:cNvPr>
          <p:cNvSpPr/>
          <p:nvPr/>
        </p:nvSpPr>
        <p:spPr>
          <a:xfrm>
            <a:off x="0" y="0"/>
            <a:ext cx="12192000" cy="6984609"/>
          </a:xfrm>
          <a:prstGeom prst="rect">
            <a:avLst/>
          </a:prstGeom>
          <a:solidFill>
            <a:srgbClr val="AAA55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0E0FAB8-A744-4E10-8453-01316DB96EBB}"/>
              </a:ext>
            </a:extLst>
          </p:cNvPr>
          <p:cNvSpPr/>
          <p:nvPr/>
        </p:nvSpPr>
        <p:spPr>
          <a:xfrm>
            <a:off x="212278" y="2516779"/>
            <a:ext cx="6483643" cy="3992360"/>
          </a:xfrm>
          <a:prstGeom prst="roundRect">
            <a:avLst/>
          </a:prstGeom>
          <a:solidFill>
            <a:srgbClr val="E9E67D">
              <a:alpha val="14000"/>
            </a:srgbClr>
          </a:solidFill>
          <a:ln w="28575">
            <a:solidFill>
              <a:srgbClr val="241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BC6962A-2E2D-42DC-B4E4-3311E44C3ACD}"/>
              </a:ext>
            </a:extLst>
          </p:cNvPr>
          <p:cNvSpPr/>
          <p:nvPr/>
        </p:nvSpPr>
        <p:spPr>
          <a:xfrm>
            <a:off x="212278" y="2214323"/>
            <a:ext cx="4107766" cy="604911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E9E67D"/>
          </a:solidFill>
          <a:ln>
            <a:solidFill>
              <a:srgbClr val="AAA5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A77ACE-B6D7-4E69-83D1-5A89434C080C}"/>
              </a:ext>
            </a:extLst>
          </p:cNvPr>
          <p:cNvSpPr txBox="1"/>
          <p:nvPr/>
        </p:nvSpPr>
        <p:spPr>
          <a:xfrm>
            <a:off x="212278" y="2224390"/>
            <a:ext cx="236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dirty="0">
                <a:ln w="38100">
                  <a:solidFill>
                    <a:srgbClr val="241E1A"/>
                  </a:solidFill>
                </a:ln>
                <a:solidFill>
                  <a:srgbClr val="080200"/>
                </a:solidFill>
                <a:latin typeface="Child Writing" panose="02000503000000000000" pitchFamily="2" charset="0"/>
              </a:rPr>
              <a:t>TU TITULO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BE4F7-24F3-409E-9F8A-B6204084BF47}"/>
              </a:ext>
            </a:extLst>
          </p:cNvPr>
          <p:cNvSpPr txBox="1"/>
          <p:nvPr/>
        </p:nvSpPr>
        <p:spPr>
          <a:xfrm>
            <a:off x="323255" y="3111621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sap bold" panose="020F0804030202060203" pitchFamily="34" charset="0"/>
              </a:rPr>
              <a:t>Tu texto va aquí</a:t>
            </a:r>
          </a:p>
        </p:txBody>
      </p:sp>
      <p:sp>
        <p:nvSpPr>
          <p:cNvPr id="11" name="Estrella: 4 puntas 10">
            <a:extLst>
              <a:ext uri="{FF2B5EF4-FFF2-40B4-BE49-F238E27FC236}">
                <a16:creationId xmlns:a16="http://schemas.microsoft.com/office/drawing/2014/main" id="{6253801B-7A3B-4F57-A7B7-7CDB11456624}"/>
              </a:ext>
            </a:extLst>
          </p:cNvPr>
          <p:cNvSpPr/>
          <p:nvPr/>
        </p:nvSpPr>
        <p:spPr>
          <a:xfrm rot="20302035">
            <a:off x="5844236" y="2057290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strella: 4 puntas 11">
            <a:extLst>
              <a:ext uri="{FF2B5EF4-FFF2-40B4-BE49-F238E27FC236}">
                <a16:creationId xmlns:a16="http://schemas.microsoft.com/office/drawing/2014/main" id="{40CD7C79-510F-4C1B-986E-584C16727450}"/>
              </a:ext>
            </a:extLst>
          </p:cNvPr>
          <p:cNvSpPr/>
          <p:nvPr/>
        </p:nvSpPr>
        <p:spPr>
          <a:xfrm rot="488638">
            <a:off x="6363953" y="2467824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strella: 4 puntas 12">
            <a:extLst>
              <a:ext uri="{FF2B5EF4-FFF2-40B4-BE49-F238E27FC236}">
                <a16:creationId xmlns:a16="http://schemas.microsoft.com/office/drawing/2014/main" id="{8741A0F2-CD8F-4FA5-953A-1AB573E95135}"/>
              </a:ext>
            </a:extLst>
          </p:cNvPr>
          <p:cNvSpPr/>
          <p:nvPr/>
        </p:nvSpPr>
        <p:spPr>
          <a:xfrm rot="20302035">
            <a:off x="162254" y="5798889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strella: 4 puntas 13">
            <a:extLst>
              <a:ext uri="{FF2B5EF4-FFF2-40B4-BE49-F238E27FC236}">
                <a16:creationId xmlns:a16="http://schemas.microsoft.com/office/drawing/2014/main" id="{78845D0D-F776-4222-8953-EF74C4CD9A0D}"/>
              </a:ext>
            </a:extLst>
          </p:cNvPr>
          <p:cNvSpPr/>
          <p:nvPr/>
        </p:nvSpPr>
        <p:spPr>
          <a:xfrm rot="488638">
            <a:off x="681971" y="6209423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C65AF80-6715-4E76-AE46-B64CD1CF792B}"/>
              </a:ext>
            </a:extLst>
          </p:cNvPr>
          <p:cNvGrpSpPr/>
          <p:nvPr/>
        </p:nvGrpSpPr>
        <p:grpSpPr>
          <a:xfrm>
            <a:off x="8068330" y="373177"/>
            <a:ext cx="3181303" cy="4287200"/>
            <a:chOff x="8068330" y="373177"/>
            <a:chExt cx="3181303" cy="42872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8C5F9063-C027-4EC2-9F51-991B7C7EDECE}"/>
                </a:ext>
              </a:extLst>
            </p:cNvPr>
            <p:cNvSpPr/>
            <p:nvPr/>
          </p:nvSpPr>
          <p:spPr>
            <a:xfrm>
              <a:off x="8068330" y="373177"/>
              <a:ext cx="3181303" cy="428720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80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D17193A9-D358-435D-A499-6F6FBCE384C4}"/>
                </a:ext>
              </a:extLst>
            </p:cNvPr>
            <p:cNvSpPr txBox="1"/>
            <p:nvPr/>
          </p:nvSpPr>
          <p:spPr>
            <a:xfrm>
              <a:off x="9013881" y="3889132"/>
              <a:ext cx="1570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bg1"/>
                  </a:solidFill>
                </a:rPr>
                <a:t>Inserta tu imagen  (</a:t>
              </a:r>
              <a:r>
                <a:rPr lang="es-MX" sz="1400" dirty="0" err="1">
                  <a:solidFill>
                    <a:schemeClr val="bg1"/>
                  </a:solidFill>
                </a:rPr>
                <a:t>insert</a:t>
              </a:r>
              <a:r>
                <a:rPr lang="es-MX" sz="1400" dirty="0">
                  <a:solidFill>
                    <a:schemeClr val="bg1"/>
                  </a:solidFill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</a:rPr>
                <a:t>your</a:t>
              </a:r>
              <a:r>
                <a:rPr lang="es-MX" sz="1400" dirty="0">
                  <a:solidFill>
                    <a:schemeClr val="bg1"/>
                  </a:solidFill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</a:rPr>
                <a:t>image</a:t>
              </a:r>
              <a:r>
                <a:rPr lang="es-MX" sz="14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20" name="Estrella: 4 puntas 19">
            <a:extLst>
              <a:ext uri="{FF2B5EF4-FFF2-40B4-BE49-F238E27FC236}">
                <a16:creationId xmlns:a16="http://schemas.microsoft.com/office/drawing/2014/main" id="{71DB119C-5F45-4678-AEA4-7469D07A41A3}"/>
              </a:ext>
            </a:extLst>
          </p:cNvPr>
          <p:cNvSpPr/>
          <p:nvPr/>
        </p:nvSpPr>
        <p:spPr>
          <a:xfrm rot="20302035">
            <a:off x="10636669" y="-4196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strella: 4 puntas 20">
            <a:extLst>
              <a:ext uri="{FF2B5EF4-FFF2-40B4-BE49-F238E27FC236}">
                <a16:creationId xmlns:a16="http://schemas.microsoft.com/office/drawing/2014/main" id="{67CBBAA9-5FF3-457E-857B-FDD349DD8545}"/>
              </a:ext>
            </a:extLst>
          </p:cNvPr>
          <p:cNvSpPr/>
          <p:nvPr/>
        </p:nvSpPr>
        <p:spPr>
          <a:xfrm rot="488638">
            <a:off x="11156386" y="406338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4 puntas 23">
            <a:extLst>
              <a:ext uri="{FF2B5EF4-FFF2-40B4-BE49-F238E27FC236}">
                <a16:creationId xmlns:a16="http://schemas.microsoft.com/office/drawing/2014/main" id="{C05BC0FE-337F-40D8-95AC-1AACBC06C673}"/>
              </a:ext>
            </a:extLst>
          </p:cNvPr>
          <p:cNvSpPr/>
          <p:nvPr/>
        </p:nvSpPr>
        <p:spPr>
          <a:xfrm rot="20302035">
            <a:off x="7747437" y="3969387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strella: 4 puntas 24">
            <a:extLst>
              <a:ext uri="{FF2B5EF4-FFF2-40B4-BE49-F238E27FC236}">
                <a16:creationId xmlns:a16="http://schemas.microsoft.com/office/drawing/2014/main" id="{F6E9A687-3AD8-4F59-8186-ACD626BF3650}"/>
              </a:ext>
            </a:extLst>
          </p:cNvPr>
          <p:cNvSpPr/>
          <p:nvPr/>
        </p:nvSpPr>
        <p:spPr>
          <a:xfrm rot="488638">
            <a:off x="8267154" y="4379921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32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196D5A-5461-46A9-859B-1D8BE02376B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AA55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58F6494-F019-4526-9A22-75383084C8D1}"/>
              </a:ext>
            </a:extLst>
          </p:cNvPr>
          <p:cNvSpPr/>
          <p:nvPr/>
        </p:nvSpPr>
        <p:spPr>
          <a:xfrm>
            <a:off x="5218704" y="2032878"/>
            <a:ext cx="6483643" cy="3992360"/>
          </a:xfrm>
          <a:prstGeom prst="roundRect">
            <a:avLst/>
          </a:prstGeom>
          <a:solidFill>
            <a:srgbClr val="E9E67D">
              <a:alpha val="14000"/>
            </a:srgbClr>
          </a:solidFill>
          <a:ln w="28575">
            <a:solidFill>
              <a:srgbClr val="241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5D9114F7-B6AF-4EB2-AD49-1E60A560FC54}"/>
              </a:ext>
            </a:extLst>
          </p:cNvPr>
          <p:cNvSpPr/>
          <p:nvPr/>
        </p:nvSpPr>
        <p:spPr>
          <a:xfrm>
            <a:off x="7597817" y="1567209"/>
            <a:ext cx="4107766" cy="604911"/>
          </a:xfrm>
          <a:custGeom>
            <a:avLst/>
            <a:gdLst>
              <a:gd name="connsiteX0" fmla="*/ 40341 w 2870947"/>
              <a:gd name="connsiteY0" fmla="*/ 20171 h 242047"/>
              <a:gd name="connsiteX1" fmla="*/ 2844053 w 2870947"/>
              <a:gd name="connsiteY1" fmla="*/ 0 h 242047"/>
              <a:gd name="connsiteX2" fmla="*/ 2763370 w 2870947"/>
              <a:gd name="connsiteY2" fmla="*/ 60512 h 242047"/>
              <a:gd name="connsiteX3" fmla="*/ 2864223 w 2870947"/>
              <a:gd name="connsiteY3" fmla="*/ 107577 h 242047"/>
              <a:gd name="connsiteX4" fmla="*/ 2756647 w 2870947"/>
              <a:gd name="connsiteY4" fmla="*/ 107577 h 242047"/>
              <a:gd name="connsiteX5" fmla="*/ 2844053 w 2870947"/>
              <a:gd name="connsiteY5" fmla="*/ 161365 h 242047"/>
              <a:gd name="connsiteX6" fmla="*/ 2770094 w 2870947"/>
              <a:gd name="connsiteY6" fmla="*/ 161365 h 242047"/>
              <a:gd name="connsiteX7" fmla="*/ 2870947 w 2870947"/>
              <a:gd name="connsiteY7" fmla="*/ 235324 h 242047"/>
              <a:gd name="connsiteX8" fmla="*/ 20170 w 2870947"/>
              <a:gd name="connsiteY8" fmla="*/ 242047 h 242047"/>
              <a:gd name="connsiteX9" fmla="*/ 100853 w 2870947"/>
              <a:gd name="connsiteY9" fmla="*/ 188259 h 242047"/>
              <a:gd name="connsiteX10" fmla="*/ 0 w 2870947"/>
              <a:gd name="connsiteY10" fmla="*/ 161365 h 242047"/>
              <a:gd name="connsiteX11" fmla="*/ 107576 w 2870947"/>
              <a:gd name="connsiteY11" fmla="*/ 141195 h 242047"/>
              <a:gd name="connsiteX12" fmla="*/ 13447 w 2870947"/>
              <a:gd name="connsiteY12" fmla="*/ 80683 h 242047"/>
              <a:gd name="connsiteX13" fmla="*/ 121023 w 2870947"/>
              <a:gd name="connsiteY13" fmla="*/ 60512 h 242047"/>
              <a:gd name="connsiteX14" fmla="*/ 40341 w 2870947"/>
              <a:gd name="connsiteY14" fmla="*/ 20171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0947" h="242047">
                <a:moveTo>
                  <a:pt x="40341" y="20171"/>
                </a:moveTo>
                <a:lnTo>
                  <a:pt x="2844053" y="0"/>
                </a:lnTo>
                <a:lnTo>
                  <a:pt x="2763370" y="60512"/>
                </a:lnTo>
                <a:lnTo>
                  <a:pt x="2864223" y="107577"/>
                </a:lnTo>
                <a:lnTo>
                  <a:pt x="2756647" y="107577"/>
                </a:lnTo>
                <a:lnTo>
                  <a:pt x="2844053" y="161365"/>
                </a:lnTo>
                <a:lnTo>
                  <a:pt x="2770094" y="161365"/>
                </a:lnTo>
                <a:lnTo>
                  <a:pt x="2870947" y="235324"/>
                </a:lnTo>
                <a:lnTo>
                  <a:pt x="20170" y="242047"/>
                </a:lnTo>
                <a:lnTo>
                  <a:pt x="100853" y="188259"/>
                </a:lnTo>
                <a:lnTo>
                  <a:pt x="0" y="161365"/>
                </a:lnTo>
                <a:lnTo>
                  <a:pt x="107576" y="141195"/>
                </a:lnTo>
                <a:lnTo>
                  <a:pt x="13447" y="80683"/>
                </a:lnTo>
                <a:lnTo>
                  <a:pt x="121023" y="60512"/>
                </a:lnTo>
                <a:lnTo>
                  <a:pt x="40341" y="20171"/>
                </a:lnTo>
                <a:close/>
              </a:path>
            </a:pathLst>
          </a:custGeom>
          <a:solidFill>
            <a:srgbClr val="E9E67D"/>
          </a:solidFill>
          <a:ln>
            <a:solidFill>
              <a:srgbClr val="AAA5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996DC4-4D98-4EC6-A40A-75C9687D80EC}"/>
              </a:ext>
            </a:extLst>
          </p:cNvPr>
          <p:cNvSpPr txBox="1"/>
          <p:nvPr/>
        </p:nvSpPr>
        <p:spPr>
          <a:xfrm>
            <a:off x="8990510" y="1530219"/>
            <a:ext cx="236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dirty="0">
                <a:ln w="38100">
                  <a:solidFill>
                    <a:srgbClr val="241E1A"/>
                  </a:solidFill>
                </a:ln>
                <a:solidFill>
                  <a:srgbClr val="080200"/>
                </a:solidFill>
                <a:latin typeface="Child Writing" panose="02000503000000000000" pitchFamily="2" charset="0"/>
              </a:rPr>
              <a:t>TU TITULO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E11772-1EF0-46A6-BD47-EA7F26A70D8A}"/>
              </a:ext>
            </a:extLst>
          </p:cNvPr>
          <p:cNvSpPr txBox="1"/>
          <p:nvPr/>
        </p:nvSpPr>
        <p:spPr>
          <a:xfrm>
            <a:off x="8104254" y="2364080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latin typeface="Asap bold" panose="020F0804030202060203" pitchFamily="34" charset="0"/>
              </a:rPr>
              <a:t>Tu texto va aquí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F2F0B5-04D4-49EC-B738-BA9175C46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6" b="89831" l="9322" r="93220">
                        <a14:foregroundMark x1="34322" y1="45763" x2="18644" y2="50424"/>
                        <a14:foregroundMark x1="18644" y1="50424" x2="25424" y2="67373"/>
                        <a14:foregroundMark x1="25424" y1="67373" x2="31478" y2="67776"/>
                        <a14:foregroundMark x1="59054" y1="65913" x2="78390" y2="62288"/>
                        <a14:foregroundMark x1="45756" y1="68407" x2="56195" y2="66449"/>
                        <a14:foregroundMark x1="78390" y1="62288" x2="77972" y2="44343"/>
                        <a14:foregroundMark x1="77848" y1="44045" x2="62712" y2="41102"/>
                        <a14:foregroundMark x1="69759" y1="36731" x2="72272" y2="34751"/>
                        <a14:foregroundMark x1="63136" y1="41949" x2="69640" y2="36825"/>
                        <a14:foregroundMark x1="80275" y1="49869" x2="82289" y2="61953"/>
                        <a14:foregroundMark x1="18127" y1="47196" x2="18515" y2="62348"/>
                        <a14:foregroundMark x1="24434" y1="68458" x2="25424" y2="68644"/>
                        <a14:foregroundMark x1="25297" y1="69348" x2="26730" y2="69863"/>
                        <a14:foregroundMark x1="79194" y1="63952" x2="81916" y2="53807"/>
                        <a14:foregroundMark x1="44686" y1="33487" x2="48305" y2="34322"/>
                        <a14:foregroundMark x1="48305" y1="34322" x2="50921" y2="33799"/>
                        <a14:foregroundMark x1="81931" y1="62645" x2="66949" y2="49576"/>
                        <a14:foregroundMark x1="66949" y1="49576" x2="42126" y2="44492"/>
                        <a14:foregroundMark x1="31093" y1="41525" x2="25968" y2="35194"/>
                        <a14:foregroundMark x1="39293" y1="64953" x2="41949" y2="63136"/>
                        <a14:foregroundMark x1="40576" y1="61255" x2="30508" y2="47458"/>
                        <a14:foregroundMark x1="41949" y1="63136" x2="40870" y2="61658"/>
                        <a14:foregroundMark x1="27542" y1="50424" x2="28814" y2="67373"/>
                        <a14:foregroundMark x1="28814" y1="67373" x2="26695" y2="47458"/>
                        <a14:foregroundMark x1="86591" y1="56531" x2="86155" y2="58232"/>
                        <a14:foregroundMark x1="72034" y1="33475" x2="83475" y2="44068"/>
                        <a14:foregroundMark x1="83475" y1="44068" x2="83898" y2="50000"/>
                        <a14:foregroundMark x1="31388" y1="41525" x2="21610" y2="33051"/>
                        <a14:foregroundMark x1="21610" y1="33051" x2="18644" y2="51271"/>
                        <a14:foregroundMark x1="17797" y1="33898" x2="17373" y2="33475"/>
                        <a14:foregroundMark x1="19068" y1="33051" x2="17373" y2="32627"/>
                        <a14:foregroundMark x1="13983" y1="52966" x2="19068" y2="68220"/>
                        <a14:foregroundMark x1="19068" y1="68220" x2="35169" y2="63983"/>
                        <a14:foregroundMark x1="35169" y1="63983" x2="36864" y2="59322"/>
                        <a14:backgroundMark x1="36232" y1="74030" x2="38136" y2="73729"/>
                        <a14:backgroundMark x1="38136" y1="73729" x2="39490" y2="74068"/>
                        <a14:backgroundMark x1="86636" y1="72640" x2="87712" y2="72458"/>
                        <a14:backgroundMark x1="86112" y1="72728" x2="86237" y2="72707"/>
                        <a14:backgroundMark x1="87712" y1="72458" x2="88025" y2="71587"/>
                        <a14:backgroundMark x1="85571" y1="36276" x2="83898" y2="32203"/>
                        <a14:backgroundMark x1="93404" y1="55349" x2="92333" y2="52740"/>
                        <a14:backgroundMark x1="31780" y1="17797" x2="13559" y2="19915"/>
                        <a14:backgroundMark x1="13559" y1="19915" x2="32627" y2="13983"/>
                        <a14:backgroundMark x1="32627" y1="13983" x2="39831" y2="15678"/>
                        <a14:backgroundMark x1="91768" y1="52860" x2="91949" y2="53390"/>
                        <a14:backgroundMark x1="91327" y1="67077" x2="91102" y2="72034"/>
                        <a14:backgroundMark x1="91949" y1="53390" x2="91877" y2="54965"/>
                        <a14:backgroundMark x1="91102" y1="72034" x2="82627" y2="88983"/>
                        <a14:backgroundMark x1="82627" y1="88983" x2="63136" y2="92797"/>
                        <a14:backgroundMark x1="63136" y1="92797" x2="38136" y2="84322"/>
                        <a14:backgroundMark x1="93918" y1="56973" x2="98729" y2="67797"/>
                        <a14:backgroundMark x1="92440" y1="53647" x2="93170" y2="55290"/>
                        <a14:backgroundMark x1="92062" y1="52797" x2="92207" y2="53123"/>
                        <a14:backgroundMark x1="98729" y1="67797" x2="98305" y2="83898"/>
                        <a14:backgroundMark x1="98305" y1="83898" x2="81356" y2="89407"/>
                        <a14:backgroundMark x1="81356" y1="89407" x2="89831" y2="74153"/>
                        <a14:backgroundMark x1="93046" y1="55259" x2="93220" y2="54237"/>
                        <a14:backgroundMark x1="89831" y1="74153" x2="90459" y2="70463"/>
                        <a14:backgroundMark x1="77966" y1="79237" x2="81356" y2="83475"/>
                        <a14:backgroundMark x1="77119" y1="80085" x2="69915" y2="80085"/>
                        <a14:backgroundMark x1="11441" y1="25424" x2="10815" y2="28450"/>
                        <a14:backgroundMark x1="8051" y1="57958" x2="8051" y2="64831"/>
                        <a14:backgroundMark x1="17373" y1="75000" x2="28390" y2="76695"/>
                        <a14:backgroundMark x1="34322" y1="72458" x2="39831" y2="75000"/>
                        <a14:backgroundMark x1="89407" y1="51271" x2="91949" y2="61017"/>
                        <a14:backgroundMark x1="91102" y1="60593" x2="84746" y2="72881"/>
                        <a14:backgroundMark x1="76271" y1="28390" x2="77072" y2="29324"/>
                        <a14:backgroundMark x1="66949" y1="29661" x2="34322" y2="26271"/>
                        <a14:backgroundMark x1="66102" y1="30932" x2="72034" y2="30508"/>
                        <a14:backgroundMark x1="67797" y1="31356" x2="73305" y2="30508"/>
                        <a14:backgroundMark x1="88013" y1="49706" x2="90254" y2="55085"/>
                        <a14:backgroundMark x1="85104" y1="42725" x2="85600" y2="43916"/>
                        <a14:backgroundMark x1="90254" y1="55085" x2="90254" y2="55085"/>
                        <a14:backgroundMark x1="83898" y1="69492" x2="68220" y2="75000"/>
                        <a14:backgroundMark x1="68220" y1="75000" x2="61441" y2="72458"/>
                        <a14:backgroundMark x1="61441" y1="73729" x2="39831" y2="75000"/>
                        <a14:backgroundMark x1="61441" y1="72881" x2="57627" y2="73305"/>
                        <a14:backgroundMark x1="62288" y1="72034" x2="58475" y2="70763"/>
                        <a14:backgroundMark x1="39831" y1="32203" x2="24153" y2="27542"/>
                        <a14:backgroundMark x1="13865" y1="35773" x2="11441" y2="37712"/>
                        <a14:backgroundMark x1="20484" y1="30477" x2="18517" y2="32051"/>
                        <a14:backgroundMark x1="24153" y1="27542" x2="21984" y2="29277"/>
                        <a14:backgroundMark x1="9797" y1="63196" x2="9746" y2="63983"/>
                        <a14:backgroundMark x1="11441" y1="37712" x2="10382" y2="54124"/>
                        <a14:backgroundMark x1="19370" y1="73553" x2="20763" y2="75000"/>
                        <a14:backgroundMark x1="15378" y1="69408" x2="17317" y2="71421"/>
                        <a14:backgroundMark x1="9746" y1="63559" x2="10009" y2="63832"/>
                        <a14:backgroundMark x1="32883" y1="70375" x2="38136" y2="67373"/>
                        <a14:backgroundMark x1="29237" y1="72458" x2="32880" y2="70376"/>
                        <a14:backgroundMark x1="43220" y1="32203" x2="40678" y2="34322"/>
                        <a14:backgroundMark x1="37712" y1="41525" x2="37712" y2="44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4289865"/>
            <a:ext cx="2997200" cy="2997200"/>
          </a:xfrm>
          <a:prstGeom prst="rect">
            <a:avLst/>
          </a:prstGeom>
        </p:spPr>
      </p:pic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B7CD457A-0008-4BB1-B934-E2751B7D0D32}"/>
              </a:ext>
            </a:extLst>
          </p:cNvPr>
          <p:cNvSpPr/>
          <p:nvPr/>
        </p:nvSpPr>
        <p:spPr>
          <a:xfrm rot="7514585">
            <a:off x="4984440" y="1908013"/>
            <a:ext cx="713512" cy="885931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04ABAC4A-470E-4912-9B59-9F8CCF7075E7}"/>
              </a:ext>
            </a:extLst>
          </p:cNvPr>
          <p:cNvSpPr/>
          <p:nvPr/>
        </p:nvSpPr>
        <p:spPr>
          <a:xfrm rot="6490633">
            <a:off x="5524849" y="1551621"/>
            <a:ext cx="511642" cy="610636"/>
          </a:xfrm>
          <a:prstGeom prst="star4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2549217-CC53-4C4F-A993-17E330885EAA}"/>
              </a:ext>
            </a:extLst>
          </p:cNvPr>
          <p:cNvSpPr/>
          <p:nvPr/>
        </p:nvSpPr>
        <p:spPr>
          <a:xfrm>
            <a:off x="1102600" y="1567209"/>
            <a:ext cx="3181303" cy="42872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8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307FEBC-DFDA-40F7-82D7-8E546CD0D37F}"/>
              </a:ext>
            </a:extLst>
          </p:cNvPr>
          <p:cNvSpPr txBox="1"/>
          <p:nvPr/>
        </p:nvSpPr>
        <p:spPr>
          <a:xfrm>
            <a:off x="1908213" y="5029181"/>
            <a:ext cx="157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Inserta tu imagen  (</a:t>
            </a:r>
            <a:r>
              <a:rPr lang="es-MX" sz="1400" dirty="0" err="1">
                <a:solidFill>
                  <a:schemeClr val="bg1"/>
                </a:solidFill>
              </a:rPr>
              <a:t>insert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your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image</a:t>
            </a:r>
            <a:r>
              <a:rPr lang="es-MX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406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70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Asap bold</vt:lpstr>
      <vt:lpstr>Calibri</vt:lpstr>
      <vt:lpstr>Calibri Light</vt:lpstr>
      <vt:lpstr>ChilD WRITING</vt:lpstr>
      <vt:lpstr>ChilD WRITING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 Duarte</dc:creator>
  <cp:lastModifiedBy>MINEDUCYT</cp:lastModifiedBy>
  <cp:revision>3</cp:revision>
  <dcterms:created xsi:type="dcterms:W3CDTF">2021-04-06T20:02:52Z</dcterms:created>
  <dcterms:modified xsi:type="dcterms:W3CDTF">2021-09-22T01:58:34Z</dcterms:modified>
</cp:coreProperties>
</file>