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1vFL37deVBCPptQtU0WBPqETC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BBDAA"/>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slide" Target="/ppt/slides/slide4.xml"/><Relationship Id="rId13" Type="http://schemas.openxmlformats.org/officeDocument/2006/relationships/image" Target="../media/image5.png"/><Relationship Id="rId12" Type="http://schemas.openxmlformats.org/officeDocument/2006/relationships/slide" Target="/ppt/slides/slide5.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6.xml"/><Relationship Id="rId4" Type="http://schemas.openxmlformats.org/officeDocument/2006/relationships/image" Target="../media/image1.png"/><Relationship Id="rId9" Type="http://schemas.openxmlformats.org/officeDocument/2006/relationships/image" Target="../media/image4.png"/><Relationship Id="rId15" Type="http://schemas.openxmlformats.org/officeDocument/2006/relationships/image" Target="../media/image6.png"/><Relationship Id="rId14" Type="http://schemas.openxmlformats.org/officeDocument/2006/relationships/slide" Target="/ppt/slides/slide6.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image" Target="../media/image3.png"/><Relationship Id="rId8"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slide" Target="/ppt/slides/slide3.xml"/><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slide" Target="/ppt/slides/slide6.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slide" Target="/ppt/slides/slide4.xml"/><Relationship Id="rId7" Type="http://schemas.openxmlformats.org/officeDocument/2006/relationships/image" Target="../media/image2.png"/><Relationship Id="rId8" Type="http://schemas.openxmlformats.org/officeDocument/2006/relationships/slide" Target="/ppt/slides/slide5.xml"/></Relationships>
</file>

<file path=ppt/slides/_rels/slide4.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slide" Target="/ppt/slides/slide3.xml"/><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slide" Target="/ppt/slides/slide5.xml"/></Relationships>
</file>

<file path=ppt/slides/_rels/slide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slide" Target="/ppt/slides/slide6.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slide" Target="/ppt/slides/slide3.xml"/><Relationship Id="rId6" Type="http://schemas.openxmlformats.org/officeDocument/2006/relationships/image" Target="../media/image4.png"/><Relationship Id="rId7" Type="http://schemas.openxmlformats.org/officeDocument/2006/relationships/slide" Target="/ppt/slides/slide4.xml"/><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5.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image" Target="../media/image3.png"/><Relationship Id="rId9" Type="http://schemas.openxmlformats.org/officeDocument/2006/relationships/slide" Target="/ppt/slides/slide5.xml"/><Relationship Id="rId5" Type="http://schemas.openxmlformats.org/officeDocument/2006/relationships/slide" Target="/ppt/slides/slide3.xml"/><Relationship Id="rId6" Type="http://schemas.openxmlformats.org/officeDocument/2006/relationships/image" Target="../media/image4.png"/><Relationship Id="rId7" Type="http://schemas.openxmlformats.org/officeDocument/2006/relationships/slide" Target="/ppt/slides/slide4.xml"/><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1" Type="http://schemas.openxmlformats.org/officeDocument/2006/relationships/slide" Target="/ppt/slides/slide5.xml"/><Relationship Id="rId10" Type="http://schemas.openxmlformats.org/officeDocument/2006/relationships/image" Target="../media/image2.png"/><Relationship Id="rId13" Type="http://schemas.openxmlformats.org/officeDocument/2006/relationships/slide" Target="/ppt/slides/slide6.xml"/><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slide" Target="/ppt/slides/slide6.xml"/><Relationship Id="rId4" Type="http://schemas.openxmlformats.org/officeDocument/2006/relationships/slide" Target="/ppt/slides/slide2.xml"/><Relationship Id="rId9" Type="http://schemas.openxmlformats.org/officeDocument/2006/relationships/slide" Target="/ppt/slides/slide4.xml"/><Relationship Id="rId15" Type="http://schemas.openxmlformats.org/officeDocument/2006/relationships/image" Target="../media/image7.png"/><Relationship Id="rId14" Type="http://schemas.openxmlformats.org/officeDocument/2006/relationships/image" Target="../media/image6.png"/><Relationship Id="rId17" Type="http://schemas.openxmlformats.org/officeDocument/2006/relationships/image" Target="../media/image1.png"/><Relationship Id="rId16" Type="http://schemas.openxmlformats.org/officeDocument/2006/relationships/image" Target="../media/image8.png"/><Relationship Id="rId5" Type="http://schemas.openxmlformats.org/officeDocument/2006/relationships/slide" Target="/ppt/slides/slide2.xml"/><Relationship Id="rId6" Type="http://schemas.openxmlformats.org/officeDocument/2006/relationships/image" Target="../media/image3.png"/><Relationship Id="rId7" Type="http://schemas.openxmlformats.org/officeDocument/2006/relationships/slide" Target="/ppt/slides/slide3.xml"/><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68825"/>
            <a:ext cx="1812175" cy="7126738"/>
          </a:xfrm>
          <a:prstGeom prst="rect">
            <a:avLst/>
          </a:prstGeom>
          <a:solidFill>
            <a:srgbClr val="BFB7A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293370" y="1668032"/>
            <a:ext cx="115388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278130" y="2934690"/>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262890" y="4192068"/>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a:hlinkClick action="ppaction://hlinksldjump" r:id="rId3"/>
          </p:cNvPr>
          <p:cNvSpPr/>
          <p:nvPr/>
        </p:nvSpPr>
        <p:spPr>
          <a:xfrm>
            <a:off x="260487" y="5458726"/>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4">
            <a:alphaModFix/>
          </a:blip>
          <a:srcRect b="0" l="0" r="0" t="0"/>
          <a:stretch/>
        </p:blipFill>
        <p:spPr>
          <a:xfrm>
            <a:off x="9845451" y="307118"/>
            <a:ext cx="2238375" cy="1838325"/>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flipH="1">
            <a:off x="1936235" y="173905"/>
            <a:ext cx="2101827" cy="1838325"/>
          </a:xfrm>
          <a:prstGeom prst="rect">
            <a:avLst/>
          </a:prstGeom>
          <a:noFill/>
          <a:ln>
            <a:noFill/>
          </a:ln>
        </p:spPr>
      </p:pic>
      <p:sp>
        <p:nvSpPr>
          <p:cNvPr id="91" name="Google Shape;91;p1"/>
          <p:cNvSpPr/>
          <p:nvPr/>
        </p:nvSpPr>
        <p:spPr>
          <a:xfrm rot="5400000">
            <a:off x="5341662" y="50053"/>
            <a:ext cx="3320850" cy="10379827"/>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txBox="1"/>
          <p:nvPr/>
        </p:nvSpPr>
        <p:spPr>
          <a:xfrm>
            <a:off x="3510116" y="631402"/>
            <a:ext cx="698090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PE" sz="5400" u="none" cap="none" strike="noStrike">
                <a:solidFill>
                  <a:schemeClr val="dk1"/>
                </a:solidFill>
                <a:latin typeface="Arial"/>
                <a:ea typeface="Arial"/>
                <a:cs typeface="Arial"/>
                <a:sym typeface="Arial"/>
              </a:rPr>
              <a:t>Mi Titulo largo</a:t>
            </a:r>
            <a:endParaRPr b="0" i="0" sz="5400" u="none" cap="none" strike="noStrike">
              <a:solidFill>
                <a:schemeClr val="dk1"/>
              </a:solidFill>
              <a:latin typeface="Arial"/>
              <a:ea typeface="Arial"/>
              <a:cs typeface="Arial"/>
              <a:sym typeface="Arial"/>
            </a:endParaRPr>
          </a:p>
        </p:txBody>
      </p:sp>
      <p:sp>
        <p:nvSpPr>
          <p:cNvPr id="93" name="Google Shape;93;p1">
            <a:hlinkClick action="ppaction://hlinksldjump" r:id="rId5"/>
          </p:cNvPr>
          <p:cNvSpPr/>
          <p:nvPr/>
        </p:nvSpPr>
        <p:spPr>
          <a:xfrm>
            <a:off x="278130" y="401374"/>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4" name="Google Shape;94;p1">
            <a:hlinkClick action="ppaction://hlinksldjump" r:id="rId6"/>
          </p:cNvPr>
          <p:cNvPicPr preferRelativeResize="0"/>
          <p:nvPr/>
        </p:nvPicPr>
        <p:blipFill rotWithShape="1">
          <a:blip r:embed="rId7">
            <a:alphaModFix/>
          </a:blip>
          <a:srcRect b="0" l="0" r="0" t="0"/>
          <a:stretch/>
        </p:blipFill>
        <p:spPr>
          <a:xfrm>
            <a:off x="159654" y="436772"/>
            <a:ext cx="1302842" cy="1069993"/>
          </a:xfrm>
          <a:prstGeom prst="rect">
            <a:avLst/>
          </a:prstGeom>
          <a:noFill/>
          <a:ln>
            <a:noFill/>
          </a:ln>
        </p:spPr>
      </p:pic>
      <p:pic>
        <p:nvPicPr>
          <p:cNvPr id="95" name="Google Shape;95;p1">
            <a:hlinkClick action="ppaction://hlinksldjump" r:id="rId8"/>
          </p:cNvPr>
          <p:cNvPicPr preferRelativeResize="0"/>
          <p:nvPr/>
        </p:nvPicPr>
        <p:blipFill rotWithShape="1">
          <a:blip r:embed="rId9">
            <a:alphaModFix/>
          </a:blip>
          <a:srcRect b="0" l="0" r="0" t="0"/>
          <a:stretch/>
        </p:blipFill>
        <p:spPr>
          <a:xfrm>
            <a:off x="260487" y="1658752"/>
            <a:ext cx="1119188" cy="1123951"/>
          </a:xfrm>
          <a:prstGeom prst="rect">
            <a:avLst/>
          </a:prstGeom>
          <a:noFill/>
          <a:ln>
            <a:noFill/>
          </a:ln>
        </p:spPr>
      </p:pic>
      <p:pic>
        <p:nvPicPr>
          <p:cNvPr id="96" name="Google Shape;96;p1">
            <a:hlinkClick action="ppaction://hlinksldjump" r:id="rId10"/>
          </p:cNvPr>
          <p:cNvPicPr preferRelativeResize="0"/>
          <p:nvPr/>
        </p:nvPicPr>
        <p:blipFill rotWithShape="1">
          <a:blip r:embed="rId11">
            <a:alphaModFix/>
          </a:blip>
          <a:srcRect b="0" l="0" r="0" t="0"/>
          <a:stretch/>
        </p:blipFill>
        <p:spPr>
          <a:xfrm>
            <a:off x="237175" y="2907120"/>
            <a:ext cx="1337824" cy="1098724"/>
          </a:xfrm>
          <a:prstGeom prst="rect">
            <a:avLst/>
          </a:prstGeom>
          <a:noFill/>
          <a:ln>
            <a:noFill/>
          </a:ln>
        </p:spPr>
      </p:pic>
      <p:pic>
        <p:nvPicPr>
          <p:cNvPr id="97" name="Google Shape;97;p1">
            <a:hlinkClick action="ppaction://hlinksldjump" r:id="rId12"/>
          </p:cNvPr>
          <p:cNvPicPr preferRelativeResize="0"/>
          <p:nvPr/>
        </p:nvPicPr>
        <p:blipFill rotWithShape="1">
          <a:blip r:embed="rId13">
            <a:alphaModFix/>
          </a:blip>
          <a:srcRect b="0" l="0" r="0" t="0"/>
          <a:stretch/>
        </p:blipFill>
        <p:spPr>
          <a:xfrm>
            <a:off x="328007" y="4257521"/>
            <a:ext cx="1156159" cy="949527"/>
          </a:xfrm>
          <a:prstGeom prst="rect">
            <a:avLst/>
          </a:prstGeom>
          <a:noFill/>
          <a:ln>
            <a:noFill/>
          </a:ln>
        </p:spPr>
      </p:pic>
      <p:pic>
        <p:nvPicPr>
          <p:cNvPr id="98" name="Google Shape;98;p1">
            <a:hlinkClick action="ppaction://hlinksldjump" r:id="rId14"/>
          </p:cNvPr>
          <p:cNvPicPr preferRelativeResize="0"/>
          <p:nvPr/>
        </p:nvPicPr>
        <p:blipFill rotWithShape="1">
          <a:blip r:embed="rId15">
            <a:alphaModFix/>
          </a:blip>
          <a:srcRect b="0" l="0" r="0" t="0"/>
          <a:stretch/>
        </p:blipFill>
        <p:spPr>
          <a:xfrm>
            <a:off x="279013" y="5601321"/>
            <a:ext cx="1100662" cy="903948"/>
          </a:xfrm>
          <a:prstGeom prst="rect">
            <a:avLst/>
          </a:prstGeom>
          <a:noFill/>
          <a:ln>
            <a:noFill/>
          </a:ln>
        </p:spPr>
      </p:pic>
      <p:sp>
        <p:nvSpPr>
          <p:cNvPr id="99" name="Google Shape;99;p1"/>
          <p:cNvSpPr/>
          <p:nvPr/>
        </p:nvSpPr>
        <p:spPr>
          <a:xfrm>
            <a:off x="3387172" y="2145443"/>
            <a:ext cx="7103847" cy="3975138"/>
          </a:xfrm>
          <a:prstGeom prst="rect">
            <a:avLst/>
          </a:prstGeom>
          <a:solidFill>
            <a:srgbClr val="D1C9C1"/>
          </a:solidFill>
          <a:ln cap="flat" cmpd="sng" w="12700">
            <a:solidFill>
              <a:srgbClr val="75707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PE" sz="1800" u="none" cap="none" strike="noStrike">
                <a:solidFill>
                  <a:schemeClr val="dk1"/>
                </a:solidFill>
                <a:latin typeface="Calibri"/>
                <a:ea typeface="Calibri"/>
                <a:cs typeface="Calibri"/>
                <a:sym typeface="Calibri"/>
              </a:rPr>
              <a:t>Mis Datos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p:nvPr/>
        </p:nvSpPr>
        <p:spPr>
          <a:xfrm>
            <a:off x="0" y="-68825"/>
            <a:ext cx="1812175" cy="7126738"/>
          </a:xfrm>
          <a:prstGeom prst="rect">
            <a:avLst/>
          </a:prstGeom>
          <a:solidFill>
            <a:srgbClr val="BFB7A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p:nvPr/>
        </p:nvSpPr>
        <p:spPr>
          <a:xfrm>
            <a:off x="293370" y="1668032"/>
            <a:ext cx="115388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2"/>
          <p:cNvSpPr/>
          <p:nvPr/>
        </p:nvSpPr>
        <p:spPr>
          <a:xfrm>
            <a:off x="278130" y="2934690"/>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2"/>
          <p:cNvSpPr/>
          <p:nvPr/>
        </p:nvSpPr>
        <p:spPr>
          <a:xfrm>
            <a:off x="262890" y="4192068"/>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2"/>
          <p:cNvSpPr/>
          <p:nvPr/>
        </p:nvSpPr>
        <p:spPr>
          <a:xfrm>
            <a:off x="260487" y="5458726"/>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9" name="Google Shape;109;p2"/>
          <p:cNvPicPr preferRelativeResize="0"/>
          <p:nvPr/>
        </p:nvPicPr>
        <p:blipFill rotWithShape="1">
          <a:blip r:embed="rId3">
            <a:alphaModFix/>
          </a:blip>
          <a:srcRect b="0" l="0" r="0" t="0"/>
          <a:stretch/>
        </p:blipFill>
        <p:spPr>
          <a:xfrm flipH="1">
            <a:off x="1936235" y="127013"/>
            <a:ext cx="2101827" cy="1838325"/>
          </a:xfrm>
          <a:prstGeom prst="rect">
            <a:avLst/>
          </a:prstGeom>
          <a:noFill/>
          <a:ln>
            <a:noFill/>
          </a:ln>
        </p:spPr>
      </p:pic>
      <p:sp>
        <p:nvSpPr>
          <p:cNvPr id="110" name="Google Shape;110;p2"/>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2"/>
          <p:cNvSpPr/>
          <p:nvPr/>
        </p:nvSpPr>
        <p:spPr>
          <a:xfrm>
            <a:off x="278130" y="401374"/>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2" name="Google Shape;112;p2"/>
          <p:cNvPicPr preferRelativeResize="0"/>
          <p:nvPr/>
        </p:nvPicPr>
        <p:blipFill rotWithShape="1">
          <a:blip r:embed="rId4">
            <a:alphaModFix/>
          </a:blip>
          <a:srcRect b="0" l="16423" r="0" t="0"/>
          <a:stretch/>
        </p:blipFill>
        <p:spPr>
          <a:xfrm>
            <a:off x="373626" y="436772"/>
            <a:ext cx="1088870" cy="1069993"/>
          </a:xfrm>
          <a:prstGeom prst="rect">
            <a:avLst/>
          </a:prstGeom>
          <a:noFill/>
          <a:ln>
            <a:noFill/>
          </a:ln>
        </p:spPr>
      </p:pic>
      <p:pic>
        <p:nvPicPr>
          <p:cNvPr id="113" name="Google Shape;113;p2">
            <a:hlinkClick action="ppaction://hlinksldjump" r:id="rId5"/>
          </p:cNvPr>
          <p:cNvPicPr preferRelativeResize="0"/>
          <p:nvPr/>
        </p:nvPicPr>
        <p:blipFill rotWithShape="1">
          <a:blip r:embed="rId6">
            <a:alphaModFix/>
          </a:blip>
          <a:srcRect b="0" l="0" r="0" t="0"/>
          <a:stretch/>
        </p:blipFill>
        <p:spPr>
          <a:xfrm>
            <a:off x="260487" y="1658752"/>
            <a:ext cx="1119188" cy="1123951"/>
          </a:xfrm>
          <a:prstGeom prst="rect">
            <a:avLst/>
          </a:prstGeom>
          <a:noFill/>
          <a:ln>
            <a:noFill/>
          </a:ln>
        </p:spPr>
      </p:pic>
      <p:pic>
        <p:nvPicPr>
          <p:cNvPr id="114" name="Google Shape;114;p2"/>
          <p:cNvPicPr preferRelativeResize="0"/>
          <p:nvPr/>
        </p:nvPicPr>
        <p:blipFill rotWithShape="1">
          <a:blip r:embed="rId7">
            <a:alphaModFix/>
          </a:blip>
          <a:srcRect b="0" l="0" r="0" t="0"/>
          <a:stretch/>
        </p:blipFill>
        <p:spPr>
          <a:xfrm>
            <a:off x="237175" y="2907120"/>
            <a:ext cx="1337824" cy="1098724"/>
          </a:xfrm>
          <a:prstGeom prst="rect">
            <a:avLst/>
          </a:prstGeom>
          <a:noFill/>
          <a:ln>
            <a:noFill/>
          </a:ln>
        </p:spPr>
      </p:pic>
      <p:pic>
        <p:nvPicPr>
          <p:cNvPr id="115" name="Google Shape;115;p2"/>
          <p:cNvPicPr preferRelativeResize="0"/>
          <p:nvPr/>
        </p:nvPicPr>
        <p:blipFill rotWithShape="1">
          <a:blip r:embed="rId8">
            <a:alphaModFix/>
          </a:blip>
          <a:srcRect b="0" l="0" r="0" t="0"/>
          <a:stretch/>
        </p:blipFill>
        <p:spPr>
          <a:xfrm>
            <a:off x="328007" y="4257521"/>
            <a:ext cx="1156159" cy="949527"/>
          </a:xfrm>
          <a:prstGeom prst="rect">
            <a:avLst/>
          </a:prstGeom>
          <a:noFill/>
          <a:ln>
            <a:noFill/>
          </a:ln>
        </p:spPr>
      </p:pic>
      <p:pic>
        <p:nvPicPr>
          <p:cNvPr id="116" name="Google Shape;116;p2"/>
          <p:cNvPicPr preferRelativeResize="0"/>
          <p:nvPr/>
        </p:nvPicPr>
        <p:blipFill rotWithShape="1">
          <a:blip r:embed="rId9">
            <a:alphaModFix/>
          </a:blip>
          <a:srcRect b="0" l="0" r="0" t="0"/>
          <a:stretch/>
        </p:blipFill>
        <p:spPr>
          <a:xfrm>
            <a:off x="279013" y="5601321"/>
            <a:ext cx="1100662" cy="903948"/>
          </a:xfrm>
          <a:prstGeom prst="rect">
            <a:avLst/>
          </a:prstGeom>
          <a:noFill/>
          <a:ln>
            <a:noFill/>
          </a:ln>
        </p:spPr>
      </p:pic>
      <p:sp>
        <p:nvSpPr>
          <p:cNvPr id="117" name="Google Shape;117;p2"/>
          <p:cNvSpPr/>
          <p:nvPr/>
        </p:nvSpPr>
        <p:spPr>
          <a:xfrm>
            <a:off x="278130" y="399935"/>
            <a:ext cx="1184366" cy="1071154"/>
          </a:xfrm>
          <a:prstGeom prst="roundRect">
            <a:avLst>
              <a:gd fmla="val 10163" name="adj"/>
            </a:avLst>
          </a:prstGeom>
          <a:solidFill>
            <a:srgbClr val="AA9077">
              <a:alpha val="52549"/>
            </a:srgbClr>
          </a:solid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 name="Google Shape;118;p2"/>
          <p:cNvPicPr preferRelativeResize="0"/>
          <p:nvPr/>
        </p:nvPicPr>
        <p:blipFill rotWithShape="1">
          <a:blip r:embed="rId3">
            <a:alphaModFix/>
          </a:blip>
          <a:srcRect b="0" l="0" r="0" t="0"/>
          <a:stretch/>
        </p:blipFill>
        <p:spPr>
          <a:xfrm>
            <a:off x="9845451" y="307118"/>
            <a:ext cx="2238375" cy="1838325"/>
          </a:xfrm>
          <a:prstGeom prst="rect">
            <a:avLst/>
          </a:prstGeom>
          <a:noFill/>
          <a:ln>
            <a:noFill/>
          </a:ln>
        </p:spPr>
      </p:pic>
      <p:sp>
        <p:nvSpPr>
          <p:cNvPr id="119" name="Google Shape;119;p2"/>
          <p:cNvSpPr txBox="1"/>
          <p:nvPr/>
        </p:nvSpPr>
        <p:spPr>
          <a:xfrm>
            <a:off x="3510116" y="631402"/>
            <a:ext cx="698090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5400">
                <a:solidFill>
                  <a:schemeClr val="dk1"/>
                </a:solidFill>
              </a:rPr>
              <a:t>Subtítulo</a:t>
            </a:r>
            <a:r>
              <a:rPr lang="es-PE" sz="5400">
                <a:solidFill>
                  <a:schemeClr val="dk1"/>
                </a:solidFill>
                <a:latin typeface="Arial"/>
                <a:ea typeface="Arial"/>
                <a:cs typeface="Arial"/>
                <a:sym typeface="Arial"/>
              </a:rPr>
              <a:t> 1 </a:t>
            </a:r>
            <a:endParaRPr sz="5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p:nvPr/>
        </p:nvSpPr>
        <p:spPr>
          <a:xfrm>
            <a:off x="0" y="-68825"/>
            <a:ext cx="1812175" cy="7126738"/>
          </a:xfrm>
          <a:prstGeom prst="rect">
            <a:avLst/>
          </a:prstGeom>
          <a:solidFill>
            <a:srgbClr val="BFB7A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3"/>
          <p:cNvSpPr/>
          <p:nvPr/>
        </p:nvSpPr>
        <p:spPr>
          <a:xfrm>
            <a:off x="293370" y="1668032"/>
            <a:ext cx="115388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
          <p:cNvSpPr/>
          <p:nvPr/>
        </p:nvSpPr>
        <p:spPr>
          <a:xfrm>
            <a:off x="278130" y="2934690"/>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3"/>
          <p:cNvSpPr/>
          <p:nvPr/>
        </p:nvSpPr>
        <p:spPr>
          <a:xfrm>
            <a:off x="262890" y="4192068"/>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3"/>
          <p:cNvSpPr/>
          <p:nvPr/>
        </p:nvSpPr>
        <p:spPr>
          <a:xfrm>
            <a:off x="260487" y="5458726"/>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3"/>
          <p:cNvSpPr/>
          <p:nvPr/>
        </p:nvSpPr>
        <p:spPr>
          <a:xfrm>
            <a:off x="278130" y="401374"/>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0" name="Google Shape;130;p3">
            <a:hlinkClick action="ppaction://hlinksldjump" r:id="rId3"/>
          </p:cNvPr>
          <p:cNvPicPr preferRelativeResize="0"/>
          <p:nvPr/>
        </p:nvPicPr>
        <p:blipFill rotWithShape="1">
          <a:blip r:embed="rId4">
            <a:alphaModFix/>
          </a:blip>
          <a:srcRect b="0" l="0" r="0" t="0"/>
          <a:stretch/>
        </p:blipFill>
        <p:spPr>
          <a:xfrm>
            <a:off x="159654" y="436772"/>
            <a:ext cx="1302842" cy="1069993"/>
          </a:xfrm>
          <a:prstGeom prst="rect">
            <a:avLst/>
          </a:prstGeom>
          <a:noFill/>
          <a:ln>
            <a:noFill/>
          </a:ln>
        </p:spPr>
      </p:pic>
      <p:pic>
        <p:nvPicPr>
          <p:cNvPr id="131" name="Google Shape;131;p3"/>
          <p:cNvPicPr preferRelativeResize="0"/>
          <p:nvPr/>
        </p:nvPicPr>
        <p:blipFill rotWithShape="1">
          <a:blip r:embed="rId5">
            <a:alphaModFix/>
          </a:blip>
          <a:srcRect b="0" l="0" r="0" t="0"/>
          <a:stretch/>
        </p:blipFill>
        <p:spPr>
          <a:xfrm>
            <a:off x="260487" y="1658752"/>
            <a:ext cx="1119188" cy="1123951"/>
          </a:xfrm>
          <a:prstGeom prst="rect">
            <a:avLst/>
          </a:prstGeom>
          <a:noFill/>
          <a:ln>
            <a:noFill/>
          </a:ln>
        </p:spPr>
      </p:pic>
      <p:pic>
        <p:nvPicPr>
          <p:cNvPr id="132" name="Google Shape;132;p3">
            <a:hlinkClick action="ppaction://hlinksldjump" r:id="rId6"/>
          </p:cNvPr>
          <p:cNvPicPr preferRelativeResize="0"/>
          <p:nvPr/>
        </p:nvPicPr>
        <p:blipFill rotWithShape="1">
          <a:blip r:embed="rId7">
            <a:alphaModFix/>
          </a:blip>
          <a:srcRect b="0" l="0" r="0" t="0"/>
          <a:stretch/>
        </p:blipFill>
        <p:spPr>
          <a:xfrm>
            <a:off x="237175" y="2907120"/>
            <a:ext cx="1337824" cy="1098724"/>
          </a:xfrm>
          <a:prstGeom prst="rect">
            <a:avLst/>
          </a:prstGeom>
          <a:noFill/>
          <a:ln>
            <a:noFill/>
          </a:ln>
        </p:spPr>
      </p:pic>
      <p:pic>
        <p:nvPicPr>
          <p:cNvPr id="133" name="Google Shape;133;p3">
            <a:hlinkClick action="ppaction://hlinksldjump" r:id="rId8"/>
          </p:cNvPr>
          <p:cNvPicPr preferRelativeResize="0"/>
          <p:nvPr/>
        </p:nvPicPr>
        <p:blipFill rotWithShape="1">
          <a:blip r:embed="rId9">
            <a:alphaModFix/>
          </a:blip>
          <a:srcRect b="0" l="0" r="0" t="0"/>
          <a:stretch/>
        </p:blipFill>
        <p:spPr>
          <a:xfrm>
            <a:off x="328007" y="4257521"/>
            <a:ext cx="1156159" cy="949527"/>
          </a:xfrm>
          <a:prstGeom prst="rect">
            <a:avLst/>
          </a:prstGeom>
          <a:noFill/>
          <a:ln>
            <a:noFill/>
          </a:ln>
        </p:spPr>
      </p:pic>
      <p:pic>
        <p:nvPicPr>
          <p:cNvPr id="134" name="Google Shape;134;p3">
            <a:hlinkClick action="ppaction://hlinksldjump" r:id="rId10"/>
          </p:cNvPr>
          <p:cNvPicPr preferRelativeResize="0"/>
          <p:nvPr/>
        </p:nvPicPr>
        <p:blipFill rotWithShape="1">
          <a:blip r:embed="rId11">
            <a:alphaModFix/>
          </a:blip>
          <a:srcRect b="0" l="0" r="0" t="0"/>
          <a:stretch/>
        </p:blipFill>
        <p:spPr>
          <a:xfrm>
            <a:off x="279013" y="5601321"/>
            <a:ext cx="1100662" cy="903948"/>
          </a:xfrm>
          <a:prstGeom prst="rect">
            <a:avLst/>
          </a:prstGeom>
          <a:noFill/>
          <a:ln>
            <a:noFill/>
          </a:ln>
        </p:spPr>
      </p:pic>
      <p:sp>
        <p:nvSpPr>
          <p:cNvPr id="135" name="Google Shape;135;p3"/>
          <p:cNvSpPr/>
          <p:nvPr/>
        </p:nvSpPr>
        <p:spPr>
          <a:xfrm>
            <a:off x="278130" y="1668032"/>
            <a:ext cx="1184366" cy="1071154"/>
          </a:xfrm>
          <a:prstGeom prst="roundRect">
            <a:avLst>
              <a:gd fmla="val 10163" name="adj"/>
            </a:avLst>
          </a:prstGeom>
          <a:solidFill>
            <a:srgbClr val="AA9077">
              <a:alpha val="5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3"/>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3"/>
          <p:cNvPicPr preferRelativeResize="0"/>
          <p:nvPr/>
        </p:nvPicPr>
        <p:blipFill rotWithShape="1">
          <a:blip r:embed="rId12">
            <a:alphaModFix/>
          </a:blip>
          <a:srcRect b="0" l="0" r="0" t="0"/>
          <a:stretch/>
        </p:blipFill>
        <p:spPr>
          <a:xfrm flipH="1">
            <a:off x="1936235" y="127013"/>
            <a:ext cx="2101827" cy="1838325"/>
          </a:xfrm>
          <a:prstGeom prst="rect">
            <a:avLst/>
          </a:prstGeom>
          <a:noFill/>
          <a:ln>
            <a:noFill/>
          </a:ln>
        </p:spPr>
      </p:pic>
      <p:sp>
        <p:nvSpPr>
          <p:cNvPr id="138" name="Google Shape;138;p3"/>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3"/>
          <p:cNvPicPr preferRelativeResize="0"/>
          <p:nvPr/>
        </p:nvPicPr>
        <p:blipFill rotWithShape="1">
          <a:blip r:embed="rId12">
            <a:alphaModFix/>
          </a:blip>
          <a:srcRect b="0" l="0" r="0" t="0"/>
          <a:stretch/>
        </p:blipFill>
        <p:spPr>
          <a:xfrm>
            <a:off x="9845451" y="307118"/>
            <a:ext cx="2238375" cy="1838325"/>
          </a:xfrm>
          <a:prstGeom prst="rect">
            <a:avLst/>
          </a:prstGeom>
          <a:noFill/>
          <a:ln>
            <a:noFill/>
          </a:ln>
        </p:spPr>
      </p:pic>
      <p:sp>
        <p:nvSpPr>
          <p:cNvPr id="140" name="Google Shape;140;p3"/>
          <p:cNvSpPr txBox="1"/>
          <p:nvPr/>
        </p:nvSpPr>
        <p:spPr>
          <a:xfrm>
            <a:off x="3510116" y="631402"/>
            <a:ext cx="698090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5400">
                <a:solidFill>
                  <a:schemeClr val="dk1"/>
                </a:solidFill>
              </a:rPr>
              <a:t>Subtítulo</a:t>
            </a:r>
            <a:r>
              <a:rPr lang="es-PE" sz="5400">
                <a:solidFill>
                  <a:schemeClr val="dk1"/>
                </a:solidFill>
                <a:latin typeface="Arial"/>
                <a:ea typeface="Arial"/>
                <a:cs typeface="Arial"/>
                <a:sym typeface="Arial"/>
              </a:rPr>
              <a:t> 2 </a:t>
            </a:r>
            <a:endParaRPr sz="5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p:nvPr/>
        </p:nvSpPr>
        <p:spPr>
          <a:xfrm>
            <a:off x="0" y="-68825"/>
            <a:ext cx="1812175" cy="7126738"/>
          </a:xfrm>
          <a:prstGeom prst="rect">
            <a:avLst/>
          </a:prstGeom>
          <a:solidFill>
            <a:srgbClr val="BFB7A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4"/>
          <p:cNvSpPr/>
          <p:nvPr/>
        </p:nvSpPr>
        <p:spPr>
          <a:xfrm>
            <a:off x="293370" y="1668032"/>
            <a:ext cx="115388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4"/>
          <p:cNvSpPr/>
          <p:nvPr/>
        </p:nvSpPr>
        <p:spPr>
          <a:xfrm>
            <a:off x="278130" y="2934690"/>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4"/>
          <p:cNvSpPr/>
          <p:nvPr/>
        </p:nvSpPr>
        <p:spPr>
          <a:xfrm>
            <a:off x="262890" y="4192068"/>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4"/>
          <p:cNvSpPr/>
          <p:nvPr/>
        </p:nvSpPr>
        <p:spPr>
          <a:xfrm>
            <a:off x="260487" y="5458726"/>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4"/>
          <p:cNvSpPr/>
          <p:nvPr/>
        </p:nvSpPr>
        <p:spPr>
          <a:xfrm>
            <a:off x="278130" y="401374"/>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1" name="Google Shape;151;p4">
            <a:hlinkClick action="ppaction://hlinksldjump" r:id="rId3"/>
          </p:cNvPr>
          <p:cNvPicPr preferRelativeResize="0"/>
          <p:nvPr/>
        </p:nvPicPr>
        <p:blipFill rotWithShape="1">
          <a:blip r:embed="rId4">
            <a:alphaModFix/>
          </a:blip>
          <a:srcRect b="0" l="0" r="0" t="0"/>
          <a:stretch/>
        </p:blipFill>
        <p:spPr>
          <a:xfrm>
            <a:off x="159654" y="436772"/>
            <a:ext cx="1302842" cy="1069993"/>
          </a:xfrm>
          <a:prstGeom prst="rect">
            <a:avLst/>
          </a:prstGeom>
          <a:noFill/>
          <a:ln>
            <a:noFill/>
          </a:ln>
        </p:spPr>
      </p:pic>
      <p:pic>
        <p:nvPicPr>
          <p:cNvPr id="152" name="Google Shape;152;p4">
            <a:hlinkClick action="ppaction://hlinksldjump" r:id="rId5"/>
          </p:cNvPr>
          <p:cNvPicPr preferRelativeResize="0"/>
          <p:nvPr/>
        </p:nvPicPr>
        <p:blipFill rotWithShape="1">
          <a:blip r:embed="rId6">
            <a:alphaModFix/>
          </a:blip>
          <a:srcRect b="0" l="0" r="0" t="0"/>
          <a:stretch/>
        </p:blipFill>
        <p:spPr>
          <a:xfrm>
            <a:off x="260487" y="1658752"/>
            <a:ext cx="1119188" cy="1123951"/>
          </a:xfrm>
          <a:prstGeom prst="rect">
            <a:avLst/>
          </a:prstGeom>
          <a:noFill/>
          <a:ln>
            <a:noFill/>
          </a:ln>
        </p:spPr>
      </p:pic>
      <p:pic>
        <p:nvPicPr>
          <p:cNvPr id="153" name="Google Shape;153;p4"/>
          <p:cNvPicPr preferRelativeResize="0"/>
          <p:nvPr/>
        </p:nvPicPr>
        <p:blipFill rotWithShape="1">
          <a:blip r:embed="rId7">
            <a:alphaModFix/>
          </a:blip>
          <a:srcRect b="0" l="0" r="0" t="0"/>
          <a:stretch/>
        </p:blipFill>
        <p:spPr>
          <a:xfrm>
            <a:off x="237175" y="2907120"/>
            <a:ext cx="1337824" cy="1098724"/>
          </a:xfrm>
          <a:prstGeom prst="rect">
            <a:avLst/>
          </a:prstGeom>
          <a:noFill/>
          <a:ln>
            <a:noFill/>
          </a:ln>
        </p:spPr>
      </p:pic>
      <p:pic>
        <p:nvPicPr>
          <p:cNvPr id="154" name="Google Shape;154;p4">
            <a:hlinkClick action="ppaction://hlinksldjump" r:id="rId8"/>
          </p:cNvPr>
          <p:cNvPicPr preferRelativeResize="0"/>
          <p:nvPr/>
        </p:nvPicPr>
        <p:blipFill rotWithShape="1">
          <a:blip r:embed="rId9">
            <a:alphaModFix/>
          </a:blip>
          <a:srcRect b="0" l="0" r="0" t="0"/>
          <a:stretch/>
        </p:blipFill>
        <p:spPr>
          <a:xfrm>
            <a:off x="328007" y="4257521"/>
            <a:ext cx="1156159" cy="949527"/>
          </a:xfrm>
          <a:prstGeom prst="rect">
            <a:avLst/>
          </a:prstGeom>
          <a:noFill/>
          <a:ln>
            <a:noFill/>
          </a:ln>
        </p:spPr>
      </p:pic>
      <p:pic>
        <p:nvPicPr>
          <p:cNvPr id="155" name="Google Shape;155;p4"/>
          <p:cNvPicPr preferRelativeResize="0"/>
          <p:nvPr/>
        </p:nvPicPr>
        <p:blipFill rotWithShape="1">
          <a:blip r:embed="rId10">
            <a:alphaModFix/>
          </a:blip>
          <a:srcRect b="0" l="0" r="0" t="0"/>
          <a:stretch/>
        </p:blipFill>
        <p:spPr>
          <a:xfrm>
            <a:off x="279013" y="5601321"/>
            <a:ext cx="1100662" cy="903948"/>
          </a:xfrm>
          <a:prstGeom prst="rect">
            <a:avLst/>
          </a:prstGeom>
          <a:noFill/>
          <a:ln>
            <a:noFill/>
          </a:ln>
        </p:spPr>
      </p:pic>
      <p:sp>
        <p:nvSpPr>
          <p:cNvPr id="156" name="Google Shape;156;p4"/>
          <p:cNvSpPr/>
          <p:nvPr/>
        </p:nvSpPr>
        <p:spPr>
          <a:xfrm>
            <a:off x="278130" y="2933410"/>
            <a:ext cx="1184366" cy="1071154"/>
          </a:xfrm>
          <a:prstGeom prst="roundRect">
            <a:avLst>
              <a:gd fmla="val 10163" name="adj"/>
            </a:avLst>
          </a:prstGeom>
          <a:solidFill>
            <a:srgbClr val="AA9077">
              <a:alpha val="5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4"/>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8" name="Google Shape;158;p4"/>
          <p:cNvPicPr preferRelativeResize="0"/>
          <p:nvPr/>
        </p:nvPicPr>
        <p:blipFill rotWithShape="1">
          <a:blip r:embed="rId11">
            <a:alphaModFix/>
          </a:blip>
          <a:srcRect b="0" l="0" r="0" t="0"/>
          <a:stretch/>
        </p:blipFill>
        <p:spPr>
          <a:xfrm flipH="1">
            <a:off x="1936235" y="127013"/>
            <a:ext cx="2101827" cy="1838325"/>
          </a:xfrm>
          <a:prstGeom prst="rect">
            <a:avLst/>
          </a:prstGeom>
          <a:noFill/>
          <a:ln>
            <a:noFill/>
          </a:ln>
        </p:spPr>
      </p:pic>
      <p:sp>
        <p:nvSpPr>
          <p:cNvPr id="159" name="Google Shape;159;p4"/>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0" name="Google Shape;160;p4"/>
          <p:cNvPicPr preferRelativeResize="0"/>
          <p:nvPr/>
        </p:nvPicPr>
        <p:blipFill rotWithShape="1">
          <a:blip r:embed="rId11">
            <a:alphaModFix/>
          </a:blip>
          <a:srcRect b="0" l="0" r="0" t="0"/>
          <a:stretch/>
        </p:blipFill>
        <p:spPr>
          <a:xfrm>
            <a:off x="9845451" y="307118"/>
            <a:ext cx="2238375" cy="1838325"/>
          </a:xfrm>
          <a:prstGeom prst="rect">
            <a:avLst/>
          </a:prstGeom>
          <a:noFill/>
          <a:ln>
            <a:noFill/>
          </a:ln>
        </p:spPr>
      </p:pic>
      <p:sp>
        <p:nvSpPr>
          <p:cNvPr id="161" name="Google Shape;161;p4"/>
          <p:cNvSpPr txBox="1"/>
          <p:nvPr/>
        </p:nvSpPr>
        <p:spPr>
          <a:xfrm>
            <a:off x="3510116" y="631402"/>
            <a:ext cx="698090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5400">
                <a:solidFill>
                  <a:schemeClr val="dk1"/>
                </a:solidFill>
              </a:rPr>
              <a:t>Subtítulo</a:t>
            </a:r>
            <a:r>
              <a:rPr lang="es-PE" sz="5400">
                <a:solidFill>
                  <a:schemeClr val="dk1"/>
                </a:solidFill>
                <a:latin typeface="Arial"/>
                <a:ea typeface="Arial"/>
                <a:cs typeface="Arial"/>
                <a:sym typeface="Arial"/>
              </a:rPr>
              <a:t> 3 </a:t>
            </a:r>
            <a:endParaRPr sz="5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p:nvPr/>
        </p:nvSpPr>
        <p:spPr>
          <a:xfrm>
            <a:off x="0" y="-68825"/>
            <a:ext cx="1812175" cy="7126738"/>
          </a:xfrm>
          <a:prstGeom prst="rect">
            <a:avLst/>
          </a:prstGeom>
          <a:solidFill>
            <a:srgbClr val="BFB7A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5"/>
          <p:cNvSpPr/>
          <p:nvPr/>
        </p:nvSpPr>
        <p:spPr>
          <a:xfrm>
            <a:off x="293370" y="1668032"/>
            <a:ext cx="115388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5"/>
          <p:cNvSpPr/>
          <p:nvPr/>
        </p:nvSpPr>
        <p:spPr>
          <a:xfrm>
            <a:off x="278130" y="2934690"/>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5"/>
          <p:cNvSpPr/>
          <p:nvPr/>
        </p:nvSpPr>
        <p:spPr>
          <a:xfrm>
            <a:off x="262890" y="4192068"/>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5"/>
          <p:cNvSpPr/>
          <p:nvPr/>
        </p:nvSpPr>
        <p:spPr>
          <a:xfrm>
            <a:off x="260487" y="5458726"/>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5"/>
          <p:cNvSpPr/>
          <p:nvPr/>
        </p:nvSpPr>
        <p:spPr>
          <a:xfrm>
            <a:off x="278130" y="401374"/>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2" name="Google Shape;172;p5">
            <a:hlinkClick action="ppaction://hlinksldjump" r:id="rId3"/>
          </p:cNvPr>
          <p:cNvPicPr preferRelativeResize="0"/>
          <p:nvPr/>
        </p:nvPicPr>
        <p:blipFill rotWithShape="1">
          <a:blip r:embed="rId4">
            <a:alphaModFix/>
          </a:blip>
          <a:srcRect b="0" l="0" r="0" t="0"/>
          <a:stretch/>
        </p:blipFill>
        <p:spPr>
          <a:xfrm>
            <a:off x="159654" y="436772"/>
            <a:ext cx="1302842" cy="1069993"/>
          </a:xfrm>
          <a:prstGeom prst="rect">
            <a:avLst/>
          </a:prstGeom>
          <a:noFill/>
          <a:ln>
            <a:noFill/>
          </a:ln>
        </p:spPr>
      </p:pic>
      <p:pic>
        <p:nvPicPr>
          <p:cNvPr id="173" name="Google Shape;173;p5">
            <a:hlinkClick action="ppaction://hlinksldjump" r:id="rId5"/>
          </p:cNvPr>
          <p:cNvPicPr preferRelativeResize="0"/>
          <p:nvPr/>
        </p:nvPicPr>
        <p:blipFill rotWithShape="1">
          <a:blip r:embed="rId6">
            <a:alphaModFix/>
          </a:blip>
          <a:srcRect b="0" l="0" r="0" t="0"/>
          <a:stretch/>
        </p:blipFill>
        <p:spPr>
          <a:xfrm>
            <a:off x="260487" y="1658752"/>
            <a:ext cx="1119188" cy="1123951"/>
          </a:xfrm>
          <a:prstGeom prst="rect">
            <a:avLst/>
          </a:prstGeom>
          <a:noFill/>
          <a:ln>
            <a:noFill/>
          </a:ln>
        </p:spPr>
      </p:pic>
      <p:pic>
        <p:nvPicPr>
          <p:cNvPr id="174" name="Google Shape;174;p5">
            <a:hlinkClick action="ppaction://hlinksldjump" r:id="rId7"/>
          </p:cNvPr>
          <p:cNvPicPr preferRelativeResize="0"/>
          <p:nvPr/>
        </p:nvPicPr>
        <p:blipFill rotWithShape="1">
          <a:blip r:embed="rId8">
            <a:alphaModFix/>
          </a:blip>
          <a:srcRect b="0" l="0" r="0" t="0"/>
          <a:stretch/>
        </p:blipFill>
        <p:spPr>
          <a:xfrm>
            <a:off x="237175" y="2907120"/>
            <a:ext cx="1337824" cy="1098724"/>
          </a:xfrm>
          <a:prstGeom prst="rect">
            <a:avLst/>
          </a:prstGeom>
          <a:noFill/>
          <a:ln>
            <a:noFill/>
          </a:ln>
        </p:spPr>
      </p:pic>
      <p:pic>
        <p:nvPicPr>
          <p:cNvPr id="175" name="Google Shape;175;p5"/>
          <p:cNvPicPr preferRelativeResize="0"/>
          <p:nvPr/>
        </p:nvPicPr>
        <p:blipFill rotWithShape="1">
          <a:blip r:embed="rId9">
            <a:alphaModFix/>
          </a:blip>
          <a:srcRect b="0" l="0" r="0" t="0"/>
          <a:stretch/>
        </p:blipFill>
        <p:spPr>
          <a:xfrm>
            <a:off x="328007" y="4257521"/>
            <a:ext cx="1156159" cy="949527"/>
          </a:xfrm>
          <a:prstGeom prst="rect">
            <a:avLst/>
          </a:prstGeom>
          <a:noFill/>
          <a:ln>
            <a:noFill/>
          </a:ln>
        </p:spPr>
      </p:pic>
      <p:pic>
        <p:nvPicPr>
          <p:cNvPr id="176" name="Google Shape;176;p5">
            <a:hlinkClick action="ppaction://hlinksldjump" r:id="rId10"/>
          </p:cNvPr>
          <p:cNvPicPr preferRelativeResize="0"/>
          <p:nvPr/>
        </p:nvPicPr>
        <p:blipFill rotWithShape="1">
          <a:blip r:embed="rId11">
            <a:alphaModFix/>
          </a:blip>
          <a:srcRect b="0" l="0" r="0" t="0"/>
          <a:stretch/>
        </p:blipFill>
        <p:spPr>
          <a:xfrm>
            <a:off x="279013" y="5601321"/>
            <a:ext cx="1100662" cy="903948"/>
          </a:xfrm>
          <a:prstGeom prst="rect">
            <a:avLst/>
          </a:prstGeom>
          <a:noFill/>
          <a:ln>
            <a:noFill/>
          </a:ln>
        </p:spPr>
      </p:pic>
      <p:sp>
        <p:nvSpPr>
          <p:cNvPr id="177" name="Google Shape;177;p5"/>
          <p:cNvSpPr/>
          <p:nvPr/>
        </p:nvSpPr>
        <p:spPr>
          <a:xfrm>
            <a:off x="260487" y="4192068"/>
            <a:ext cx="1184366" cy="1071154"/>
          </a:xfrm>
          <a:prstGeom prst="roundRect">
            <a:avLst>
              <a:gd fmla="val 10163" name="adj"/>
            </a:avLst>
          </a:prstGeom>
          <a:solidFill>
            <a:srgbClr val="AA9077">
              <a:alpha val="5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5"/>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9" name="Google Shape;179;p5"/>
          <p:cNvPicPr preferRelativeResize="0"/>
          <p:nvPr/>
        </p:nvPicPr>
        <p:blipFill rotWithShape="1">
          <a:blip r:embed="rId12">
            <a:alphaModFix/>
          </a:blip>
          <a:srcRect b="0" l="0" r="0" t="0"/>
          <a:stretch/>
        </p:blipFill>
        <p:spPr>
          <a:xfrm flipH="1">
            <a:off x="1936235" y="127013"/>
            <a:ext cx="2101827" cy="1838325"/>
          </a:xfrm>
          <a:prstGeom prst="rect">
            <a:avLst/>
          </a:prstGeom>
          <a:noFill/>
          <a:ln>
            <a:noFill/>
          </a:ln>
        </p:spPr>
      </p:pic>
      <p:sp>
        <p:nvSpPr>
          <p:cNvPr id="180" name="Google Shape;180;p5"/>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5"/>
          <p:cNvPicPr preferRelativeResize="0"/>
          <p:nvPr/>
        </p:nvPicPr>
        <p:blipFill rotWithShape="1">
          <a:blip r:embed="rId12">
            <a:alphaModFix/>
          </a:blip>
          <a:srcRect b="0" l="0" r="0" t="0"/>
          <a:stretch/>
        </p:blipFill>
        <p:spPr>
          <a:xfrm>
            <a:off x="9845451" y="307118"/>
            <a:ext cx="2238375" cy="1838325"/>
          </a:xfrm>
          <a:prstGeom prst="rect">
            <a:avLst/>
          </a:prstGeom>
          <a:noFill/>
          <a:ln>
            <a:noFill/>
          </a:ln>
        </p:spPr>
      </p:pic>
      <p:sp>
        <p:nvSpPr>
          <p:cNvPr id="182" name="Google Shape;182;p5"/>
          <p:cNvSpPr txBox="1"/>
          <p:nvPr/>
        </p:nvSpPr>
        <p:spPr>
          <a:xfrm>
            <a:off x="3510116" y="631402"/>
            <a:ext cx="698090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5400">
                <a:solidFill>
                  <a:schemeClr val="dk1"/>
                </a:solidFill>
              </a:rPr>
              <a:t>Subtítulo</a:t>
            </a:r>
            <a:r>
              <a:rPr lang="es-PE" sz="5400">
                <a:solidFill>
                  <a:schemeClr val="dk1"/>
                </a:solidFill>
                <a:latin typeface="Arial"/>
                <a:ea typeface="Arial"/>
                <a:cs typeface="Arial"/>
                <a:sym typeface="Arial"/>
              </a:rPr>
              <a:t> 4 </a:t>
            </a:r>
            <a:endParaRPr sz="5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p:nvPr/>
        </p:nvSpPr>
        <p:spPr>
          <a:xfrm>
            <a:off x="0" y="-68825"/>
            <a:ext cx="1812175" cy="7126738"/>
          </a:xfrm>
          <a:prstGeom prst="rect">
            <a:avLst/>
          </a:prstGeom>
          <a:solidFill>
            <a:srgbClr val="BFB7A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6"/>
          <p:cNvSpPr/>
          <p:nvPr/>
        </p:nvSpPr>
        <p:spPr>
          <a:xfrm>
            <a:off x="293370" y="1668032"/>
            <a:ext cx="115388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6"/>
          <p:cNvSpPr/>
          <p:nvPr/>
        </p:nvSpPr>
        <p:spPr>
          <a:xfrm>
            <a:off x="278130" y="2934690"/>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6"/>
          <p:cNvSpPr/>
          <p:nvPr/>
        </p:nvSpPr>
        <p:spPr>
          <a:xfrm>
            <a:off x="262890" y="4192068"/>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6"/>
          <p:cNvSpPr/>
          <p:nvPr/>
        </p:nvSpPr>
        <p:spPr>
          <a:xfrm>
            <a:off x="260487" y="5458726"/>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6"/>
          <p:cNvSpPr/>
          <p:nvPr/>
        </p:nvSpPr>
        <p:spPr>
          <a:xfrm>
            <a:off x="278130" y="401374"/>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3" name="Google Shape;193;p6">
            <a:hlinkClick action="ppaction://hlinksldjump" r:id="rId3"/>
          </p:cNvPr>
          <p:cNvPicPr preferRelativeResize="0"/>
          <p:nvPr/>
        </p:nvPicPr>
        <p:blipFill rotWithShape="1">
          <a:blip r:embed="rId4">
            <a:alphaModFix/>
          </a:blip>
          <a:srcRect b="0" l="0" r="0" t="0"/>
          <a:stretch/>
        </p:blipFill>
        <p:spPr>
          <a:xfrm>
            <a:off x="159654" y="436772"/>
            <a:ext cx="1302842" cy="1069993"/>
          </a:xfrm>
          <a:prstGeom prst="rect">
            <a:avLst/>
          </a:prstGeom>
          <a:noFill/>
          <a:ln>
            <a:noFill/>
          </a:ln>
        </p:spPr>
      </p:pic>
      <p:pic>
        <p:nvPicPr>
          <p:cNvPr id="194" name="Google Shape;194;p6">
            <a:hlinkClick action="ppaction://hlinksldjump" r:id="rId5"/>
          </p:cNvPr>
          <p:cNvPicPr preferRelativeResize="0"/>
          <p:nvPr/>
        </p:nvPicPr>
        <p:blipFill rotWithShape="1">
          <a:blip r:embed="rId6">
            <a:alphaModFix/>
          </a:blip>
          <a:srcRect b="0" l="0" r="0" t="0"/>
          <a:stretch/>
        </p:blipFill>
        <p:spPr>
          <a:xfrm>
            <a:off x="260487" y="1658752"/>
            <a:ext cx="1119188" cy="1123951"/>
          </a:xfrm>
          <a:prstGeom prst="rect">
            <a:avLst/>
          </a:prstGeom>
          <a:noFill/>
          <a:ln>
            <a:noFill/>
          </a:ln>
        </p:spPr>
      </p:pic>
      <p:pic>
        <p:nvPicPr>
          <p:cNvPr id="195" name="Google Shape;195;p6">
            <a:hlinkClick action="ppaction://hlinksldjump" r:id="rId7"/>
          </p:cNvPr>
          <p:cNvPicPr preferRelativeResize="0"/>
          <p:nvPr/>
        </p:nvPicPr>
        <p:blipFill rotWithShape="1">
          <a:blip r:embed="rId8">
            <a:alphaModFix/>
          </a:blip>
          <a:srcRect b="0" l="0" r="0" t="0"/>
          <a:stretch/>
        </p:blipFill>
        <p:spPr>
          <a:xfrm>
            <a:off x="237175" y="2907120"/>
            <a:ext cx="1337824" cy="1098724"/>
          </a:xfrm>
          <a:prstGeom prst="rect">
            <a:avLst/>
          </a:prstGeom>
          <a:noFill/>
          <a:ln>
            <a:noFill/>
          </a:ln>
        </p:spPr>
      </p:pic>
      <p:pic>
        <p:nvPicPr>
          <p:cNvPr id="196" name="Google Shape;196;p6">
            <a:hlinkClick action="ppaction://hlinksldjump" r:id="rId9"/>
          </p:cNvPr>
          <p:cNvPicPr preferRelativeResize="0"/>
          <p:nvPr/>
        </p:nvPicPr>
        <p:blipFill rotWithShape="1">
          <a:blip r:embed="rId10">
            <a:alphaModFix/>
          </a:blip>
          <a:srcRect b="0" l="0" r="0" t="0"/>
          <a:stretch/>
        </p:blipFill>
        <p:spPr>
          <a:xfrm>
            <a:off x="328007" y="4257521"/>
            <a:ext cx="1156159" cy="949527"/>
          </a:xfrm>
          <a:prstGeom prst="rect">
            <a:avLst/>
          </a:prstGeom>
          <a:noFill/>
          <a:ln>
            <a:noFill/>
          </a:ln>
        </p:spPr>
      </p:pic>
      <p:pic>
        <p:nvPicPr>
          <p:cNvPr id="197" name="Google Shape;197;p6"/>
          <p:cNvPicPr preferRelativeResize="0"/>
          <p:nvPr/>
        </p:nvPicPr>
        <p:blipFill rotWithShape="1">
          <a:blip r:embed="rId11">
            <a:alphaModFix/>
          </a:blip>
          <a:srcRect b="0" l="0" r="0" t="0"/>
          <a:stretch/>
        </p:blipFill>
        <p:spPr>
          <a:xfrm>
            <a:off x="279013" y="5601321"/>
            <a:ext cx="1100662" cy="903948"/>
          </a:xfrm>
          <a:prstGeom prst="rect">
            <a:avLst/>
          </a:prstGeom>
          <a:noFill/>
          <a:ln>
            <a:noFill/>
          </a:ln>
        </p:spPr>
      </p:pic>
      <p:sp>
        <p:nvSpPr>
          <p:cNvPr id="198" name="Google Shape;198;p6"/>
          <p:cNvSpPr/>
          <p:nvPr/>
        </p:nvSpPr>
        <p:spPr>
          <a:xfrm>
            <a:off x="278130" y="5449446"/>
            <a:ext cx="1184366" cy="1071154"/>
          </a:xfrm>
          <a:prstGeom prst="roundRect">
            <a:avLst>
              <a:gd fmla="val 10163" name="adj"/>
            </a:avLst>
          </a:prstGeom>
          <a:solidFill>
            <a:srgbClr val="AA9077">
              <a:alpha val="5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6"/>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6"/>
          <p:cNvPicPr preferRelativeResize="0"/>
          <p:nvPr/>
        </p:nvPicPr>
        <p:blipFill rotWithShape="1">
          <a:blip r:embed="rId12">
            <a:alphaModFix/>
          </a:blip>
          <a:srcRect b="0" l="0" r="0" t="0"/>
          <a:stretch/>
        </p:blipFill>
        <p:spPr>
          <a:xfrm flipH="1">
            <a:off x="1936235" y="127013"/>
            <a:ext cx="2101827" cy="1838325"/>
          </a:xfrm>
          <a:prstGeom prst="rect">
            <a:avLst/>
          </a:prstGeom>
          <a:noFill/>
          <a:ln>
            <a:noFill/>
          </a:ln>
        </p:spPr>
      </p:pic>
      <p:sp>
        <p:nvSpPr>
          <p:cNvPr id="201" name="Google Shape;201;p6"/>
          <p:cNvSpPr/>
          <p:nvPr/>
        </p:nvSpPr>
        <p:spPr>
          <a:xfrm>
            <a:off x="2405849" y="1864312"/>
            <a:ext cx="8655728" cy="4330012"/>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 Escribe aquí.</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6"/>
          <p:cNvPicPr preferRelativeResize="0"/>
          <p:nvPr/>
        </p:nvPicPr>
        <p:blipFill rotWithShape="1">
          <a:blip r:embed="rId12">
            <a:alphaModFix/>
          </a:blip>
          <a:srcRect b="0" l="0" r="0" t="0"/>
          <a:stretch/>
        </p:blipFill>
        <p:spPr>
          <a:xfrm>
            <a:off x="9845451" y="307118"/>
            <a:ext cx="2238375" cy="1838325"/>
          </a:xfrm>
          <a:prstGeom prst="rect">
            <a:avLst/>
          </a:prstGeom>
          <a:noFill/>
          <a:ln>
            <a:noFill/>
          </a:ln>
        </p:spPr>
      </p:pic>
      <p:sp>
        <p:nvSpPr>
          <p:cNvPr id="203" name="Google Shape;203;p6"/>
          <p:cNvSpPr txBox="1"/>
          <p:nvPr/>
        </p:nvSpPr>
        <p:spPr>
          <a:xfrm>
            <a:off x="3510116" y="631402"/>
            <a:ext cx="698090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5400">
                <a:solidFill>
                  <a:schemeClr val="dk1"/>
                </a:solidFill>
              </a:rPr>
              <a:t>Subtítulo</a:t>
            </a:r>
            <a:r>
              <a:rPr lang="es-PE" sz="5400">
                <a:solidFill>
                  <a:schemeClr val="dk1"/>
                </a:solidFill>
                <a:latin typeface="Arial"/>
                <a:ea typeface="Arial"/>
                <a:cs typeface="Arial"/>
                <a:sym typeface="Arial"/>
              </a:rPr>
              <a:t> 5 </a:t>
            </a:r>
            <a:endParaRPr sz="5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7"/>
          <p:cNvGrpSpPr/>
          <p:nvPr/>
        </p:nvGrpSpPr>
        <p:grpSpPr>
          <a:xfrm>
            <a:off x="0" y="-68825"/>
            <a:ext cx="12192001" cy="7126738"/>
            <a:chOff x="0" y="-68825"/>
            <a:chExt cx="12192001" cy="7126738"/>
          </a:xfrm>
        </p:grpSpPr>
        <p:sp>
          <p:nvSpPr>
            <p:cNvPr id="209" name="Google Shape;209;p7"/>
            <p:cNvSpPr/>
            <p:nvPr/>
          </p:nvSpPr>
          <p:spPr>
            <a:xfrm>
              <a:off x="0" y="-68825"/>
              <a:ext cx="1812175" cy="7126738"/>
            </a:xfrm>
            <a:prstGeom prst="rect">
              <a:avLst/>
            </a:prstGeom>
            <a:solidFill>
              <a:srgbClr val="BFB7A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7"/>
            <p:cNvSpPr/>
            <p:nvPr/>
          </p:nvSpPr>
          <p:spPr>
            <a:xfrm>
              <a:off x="293370" y="1668032"/>
              <a:ext cx="115388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7"/>
            <p:cNvSpPr/>
            <p:nvPr/>
          </p:nvSpPr>
          <p:spPr>
            <a:xfrm>
              <a:off x="278130" y="2934690"/>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7"/>
            <p:cNvSpPr/>
            <p:nvPr/>
          </p:nvSpPr>
          <p:spPr>
            <a:xfrm>
              <a:off x="262890" y="4192068"/>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7">
              <a:hlinkClick action="ppaction://hlinksldjump" r:id="rId3"/>
            </p:cNvPr>
            <p:cNvSpPr/>
            <p:nvPr/>
          </p:nvSpPr>
          <p:spPr>
            <a:xfrm>
              <a:off x="260487" y="5458726"/>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7"/>
            <p:cNvSpPr/>
            <p:nvPr/>
          </p:nvSpPr>
          <p:spPr>
            <a:xfrm rot="5400000">
              <a:off x="5341662" y="50053"/>
              <a:ext cx="3320850" cy="10379827"/>
            </a:xfrm>
            <a:prstGeom prst="rect">
              <a:avLst/>
            </a:prstGeom>
            <a:solidFill>
              <a:srgbClr val="DCCBB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7"/>
            <p:cNvSpPr txBox="1"/>
            <p:nvPr/>
          </p:nvSpPr>
          <p:spPr>
            <a:xfrm>
              <a:off x="3511635" y="2960355"/>
              <a:ext cx="6980903"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7200">
                  <a:solidFill>
                    <a:schemeClr val="dk1"/>
                  </a:solidFill>
                  <a:latin typeface="Arial"/>
                  <a:ea typeface="Arial"/>
                  <a:cs typeface="Arial"/>
                  <a:sym typeface="Arial"/>
                </a:rPr>
                <a:t>G R A C I A S</a:t>
              </a:r>
              <a:endParaRPr sz="7200">
                <a:solidFill>
                  <a:schemeClr val="dk1"/>
                </a:solidFill>
                <a:latin typeface="Arial"/>
                <a:ea typeface="Arial"/>
                <a:cs typeface="Arial"/>
                <a:sym typeface="Arial"/>
              </a:endParaRPr>
            </a:p>
          </p:txBody>
        </p:sp>
        <p:sp>
          <p:nvSpPr>
            <p:cNvPr id="216" name="Google Shape;216;p7">
              <a:hlinkClick action="ppaction://hlinksldjump" r:id="rId4"/>
            </p:cNvPr>
            <p:cNvSpPr/>
            <p:nvPr/>
          </p:nvSpPr>
          <p:spPr>
            <a:xfrm>
              <a:off x="278130" y="401374"/>
              <a:ext cx="1184366" cy="1071154"/>
            </a:xfrm>
            <a:prstGeom prst="roundRect">
              <a:avLst>
                <a:gd fmla="val 10163" name="adj"/>
              </a:avLst>
            </a:prstGeom>
            <a:noFill/>
            <a:ln cap="flat" cmpd="sng" w="28575">
              <a:solidFill>
                <a:srgbClr val="AA90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7" name="Google Shape;217;p7">
              <a:hlinkClick action="ppaction://hlinksldjump" r:id="rId5"/>
            </p:cNvPr>
            <p:cNvPicPr preferRelativeResize="0"/>
            <p:nvPr/>
          </p:nvPicPr>
          <p:blipFill rotWithShape="1">
            <a:blip r:embed="rId6">
              <a:alphaModFix/>
            </a:blip>
            <a:srcRect b="0" l="0" r="0" t="0"/>
            <a:stretch/>
          </p:blipFill>
          <p:spPr>
            <a:xfrm>
              <a:off x="159654" y="436772"/>
              <a:ext cx="1302842" cy="1069993"/>
            </a:xfrm>
            <a:prstGeom prst="rect">
              <a:avLst/>
            </a:prstGeom>
            <a:noFill/>
            <a:ln>
              <a:noFill/>
            </a:ln>
          </p:spPr>
        </p:pic>
        <p:pic>
          <p:nvPicPr>
            <p:cNvPr id="218" name="Google Shape;218;p7">
              <a:hlinkClick action="ppaction://hlinksldjump" r:id="rId7"/>
            </p:cNvPr>
            <p:cNvPicPr preferRelativeResize="0"/>
            <p:nvPr/>
          </p:nvPicPr>
          <p:blipFill rotWithShape="1">
            <a:blip r:embed="rId8">
              <a:alphaModFix/>
            </a:blip>
            <a:srcRect b="0" l="0" r="0" t="0"/>
            <a:stretch/>
          </p:blipFill>
          <p:spPr>
            <a:xfrm>
              <a:off x="260487" y="1658752"/>
              <a:ext cx="1119188" cy="1123951"/>
            </a:xfrm>
            <a:prstGeom prst="rect">
              <a:avLst/>
            </a:prstGeom>
            <a:noFill/>
            <a:ln>
              <a:noFill/>
            </a:ln>
          </p:spPr>
        </p:pic>
        <p:pic>
          <p:nvPicPr>
            <p:cNvPr id="219" name="Google Shape;219;p7">
              <a:hlinkClick action="ppaction://hlinksldjump" r:id="rId9"/>
            </p:cNvPr>
            <p:cNvPicPr preferRelativeResize="0"/>
            <p:nvPr/>
          </p:nvPicPr>
          <p:blipFill rotWithShape="1">
            <a:blip r:embed="rId10">
              <a:alphaModFix/>
            </a:blip>
            <a:srcRect b="0" l="0" r="0" t="0"/>
            <a:stretch/>
          </p:blipFill>
          <p:spPr>
            <a:xfrm>
              <a:off x="237175" y="2907120"/>
              <a:ext cx="1337824" cy="1098724"/>
            </a:xfrm>
            <a:prstGeom prst="rect">
              <a:avLst/>
            </a:prstGeom>
            <a:noFill/>
            <a:ln>
              <a:noFill/>
            </a:ln>
          </p:spPr>
        </p:pic>
        <p:pic>
          <p:nvPicPr>
            <p:cNvPr id="220" name="Google Shape;220;p7">
              <a:hlinkClick action="ppaction://hlinksldjump" r:id="rId11"/>
            </p:cNvPr>
            <p:cNvPicPr preferRelativeResize="0"/>
            <p:nvPr/>
          </p:nvPicPr>
          <p:blipFill rotWithShape="1">
            <a:blip r:embed="rId12">
              <a:alphaModFix/>
            </a:blip>
            <a:srcRect b="0" l="0" r="0" t="0"/>
            <a:stretch/>
          </p:blipFill>
          <p:spPr>
            <a:xfrm>
              <a:off x="328007" y="4257521"/>
              <a:ext cx="1156159" cy="949527"/>
            </a:xfrm>
            <a:prstGeom prst="rect">
              <a:avLst/>
            </a:prstGeom>
            <a:noFill/>
            <a:ln>
              <a:noFill/>
            </a:ln>
          </p:spPr>
        </p:pic>
        <p:pic>
          <p:nvPicPr>
            <p:cNvPr id="221" name="Google Shape;221;p7">
              <a:hlinkClick action="ppaction://hlinksldjump" r:id="rId13"/>
            </p:cNvPr>
            <p:cNvPicPr preferRelativeResize="0"/>
            <p:nvPr/>
          </p:nvPicPr>
          <p:blipFill rotWithShape="1">
            <a:blip r:embed="rId14">
              <a:alphaModFix/>
            </a:blip>
            <a:srcRect b="0" l="0" r="0" t="0"/>
            <a:stretch/>
          </p:blipFill>
          <p:spPr>
            <a:xfrm>
              <a:off x="279013" y="5601321"/>
              <a:ext cx="1100662" cy="903948"/>
            </a:xfrm>
            <a:prstGeom prst="rect">
              <a:avLst/>
            </a:prstGeom>
            <a:noFill/>
            <a:ln>
              <a:noFill/>
            </a:ln>
          </p:spPr>
        </p:pic>
        <p:pic>
          <p:nvPicPr>
            <p:cNvPr id="222" name="Google Shape;222;p7"/>
            <p:cNvPicPr preferRelativeResize="0"/>
            <p:nvPr/>
          </p:nvPicPr>
          <p:blipFill rotWithShape="1">
            <a:blip r:embed="rId15">
              <a:alphaModFix/>
            </a:blip>
            <a:srcRect b="0" l="0" r="0" t="0"/>
            <a:stretch/>
          </p:blipFill>
          <p:spPr>
            <a:xfrm rot="751163">
              <a:off x="5198491" y="2644922"/>
              <a:ext cx="659990" cy="659990"/>
            </a:xfrm>
            <a:prstGeom prst="rect">
              <a:avLst/>
            </a:prstGeom>
            <a:noFill/>
            <a:ln>
              <a:noFill/>
            </a:ln>
          </p:spPr>
        </p:pic>
        <p:pic>
          <p:nvPicPr>
            <p:cNvPr id="223" name="Google Shape;223;p7"/>
            <p:cNvPicPr preferRelativeResize="0"/>
            <p:nvPr/>
          </p:nvPicPr>
          <p:blipFill rotWithShape="1">
            <a:blip r:embed="rId16">
              <a:alphaModFix/>
            </a:blip>
            <a:srcRect b="0" l="0" r="0" t="0"/>
            <a:stretch/>
          </p:blipFill>
          <p:spPr>
            <a:xfrm>
              <a:off x="8205327" y="2644922"/>
              <a:ext cx="761693" cy="625026"/>
            </a:xfrm>
            <a:prstGeom prst="rect">
              <a:avLst/>
            </a:prstGeom>
            <a:noFill/>
            <a:ln>
              <a:noFill/>
            </a:ln>
          </p:spPr>
        </p:pic>
        <p:pic>
          <p:nvPicPr>
            <p:cNvPr id="224" name="Google Shape;224;p7"/>
            <p:cNvPicPr preferRelativeResize="0"/>
            <p:nvPr/>
          </p:nvPicPr>
          <p:blipFill rotWithShape="1">
            <a:blip r:embed="rId17">
              <a:alphaModFix/>
            </a:blip>
            <a:srcRect b="0" l="0" r="0" t="0"/>
            <a:stretch/>
          </p:blipFill>
          <p:spPr>
            <a:xfrm flipH="1">
              <a:off x="3902561" y="3390343"/>
              <a:ext cx="703726" cy="615501"/>
            </a:xfrm>
            <a:prstGeom prst="rect">
              <a:avLst/>
            </a:prstGeom>
            <a:noFill/>
            <a:ln>
              <a:noFill/>
            </a:ln>
          </p:spPr>
        </p:pic>
        <p:pic>
          <p:nvPicPr>
            <p:cNvPr id="225" name="Google Shape;225;p7"/>
            <p:cNvPicPr preferRelativeResize="0"/>
            <p:nvPr/>
          </p:nvPicPr>
          <p:blipFill rotWithShape="1">
            <a:blip r:embed="rId17">
              <a:alphaModFix/>
            </a:blip>
            <a:srcRect b="0" l="0" r="0" t="0"/>
            <a:stretch/>
          </p:blipFill>
          <p:spPr>
            <a:xfrm>
              <a:off x="6962376" y="3352083"/>
              <a:ext cx="553914" cy="454916"/>
            </a:xfrm>
            <a:prstGeom prst="rect">
              <a:avLst/>
            </a:prstGeom>
            <a:noFill/>
            <a:ln>
              <a:noFill/>
            </a:ln>
          </p:spPr>
        </p:pic>
        <p:pic>
          <p:nvPicPr>
            <p:cNvPr id="226" name="Google Shape;226;p7"/>
            <p:cNvPicPr preferRelativeResize="0"/>
            <p:nvPr/>
          </p:nvPicPr>
          <p:blipFill rotWithShape="1">
            <a:blip r:embed="rId15">
              <a:alphaModFix/>
            </a:blip>
            <a:srcRect b="0" l="0" r="0" t="0"/>
            <a:stretch/>
          </p:blipFill>
          <p:spPr>
            <a:xfrm flipH="1">
              <a:off x="9452926" y="3426813"/>
              <a:ext cx="693963" cy="68416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2021-04-28T05:08:45Z</dcterms:created>
  <dc:creator>Greyss</dc:creator>
</cp:coreProperties>
</file>