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Happy Camper" pitchFamily="2" charset="0"/>
      <p:regular r:id="rId14"/>
    </p:embeddedFont>
    <p:embeddedFont>
      <p:font typeface="Keep on Truckin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7"/>
    <a:srgbClr val="C7CE84"/>
    <a:srgbClr val="BBC46B"/>
    <a:srgbClr val="D3B97F"/>
    <a:srgbClr val="B8933E"/>
    <a:srgbClr val="F5C244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1AB6-CF82-4A3E-AD2F-70C6E43FFFC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7117-36B4-427A-8D5A-39D2CDB808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1AB6-CF82-4A3E-AD2F-70C6E43FFFC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7117-36B4-427A-8D5A-39D2CDB808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1AB6-CF82-4A3E-AD2F-70C6E43FFFC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7117-36B4-427A-8D5A-39D2CDB808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4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1AB6-CF82-4A3E-AD2F-70C6E43FFFC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7117-36B4-427A-8D5A-39D2CDB808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1AB6-CF82-4A3E-AD2F-70C6E43FFFC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7117-36B4-427A-8D5A-39D2CDB808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1AB6-CF82-4A3E-AD2F-70C6E43FFFC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7117-36B4-427A-8D5A-39D2CDB808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7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1AB6-CF82-4A3E-AD2F-70C6E43FFFC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7117-36B4-427A-8D5A-39D2CDB808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1AB6-CF82-4A3E-AD2F-70C6E43FFFC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7117-36B4-427A-8D5A-39D2CDB808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8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1AB6-CF82-4A3E-AD2F-70C6E43FFFC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7117-36B4-427A-8D5A-39D2CDB808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4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1AB6-CF82-4A3E-AD2F-70C6E43FFFC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7117-36B4-427A-8D5A-39D2CDB808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1AB6-CF82-4A3E-AD2F-70C6E43FFFC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7117-36B4-427A-8D5A-39D2CDB808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1AB6-CF82-4A3E-AD2F-70C6E43FFFC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7117-36B4-427A-8D5A-39D2CDB808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recto 80"/>
          <p:cNvCxnSpPr/>
          <p:nvPr/>
        </p:nvCxnSpPr>
        <p:spPr>
          <a:xfrm flipV="1">
            <a:off x="49600" y="1216987"/>
            <a:ext cx="12287250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o 71"/>
          <p:cNvGrpSpPr/>
          <p:nvPr/>
        </p:nvGrpSpPr>
        <p:grpSpPr>
          <a:xfrm>
            <a:off x="-74286" y="-27997"/>
            <a:ext cx="12341690" cy="7386637"/>
            <a:chOff x="-20415" y="-38100"/>
            <a:chExt cx="12341690" cy="7386637"/>
          </a:xfrm>
        </p:grpSpPr>
        <p:cxnSp>
          <p:nvCxnSpPr>
            <p:cNvPr id="66" name="Conector recto 65"/>
            <p:cNvCxnSpPr/>
            <p:nvPr/>
          </p:nvCxnSpPr>
          <p:spPr>
            <a:xfrm>
              <a:off x="11972401" y="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 flipV="1">
              <a:off x="16650" y="200025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>
            <a:xfrm flipV="1">
              <a:off x="0" y="452437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 flipV="1">
              <a:off x="-6805" y="704850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flipV="1">
              <a:off x="6805" y="957262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 flipV="1">
              <a:off x="0" y="1462087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13610" y="1735590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13610" y="1988002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805" y="2240415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 flipV="1">
              <a:off x="20415" y="2492827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 flipV="1">
              <a:off x="20415" y="2745239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2724" y="2997652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 flipV="1">
              <a:off x="-13610" y="3302790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-13610" y="3555202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V="1">
              <a:off x="-20415" y="3807615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V="1">
              <a:off x="-6805" y="4060027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flipV="1">
              <a:off x="-6805" y="4312439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-13610" y="4564852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V="1">
              <a:off x="27220" y="4828830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V="1">
              <a:off x="27220" y="5081242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4025" y="5586067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 flipV="1">
              <a:off x="34025" y="5838479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 flipV="1">
              <a:off x="27220" y="6090892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V="1">
              <a:off x="13610" y="6353175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 flipV="1">
              <a:off x="13610" y="6605587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V="1">
              <a:off x="6805" y="6858000"/>
              <a:ext cx="12287250" cy="19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293914" y="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620444" y="-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1600034" y="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1926564" y="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2253094" y="-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2579624" y="-3810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906154" y="-3810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3232684" y="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3559214" y="-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3885744" y="-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4212274" y="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4538804" y="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4865334" y="-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5191864" y="-3810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5518394" y="-3810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5768880" y="471487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6171454" y="-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6497984" y="-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6824037" y="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7150567" y="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7477097" y="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7803627" y="-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8130157" y="-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8456687" y="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8783217" y="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9109747" y="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9414029" y="3810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9740559" y="3810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0067089" y="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10393619" y="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10720149" y="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1046679" y="3810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1373209" y="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11699739" y="19050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96070" y="-9525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957859" y="-9525"/>
              <a:ext cx="21771" cy="687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Forma libre 70"/>
          <p:cNvSpPr/>
          <p:nvPr/>
        </p:nvSpPr>
        <p:spPr>
          <a:xfrm>
            <a:off x="14496456" y="-19050"/>
            <a:ext cx="1902785" cy="7124700"/>
          </a:xfrm>
          <a:custGeom>
            <a:avLst/>
            <a:gdLst>
              <a:gd name="connsiteX0" fmla="*/ 0 w 1902785"/>
              <a:gd name="connsiteY0" fmla="*/ 0 h 6953250"/>
              <a:gd name="connsiteX1" fmla="*/ 952500 w 1902785"/>
              <a:gd name="connsiteY1" fmla="*/ 1123950 h 6953250"/>
              <a:gd name="connsiteX2" fmla="*/ 1714500 w 1902785"/>
              <a:gd name="connsiteY2" fmla="*/ 695325 h 6953250"/>
              <a:gd name="connsiteX3" fmla="*/ 1085850 w 1902785"/>
              <a:gd name="connsiteY3" fmla="*/ 228600 h 6953250"/>
              <a:gd name="connsiteX4" fmla="*/ 76200 w 1902785"/>
              <a:gd name="connsiteY4" fmla="*/ 1971675 h 6953250"/>
              <a:gd name="connsiteX5" fmla="*/ 1362075 w 1902785"/>
              <a:gd name="connsiteY5" fmla="*/ 3248025 h 6953250"/>
              <a:gd name="connsiteX6" fmla="*/ 1895475 w 1902785"/>
              <a:gd name="connsiteY6" fmla="*/ 2628900 h 6953250"/>
              <a:gd name="connsiteX7" fmla="*/ 1019175 w 1902785"/>
              <a:gd name="connsiteY7" fmla="*/ 2124075 h 6953250"/>
              <a:gd name="connsiteX8" fmla="*/ 352425 w 1902785"/>
              <a:gd name="connsiteY8" fmla="*/ 4543425 h 6953250"/>
              <a:gd name="connsiteX9" fmla="*/ 1419225 w 1902785"/>
              <a:gd name="connsiteY9" fmla="*/ 5486400 h 6953250"/>
              <a:gd name="connsiteX10" fmla="*/ 1771650 w 1902785"/>
              <a:gd name="connsiteY10" fmla="*/ 4724400 h 6953250"/>
              <a:gd name="connsiteX11" fmla="*/ 1076325 w 1902785"/>
              <a:gd name="connsiteY11" fmla="*/ 4791075 h 6953250"/>
              <a:gd name="connsiteX12" fmla="*/ 828675 w 1902785"/>
              <a:gd name="connsiteY12" fmla="*/ 6048375 h 6953250"/>
              <a:gd name="connsiteX13" fmla="*/ 1676400 w 1902785"/>
              <a:gd name="connsiteY13" fmla="*/ 6953250 h 69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2785" h="6953250">
                <a:moveTo>
                  <a:pt x="0" y="0"/>
                </a:moveTo>
                <a:cubicBezTo>
                  <a:pt x="333375" y="504031"/>
                  <a:pt x="666750" y="1008062"/>
                  <a:pt x="952500" y="1123950"/>
                </a:cubicBezTo>
                <a:cubicBezTo>
                  <a:pt x="1238250" y="1239838"/>
                  <a:pt x="1692275" y="844550"/>
                  <a:pt x="1714500" y="695325"/>
                </a:cubicBezTo>
                <a:cubicBezTo>
                  <a:pt x="1736725" y="546100"/>
                  <a:pt x="1358900" y="15875"/>
                  <a:pt x="1085850" y="228600"/>
                </a:cubicBezTo>
                <a:cubicBezTo>
                  <a:pt x="812800" y="441325"/>
                  <a:pt x="30163" y="1468438"/>
                  <a:pt x="76200" y="1971675"/>
                </a:cubicBezTo>
                <a:cubicBezTo>
                  <a:pt x="122238" y="2474913"/>
                  <a:pt x="1058863" y="3138488"/>
                  <a:pt x="1362075" y="3248025"/>
                </a:cubicBezTo>
                <a:cubicBezTo>
                  <a:pt x="1665287" y="3357562"/>
                  <a:pt x="1952625" y="2816225"/>
                  <a:pt x="1895475" y="2628900"/>
                </a:cubicBezTo>
                <a:cubicBezTo>
                  <a:pt x="1838325" y="2441575"/>
                  <a:pt x="1276350" y="1804987"/>
                  <a:pt x="1019175" y="2124075"/>
                </a:cubicBezTo>
                <a:cubicBezTo>
                  <a:pt x="762000" y="2443163"/>
                  <a:pt x="285750" y="3983038"/>
                  <a:pt x="352425" y="4543425"/>
                </a:cubicBezTo>
                <a:cubicBezTo>
                  <a:pt x="419100" y="5103812"/>
                  <a:pt x="1182688" y="5456238"/>
                  <a:pt x="1419225" y="5486400"/>
                </a:cubicBezTo>
                <a:cubicBezTo>
                  <a:pt x="1655762" y="5516562"/>
                  <a:pt x="1828800" y="4840288"/>
                  <a:pt x="1771650" y="4724400"/>
                </a:cubicBezTo>
                <a:cubicBezTo>
                  <a:pt x="1714500" y="4608513"/>
                  <a:pt x="1233487" y="4570413"/>
                  <a:pt x="1076325" y="4791075"/>
                </a:cubicBezTo>
                <a:cubicBezTo>
                  <a:pt x="919163" y="5011737"/>
                  <a:pt x="728663" y="5688013"/>
                  <a:pt x="828675" y="6048375"/>
                </a:cubicBezTo>
                <a:cubicBezTo>
                  <a:pt x="928688" y="6408738"/>
                  <a:pt x="1302544" y="6680994"/>
                  <a:pt x="1676400" y="69532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adroTexto 83"/>
          <p:cNvSpPr txBox="1"/>
          <p:nvPr/>
        </p:nvSpPr>
        <p:spPr>
          <a:xfrm>
            <a:off x="1637240" y="2603892"/>
            <a:ext cx="81240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>
                <a:latin typeface="Happy Camper" pitchFamily="2" charset="0"/>
              </a:rPr>
              <a:t>T I T U L O    A Q U I</a:t>
            </a:r>
          </a:p>
          <a:p>
            <a:pPr algn="ctr"/>
            <a:endParaRPr lang="en-US" sz="6000" b="1" dirty="0">
              <a:solidFill>
                <a:schemeClr val="tx1"/>
              </a:solidFill>
              <a:latin typeface="Happy Camper" pitchFamily="2" charset="0"/>
            </a:endParaRPr>
          </a:p>
          <a:p>
            <a:pPr algn="ctr"/>
            <a:endParaRPr lang="en-US" b="1" dirty="0">
              <a:latin typeface="HEY COMIC" pitchFamily="2" charset="0"/>
            </a:endParaRPr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603973">
            <a:off x="4532446" y="-302818"/>
            <a:ext cx="1672049" cy="1672049"/>
          </a:xfrm>
          <a:prstGeom prst="rect">
            <a:avLst/>
          </a:prstGeom>
        </p:spPr>
      </p:pic>
      <p:sp>
        <p:nvSpPr>
          <p:cNvPr id="89" name="Rectángulo 88"/>
          <p:cNvSpPr/>
          <p:nvPr/>
        </p:nvSpPr>
        <p:spPr>
          <a:xfrm>
            <a:off x="-74286" y="6363636"/>
            <a:ext cx="12411136" cy="494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o 68"/>
          <p:cNvGrpSpPr/>
          <p:nvPr/>
        </p:nvGrpSpPr>
        <p:grpSpPr>
          <a:xfrm>
            <a:off x="-24795" y="4656699"/>
            <a:ext cx="3497869" cy="2303088"/>
            <a:chOff x="-24795" y="4656699"/>
            <a:chExt cx="3497869" cy="2303088"/>
          </a:xfrm>
        </p:grpSpPr>
        <p:pic>
          <p:nvPicPr>
            <p:cNvPr id="87" name="Imagen 8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2119" y1="69915" x2="52119" y2="69915"/>
                          <a14:foregroundMark x1="51695" y1="80085" x2="51695" y2="80085"/>
                          <a14:foregroundMark x1="47881" y1="80085" x2="44915" y2="79661"/>
                          <a14:backgroundMark x1="30508" y1="22458" x2="30508" y2="22458"/>
                          <a14:backgroundMark x1="41525" y1="41949" x2="41525" y2="41949"/>
                          <a14:backgroundMark x1="51271" y1="40254" x2="51271" y2="40254"/>
                          <a14:backgroundMark x1="52966" y1="28814" x2="52966" y2="28814"/>
                          <a14:backgroundMark x1="59746" y1="44492" x2="61017" y2="44492"/>
                          <a14:backgroundMark x1="57203" y1="41949" x2="57203" y2="41949"/>
                          <a14:backgroundMark x1="35169" y1="58475" x2="35169" y2="58475"/>
                          <a14:backgroundMark x1="45339" y1="59322" x2="45339" y2="59322"/>
                          <a14:backgroundMark x1="64407" y1="48729" x2="64407" y2="48729"/>
                          <a14:backgroundMark x1="72034" y1="41525" x2="72034" y2="41525"/>
                          <a14:backgroundMark x1="66525" y1="25847" x2="66525" y2="25847"/>
                          <a14:backgroundMark x1="63559" y1="32203" x2="63559" y2="32203"/>
                          <a14:backgroundMark x1="55932" y1="35169" x2="55932" y2="35169"/>
                          <a14:backgroundMark x1="43220" y1="29661" x2="43220" y2="29661"/>
                          <a14:backgroundMark x1="38559" y1="27966" x2="38559" y2="2796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24795" y="4711887"/>
              <a:ext cx="2247900" cy="2247900"/>
            </a:xfrm>
            <a:prstGeom prst="rect">
              <a:avLst/>
            </a:prstGeom>
          </p:spPr>
        </p:pic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2119" y1="69915" x2="52119" y2="69915"/>
                          <a14:foregroundMark x1="51695" y1="80085" x2="51695" y2="80085"/>
                          <a14:foregroundMark x1="47881" y1="80085" x2="44915" y2="79661"/>
                          <a14:backgroundMark x1="30508" y1="22458" x2="30508" y2="22458"/>
                          <a14:backgroundMark x1="41525" y1="41949" x2="41525" y2="41949"/>
                          <a14:backgroundMark x1="51271" y1="40254" x2="51271" y2="40254"/>
                          <a14:backgroundMark x1="52966" y1="28814" x2="52966" y2="28814"/>
                          <a14:backgroundMark x1="59746" y1="44492" x2="61017" y2="44492"/>
                          <a14:backgroundMark x1="57203" y1="41949" x2="57203" y2="41949"/>
                          <a14:backgroundMark x1="35169" y1="58475" x2="35169" y2="58475"/>
                          <a14:backgroundMark x1="45339" y1="59322" x2="45339" y2="59322"/>
                          <a14:backgroundMark x1="64407" y1="48729" x2="64407" y2="48729"/>
                          <a14:backgroundMark x1="72034" y1="41525" x2="72034" y2="41525"/>
                          <a14:backgroundMark x1="66525" y1="25847" x2="66525" y2="25847"/>
                          <a14:backgroundMark x1="63559" y1="32203" x2="63559" y2="32203"/>
                          <a14:backgroundMark x1="55932" y1="35169" x2="55932" y2="35169"/>
                          <a14:backgroundMark x1="43220" y1="29661" x2="43220" y2="29661"/>
                          <a14:backgroundMark x1="38559" y1="27966" x2="38559" y2="2796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25174" y="4656699"/>
              <a:ext cx="2247900" cy="2247900"/>
            </a:xfrm>
            <a:prstGeom prst="rect">
              <a:avLst/>
            </a:prstGeom>
          </p:spPr>
        </p:pic>
      </p:grpSp>
      <p:pic>
        <p:nvPicPr>
          <p:cNvPr id="74" name="Imagen 7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60976" y="5623315"/>
            <a:ext cx="1040603" cy="1040603"/>
          </a:xfrm>
          <a:prstGeom prst="rect">
            <a:avLst/>
          </a:prstGeom>
        </p:spPr>
      </p:pic>
      <p:sp>
        <p:nvSpPr>
          <p:cNvPr id="10" name="Forma libre 9"/>
          <p:cNvSpPr/>
          <p:nvPr/>
        </p:nvSpPr>
        <p:spPr>
          <a:xfrm>
            <a:off x="9857227" y="-301752"/>
            <a:ext cx="2176277" cy="6236208"/>
          </a:xfrm>
          <a:custGeom>
            <a:avLst/>
            <a:gdLst>
              <a:gd name="connsiteX0" fmla="*/ 1837949 w 2176277"/>
              <a:gd name="connsiteY0" fmla="*/ 6236208 h 6236208"/>
              <a:gd name="connsiteX1" fmla="*/ 1280165 w 2176277"/>
              <a:gd name="connsiteY1" fmla="*/ 5678424 h 6236208"/>
              <a:gd name="connsiteX2" fmla="*/ 1115573 w 2176277"/>
              <a:gd name="connsiteY2" fmla="*/ 4416552 h 6236208"/>
              <a:gd name="connsiteX3" fmla="*/ 1664213 w 2176277"/>
              <a:gd name="connsiteY3" fmla="*/ 4178808 h 6236208"/>
              <a:gd name="connsiteX4" fmla="*/ 2176277 w 2176277"/>
              <a:gd name="connsiteY4" fmla="*/ 4672584 h 6236208"/>
              <a:gd name="connsiteX5" fmla="*/ 1664213 w 2176277"/>
              <a:gd name="connsiteY5" fmla="*/ 4882896 h 6236208"/>
              <a:gd name="connsiteX6" fmla="*/ 1069853 w 2176277"/>
              <a:gd name="connsiteY6" fmla="*/ 4416552 h 6236208"/>
              <a:gd name="connsiteX7" fmla="*/ 996701 w 2176277"/>
              <a:gd name="connsiteY7" fmla="*/ 3374136 h 6236208"/>
              <a:gd name="connsiteX8" fmla="*/ 1682501 w 2176277"/>
              <a:gd name="connsiteY8" fmla="*/ 3374136 h 6236208"/>
              <a:gd name="connsiteX9" fmla="*/ 1572773 w 2176277"/>
              <a:gd name="connsiteY9" fmla="*/ 3877056 h 6236208"/>
              <a:gd name="connsiteX10" fmla="*/ 740669 w 2176277"/>
              <a:gd name="connsiteY10" fmla="*/ 3502152 h 6236208"/>
              <a:gd name="connsiteX11" fmla="*/ 356621 w 2176277"/>
              <a:gd name="connsiteY11" fmla="*/ 2468880 h 6236208"/>
              <a:gd name="connsiteX12" fmla="*/ 923549 w 2176277"/>
              <a:gd name="connsiteY12" fmla="*/ 1764792 h 6236208"/>
              <a:gd name="connsiteX13" fmla="*/ 1874525 w 2176277"/>
              <a:gd name="connsiteY13" fmla="*/ 1801368 h 6236208"/>
              <a:gd name="connsiteX14" fmla="*/ 1737365 w 2176277"/>
              <a:gd name="connsiteY14" fmla="*/ 2368296 h 6236208"/>
              <a:gd name="connsiteX15" fmla="*/ 640085 w 2176277"/>
              <a:gd name="connsiteY15" fmla="*/ 1956816 h 6236208"/>
              <a:gd name="connsiteX16" fmla="*/ 5 w 2176277"/>
              <a:gd name="connsiteY16" fmla="*/ 347472 h 6236208"/>
              <a:gd name="connsiteX17" fmla="*/ 630941 w 2176277"/>
              <a:gd name="connsiteY17" fmla="*/ 0 h 62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76277" h="6236208">
                <a:moveTo>
                  <a:pt x="1837949" y="6236208"/>
                </a:moveTo>
                <a:cubicBezTo>
                  <a:pt x="1619255" y="6108954"/>
                  <a:pt x="1400561" y="5981700"/>
                  <a:pt x="1280165" y="5678424"/>
                </a:cubicBezTo>
                <a:cubicBezTo>
                  <a:pt x="1159769" y="5375148"/>
                  <a:pt x="1051565" y="4666488"/>
                  <a:pt x="1115573" y="4416552"/>
                </a:cubicBezTo>
                <a:cubicBezTo>
                  <a:pt x="1179581" y="4166616"/>
                  <a:pt x="1487429" y="4136136"/>
                  <a:pt x="1664213" y="4178808"/>
                </a:cubicBezTo>
                <a:cubicBezTo>
                  <a:pt x="1840997" y="4221480"/>
                  <a:pt x="2176277" y="4555236"/>
                  <a:pt x="2176277" y="4672584"/>
                </a:cubicBezTo>
                <a:cubicBezTo>
                  <a:pt x="2176277" y="4789932"/>
                  <a:pt x="1848617" y="4925568"/>
                  <a:pt x="1664213" y="4882896"/>
                </a:cubicBezTo>
                <a:cubicBezTo>
                  <a:pt x="1479809" y="4840224"/>
                  <a:pt x="1181105" y="4668012"/>
                  <a:pt x="1069853" y="4416552"/>
                </a:cubicBezTo>
                <a:cubicBezTo>
                  <a:pt x="958601" y="4165092"/>
                  <a:pt x="894593" y="3547872"/>
                  <a:pt x="996701" y="3374136"/>
                </a:cubicBezTo>
                <a:cubicBezTo>
                  <a:pt x="1098809" y="3200400"/>
                  <a:pt x="1586489" y="3290316"/>
                  <a:pt x="1682501" y="3374136"/>
                </a:cubicBezTo>
                <a:cubicBezTo>
                  <a:pt x="1778513" y="3457956"/>
                  <a:pt x="1729745" y="3855720"/>
                  <a:pt x="1572773" y="3877056"/>
                </a:cubicBezTo>
                <a:cubicBezTo>
                  <a:pt x="1415801" y="3898392"/>
                  <a:pt x="943361" y="3736848"/>
                  <a:pt x="740669" y="3502152"/>
                </a:cubicBezTo>
                <a:cubicBezTo>
                  <a:pt x="537977" y="3267456"/>
                  <a:pt x="326141" y="2758440"/>
                  <a:pt x="356621" y="2468880"/>
                </a:cubicBezTo>
                <a:cubicBezTo>
                  <a:pt x="387101" y="2179320"/>
                  <a:pt x="670565" y="1876044"/>
                  <a:pt x="923549" y="1764792"/>
                </a:cubicBezTo>
                <a:cubicBezTo>
                  <a:pt x="1176533" y="1653540"/>
                  <a:pt x="1738889" y="1700784"/>
                  <a:pt x="1874525" y="1801368"/>
                </a:cubicBezTo>
                <a:cubicBezTo>
                  <a:pt x="2010161" y="1901952"/>
                  <a:pt x="1943105" y="2342388"/>
                  <a:pt x="1737365" y="2368296"/>
                </a:cubicBezTo>
                <a:cubicBezTo>
                  <a:pt x="1531625" y="2394204"/>
                  <a:pt x="929645" y="2293620"/>
                  <a:pt x="640085" y="1956816"/>
                </a:cubicBezTo>
                <a:cubicBezTo>
                  <a:pt x="350525" y="1620012"/>
                  <a:pt x="1529" y="673608"/>
                  <a:pt x="5" y="347472"/>
                </a:cubicBezTo>
                <a:cubicBezTo>
                  <a:pt x="-1519" y="21336"/>
                  <a:pt x="314711" y="10668"/>
                  <a:pt x="630941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Imagen 8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9487" y="-544765"/>
            <a:ext cx="519059" cy="519059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603973" flipH="1">
            <a:off x="6020081" y="-264262"/>
            <a:ext cx="1693626" cy="1672049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0853" y="-462237"/>
            <a:ext cx="519059" cy="519059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7305" y="-722050"/>
            <a:ext cx="519059" cy="519059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1992" y="-955079"/>
            <a:ext cx="519059" cy="51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71 -0.05 L -0.04571 -0.05 C -0.04857 -0.05092 -0.05157 -0.05208 -0.05443 -0.05324 C -0.05534 -0.0537 -0.05638 -0.05416 -0.0573 -0.05509 C -0.05834 -0.05602 -0.05925 -0.05717 -0.06016 -0.05833 C -0.06172 -0.0625 -0.06316 -0.06666 -0.06498 -0.07037 C -0.06589 -0.07222 -0.06693 -0.07384 -0.06784 -0.07546 C -0.06823 -0.07893 -0.06823 -0.0824 -0.06888 -0.08588 C -0.06928 -0.08819 -0.07019 -0.09027 -0.07071 -0.09259 C -0.0711 -0.09421 -0.07136 -0.09606 -0.07175 -0.09768 C -0.07605 -0.11597 -0.0711 -0.09189 -0.07553 -0.11319 C -0.07592 -0.11481 -0.07631 -0.11643 -0.07657 -0.11828 C -0.07696 -0.12106 -0.07696 -0.12407 -0.07748 -0.12685 C -0.07787 -0.1287 -0.07878 -0.13032 -0.07943 -0.13194 C -0.07982 -0.13634 -0.08073 -0.1493 -0.08138 -0.15416 C -0.0823 -0.1618 -0.0836 -0.16852 -0.08425 -0.17639 C -0.08464 -0.18148 -0.0849 -0.18657 -0.08516 -0.19166 C -0.08542 -0.19629 -0.08581 -0.20092 -0.0862 -0.20532 C -0.08698 -0.23865 -0.08803 -0.25254 -0.0862 -0.2875 C -0.08594 -0.29051 -0.08477 -0.29305 -0.08425 -0.29606 C -0.08386 -0.29768 -0.08373 -0.29953 -0.08321 -0.30115 C -0.08243 -0.30393 -0.07995 -0.30995 -0.07839 -0.31134 C -0.07618 -0.31365 -0.0668 -0.31736 -0.06498 -0.31828 C -0.05638 -0.31759 -0.04766 -0.31805 -0.03907 -0.31643 C -0.0379 -0.3162 -0.03698 -0.31435 -0.03607 -0.31319 C -0.03542 -0.31203 -0.0349 -0.31064 -0.03425 -0.30972 C -0.0323 -0.30717 -0.03034 -0.30509 -0.02839 -0.30277 L -0.02553 -0.29953 C -0.02487 -0.29768 -0.02435 -0.29606 -0.02357 -0.29421 C -0.02266 -0.29189 -0.02149 -0.29004 -0.02071 -0.2875 C -0.0198 -0.28426 -0.01875 -0.27731 -0.01875 -0.27731 C -0.01915 -0.26875 -0.01928 -0.26018 -0.0198 -0.25162 C -0.01993 -0.24977 -0.02019 -0.24791 -0.02071 -0.24652 C -0.02175 -0.24375 -0.02279 -0.24004 -0.02461 -0.23958 L -0.03034 -0.23796 C -0.03516 -0.23842 -0.03998 -0.23865 -0.0448 -0.23958 C -0.04584 -0.23981 -0.04675 -0.24051 -0.04766 -0.2412 C -0.05092 -0.24375 -0.05261 -0.2456 -0.05534 -0.24977 C -0.05638 -0.25139 -0.05717 -0.2537 -0.05821 -0.25509 C -0.05912 -0.25602 -0.06016 -0.25602 -0.06107 -0.25671 C -0.06211 -0.25833 -0.06316 -0.25995 -0.06407 -0.2618 C -0.06472 -0.26342 -0.06511 -0.26551 -0.06589 -0.26689 C -0.06706 -0.26898 -0.06862 -0.27014 -0.0698 -0.27199 C -0.07097 -0.27407 -0.07162 -0.27685 -0.07266 -0.27893 C -0.07422 -0.28194 -0.07592 -0.28472 -0.07748 -0.2875 C -0.07839 -0.28912 -0.07956 -0.29051 -0.08034 -0.29259 C -0.08594 -0.30717 -0.0793 -0.28865 -0.08321 -0.30277 C -0.08373 -0.30463 -0.08464 -0.30625 -0.08516 -0.30787 C -0.09167 -0.32939 -0.08659 -0.31504 -0.09089 -0.32685 C -0.09375 -0.35115 -0.08985 -0.32083 -0.09388 -0.34213 C -0.09467 -0.34676 -0.09532 -0.35879 -0.09571 -0.36273 C -0.09597 -0.36435 -0.09636 -0.36597 -0.09675 -0.36782 C -0.09701 -0.37245 -0.09727 -0.37685 -0.09766 -0.38148 C -0.09792 -0.38495 -0.09844 -0.38819 -0.0987 -0.39166 C -0.1004 -0.43333 -0.0974 -0.41574 -0.10053 -0.43264 C -0.10026 -0.43588 -0.09961 -0.44282 -0.0987 -0.44652 C -0.09818 -0.44814 -0.0974 -0.45 -0.09675 -0.45162 C -0.09584 -0.45347 -0.09506 -0.45555 -0.09388 -0.45671 C -0.09206 -0.45833 -0.08998 -0.45902 -0.08803 -0.46018 L -0.08516 -0.4618 C -0.07878 -0.46134 -0.07227 -0.46227 -0.06589 -0.46018 C -0.06368 -0.45926 -0.06211 -0.45555 -0.06016 -0.45324 C -0.05599 -0.44814 -0.05821 -0.45115 -0.05339 -0.44467 C -0.05105 -0.43194 -0.05248 -0.43773 -0.04961 -0.42754 C -0.04922 -0.42361 -0.04857 -0.41967 -0.04857 -0.41574 C -0.04857 -0.40926 -0.04883 -0.40301 -0.04961 -0.39676 C -0.0504 -0.39051 -0.05196 -0.39213 -0.05443 -0.39004 C -0.05547 -0.38912 -0.05625 -0.3875 -0.0573 -0.38657 C -0.06029 -0.38426 -0.06368 -0.38287 -0.06693 -0.38148 C -0.07071 -0.38194 -0.07461 -0.38217 -0.07839 -0.3831 C -0.08204 -0.38402 -0.08386 -0.38889 -0.08711 -0.39166 L -0.09089 -0.39514 C -0.09154 -0.39629 -0.09219 -0.39745 -0.09284 -0.39861 C -0.09532 -0.40208 -0.09831 -0.40486 -0.10053 -0.40879 C -0.10157 -0.41041 -0.10248 -0.41227 -0.10339 -0.41389 C -0.10469 -0.41574 -0.10625 -0.41689 -0.1073 -0.41898 C -0.1181 -0.44004 -0.1099 -0.42963 -0.11693 -0.43796 C -0.11823 -0.4412 -0.11915 -0.44514 -0.12071 -0.44814 L -0.12553 -0.45671 C -0.12826 -0.47129 -0.12448 -0.45347 -0.12852 -0.46527 C -0.12904 -0.46666 -0.12891 -0.46875 -0.12943 -0.47037 C -0.13086 -0.47453 -0.13269 -0.47824 -0.13425 -0.4824 C -0.1349 -0.48564 -0.13503 -0.48958 -0.1362 -0.49259 C -0.13685 -0.49421 -0.1375 -0.49583 -0.13803 -0.49768 C -0.13881 -0.50023 -0.13972 -0.5074 -0.13998 -0.50972 C -0.14037 -0.5199 -0.14037 -0.53009 -0.14102 -0.54051 C -0.14102 -0.54213 -0.14193 -0.54375 -0.14193 -0.5456 C -0.14193 -0.56713 -0.14258 -0.57569 -0.13998 -0.59166 C -0.13972 -0.59352 -0.13933 -0.59514 -0.13907 -0.59676 C -0.13868 -0.59907 -0.13868 -0.60162 -0.13803 -0.6037 C -0.13737 -0.60625 -0.1362 -0.60833 -0.13516 -0.61041 C -0.13308 -0.62152 -0.13581 -0.60949 -0.13138 -0.62083 C -0.12748 -0.63055 -0.13138 -0.62453 -0.12748 -0.63264 C -0.12631 -0.63518 -0.12487 -0.63703 -0.1237 -0.63958 C -0.12162 -0.64375 -0.12136 -0.64745 -0.11888 -0.65162 C -0.11706 -0.65416 -0.11498 -0.65602 -0.11303 -0.65833 C -0.11211 -0.65949 -0.11094 -0.66041 -0.11016 -0.6618 C -0.10951 -0.66296 -0.10899 -0.66435 -0.10821 -0.66527 C -0.10586 -0.66805 -0.10404 -0.66875 -0.10157 -0.67037 L -0.04089 -0.66852 C -0.03959 -0.66852 -0.03816 -0.66597 -0.03803 -0.66342 C -0.0375 -0.65092 -0.03816 -0.63842 -0.03907 -0.62592 C -0.0392 -0.62384 -0.03998 -0.62199 -0.04089 -0.62083 C -0.04167 -0.61967 -0.04284 -0.61967 -0.04388 -0.61898 C -0.0448 -0.61782 -0.04571 -0.61643 -0.04675 -0.61574 C -0.04792 -0.61481 -0.04922 -0.61458 -0.05053 -0.61389 C -0.05157 -0.61342 -0.05248 -0.61273 -0.05339 -0.61227 C -0.0599 -0.61273 -0.06628 -0.61296 -0.07266 -0.61389 C -0.07396 -0.61412 -0.07526 -0.61527 -0.07657 -0.61574 C -0.07878 -0.61643 -0.08099 -0.61666 -0.08321 -0.61736 C -0.0892 -0.62801 -0.0806 -0.61365 -0.08803 -0.62245 C -0.09532 -0.63102 -0.08698 -0.62523 -0.09388 -0.62939 C -0.09584 -0.63472 -0.09714 -0.63889 -0.10053 -0.64305 C -0.10769 -0.65139 -0.10443 -0.64745 -0.11016 -0.65486 C -0.1112 -0.65764 -0.11237 -0.66157 -0.11407 -0.66342 C -0.11524 -0.66481 -0.11667 -0.66574 -0.11784 -0.66689 C -0.11888 -0.66782 -0.1198 -0.66921 -0.12071 -0.67037 C -0.12136 -0.67199 -0.12188 -0.67407 -0.12266 -0.67546 C -0.12344 -0.67685 -0.12487 -0.67731 -0.12553 -0.67893 C -0.12618 -0.68032 -0.12605 -0.6824 -0.12657 -0.68402 C -0.12696 -0.68541 -0.12787 -0.68634 -0.12852 -0.6875 C -0.1306 -0.69907 -0.12761 -0.68495 -0.1323 -0.6993 C -0.13282 -0.70092 -0.13282 -0.70301 -0.13321 -0.70439 C -0.13412 -0.70694 -0.13516 -0.70902 -0.1362 -0.71134 C -0.13685 -0.71296 -0.13724 -0.71504 -0.13803 -0.71643 C -0.13894 -0.71782 -0.13998 -0.71875 -0.14102 -0.7199 C -0.14154 -0.72222 -0.14206 -0.72477 -0.14284 -0.72662 C -0.14428 -0.72986 -0.14649 -0.73194 -0.14766 -0.73518 L -0.15157 -0.7456 C -0.15183 -0.74791 -0.15183 -0.75023 -0.15248 -0.75231 C -0.15313 -0.75439 -0.15456 -0.75555 -0.15534 -0.7574 C -0.15638 -0.75972 -0.1573 -0.76203 -0.15821 -0.76435 C -0.16042 -0.77615 -0.15743 -0.7618 -0.16211 -0.77639 C -0.16263 -0.77777 -0.16276 -0.77963 -0.16303 -0.78148 C -0.16368 -0.78426 -0.16446 -0.78703 -0.16498 -0.79004 C -0.16537 -0.79166 -0.1655 -0.79352 -0.16602 -0.79514 C -0.16654 -0.79699 -0.16732 -0.79838 -0.16784 -0.80023 C -0.16901 -0.80439 -0.16954 -0.8118 -0.1698 -0.81551 C -0.17019 -0.81967 -0.17045 -0.82361 -0.17071 -0.82754 C -0.17045 -0.86227 -0.1698 -0.89676 -0.1698 -0.93171 L -0.1698 -0.93171 " pathEditMode="relative" ptsTypes="AAAAAAAAAAAAAAAAAAAAAAAAAAAAAAAAAAAAAAAAAAAAAAAAAAAAAAAAAAAAAAAAAAAAAAAAAAAAAAAAAAAAAAAAAAAAAAAAAAAAAAAAAAAAAAAAAAAAAAAAAAAAAAAAAAAAAAAAAAAAA">
                                      <p:cBhvr>
                                        <p:cTn id="6" dur="4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42 0.04607 L -0.01342 0.0463 C -0.01342 0.04792 -0.01342 0.06412 -0.01159 0.06991 C -0.01042 0.07338 -0.00847 0.07616 -0.00769 0.08009 C -0.00743 0.08195 -0.00717 0.08357 -0.00677 0.08519 C -0.00625 0.08704 -0.00547 0.08866 -0.00482 0.09051 C -0.00378 0.09329 -0.003 0.0963 -0.00196 0.09884 C -0.00013 0.10347 0.00156 0.10857 0.00377 0.11273 C 0.00755 0.11921 0.00599 0.11574 0.00859 0.12292 C 0.01145 0.14259 0.00755 0.11829 0.01158 0.13495 C 0.01198 0.13704 0.01224 0.13935 0.0125 0.14167 C 0.01328 0.15023 0.0138 0.1588 0.01445 0.16736 C 0.01406 0.19074 0.01393 0.21412 0.01341 0.2375 C 0.01328 0.24306 0.01237 0.24884 0.0125 0.25463 C 0.01302 0.28912 0.01276 0.28519 0.01536 0.30417 C 0.01575 0.3132 0.01627 0.32222 0.01627 0.33148 C 0.01627 0.3419 0.01497 0.34421 0.01341 0.3537 L 0.01158 0.36574 C 0.01119 0.37014 0.0108 0.37477 0.01054 0.3794 C 0.01015 0.38495 0.01002 0.39074 0.00963 0.39653 C 0.00937 0.40046 0.00898 0.4044 0.00859 0.40833 C 0.00924 0.43171 0.00885 0.45533 0.01054 0.47847 C 0.0108 0.48264 0.01367 0.48495 0.01445 0.48866 C 0.01614 0.49815 0.01432 0.48982 0.01731 0.49908 C 0.01796 0.50116 0.01836 0.5037 0.01927 0.50579 C 0.02005 0.50787 0.02109 0.50926 0.02213 0.51088 C 0.02317 0.51898 0.02291 0.51806 0.025 0.52639 C 0.02552 0.5287 0.02643 0.53079 0.02695 0.5331 C 0.02773 0.53773 0.02799 0.54236 0.02877 0.54699 C 0.02916 0.54861 0.02955 0.55023 0.02981 0.55208 C 0.0302 0.55417 0.03007 0.55695 0.03073 0.5588 C 0.03242 0.56389 0.03463 0.56806 0.03658 0.57222 C 0.03593 0.60556 0.03528 0.63866 0.03463 0.67176 C 0.03385 0.7088 0.03841 0.69908 0.03177 0.71111 C 0.03138 0.71551 0.03138 0.72014 0.03073 0.72477 C 0.03033 0.72778 0.0289 0.73009 0.02877 0.73333 C 0.0276 0.77593 0.02773 0.81875 0.02695 0.86158 C 0.02682 0.86829 0.02604 0.8713 0.025 0.87685 C 0.02434 0.89283 0.02395 0.9088 0.02304 0.92477 C 0.02291 0.92662 0.02213 0.92801 0.02213 0.92986 C 0.02213 0.96088 0.02187 0.99259 0.02304 1.02384 C 0.02317 1.02639 0.025 1.02732 0.02591 1.02894 C 0.02604 1.03033 0.02708 1.04051 0.02786 1.04259 C 0.02864 1.04468 0.02981 1.04607 0.03073 1.04792 C 0.03112 1.04954 0.03125 1.05139 0.03177 1.05301 C 0.03255 1.05533 0.03398 1.05718 0.03463 1.05972 C 0.03502 1.06134 0.03463 1.0632 0.03463 1.06505 L 0.03463 1.06528 " pathEditMode="relative" rAng="0" ptsTypes="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5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93 -0.02801 L 0.08893 -0.02778 C 0.08776 -0.02384 0.08659 -0.01944 0.08554 -0.01481 C 0.08411 -0.00879 0.08437 -0.00509 0.08307 0.00023 C 0.08242 0.00255 0.08151 0.00463 0.08086 0.00695 C 0.0763 0.04445 0.07851 0.02292 0.07708 0.1007 C 0.07708 0.10301 0.0776 0.10533 0.07773 0.10741 C 0.07851 0.11389 0.07838 0.11227 0.08034 0.11829 C 0.08047 0.12037 0.08047 0.12292 0.08099 0.125 C 0.08216 0.13056 0.08737 0.13982 0.08893 0.14329 L 0.09075 0.14699 C 0.09166 0.14861 0.09205 0.15185 0.09336 0.15232 L 0.09804 0.15463 C 0.09935 0.15579 0.10065 0.15741 0.10182 0.15857 C 0.10273 0.15926 0.10521 0.15903 0.10468 0.16042 C 0.10403 0.16273 0.10195 0.16134 0.10078 0.16181 C 0.08984 0.17315 0.10664 0.15648 0.09388 0.16621 C 0.09231 0.16713 0.09114 0.16921 0.08971 0.17084 C 0.0888 0.17176 0.08776 0.17269 0.08672 0.17384 C 0.08541 0.17523 0.08398 0.17709 0.08268 0.17847 C 0.08177 0.1794 0.0806 0.18033 0.07968 0.18148 C 0.07903 0.18241 0.07838 0.1838 0.07773 0.18472 C 0.0733 0.18982 0.07565 0.18519 0.07148 0.19259 C 0.06953 0.19607 0.06797 0.2 0.06627 0.20371 C 0.06588 0.20671 0.06575 0.20972 0.06497 0.21227 C 0.06432 0.21412 0.06276 0.21528 0.06198 0.2169 C 0.0608 0.21921 0.05989 0.2213 0.05872 0.22338 C 0.05833 0.225 0.05807 0.22685 0.05755 0.22847 C 0.05703 0.23079 0.05586 0.23264 0.05534 0.23519 C 0.05455 0.24051 0.05442 0.2463 0.05377 0.25185 C 0.05351 0.25417 0.05299 0.25648 0.0526 0.2588 C 0.05091 0.3088 0.04869 0.35857 0.04765 0.4088 C 0.04752 0.41574 0.04856 0.42269 0.04882 0.4294 C 0.04882 0.43403 0.04882 0.43866 0.04922 0.44329 C 0.04935 0.44699 0.05026 0.45023 0.05065 0.45394 C 0.05091 0.45625 0.05117 0.45834 0.0513 0.46065 C 0.05312 0.47963 0.05182 0.4706 0.05338 0.48148 C 0.05364 0.48611 0.05338 0.49074 0.0539 0.49537 C 0.05403 0.49746 0.05521 0.49861 0.0556 0.5007 C 0.05625 0.50347 0.05651 0.50648 0.05716 0.50949 C 0.05755 0.51134 0.05846 0.51296 0.05885 0.51482 C 0.0595 0.51713 0.06002 0.51945 0.06054 0.52199 C 0.06067 0.52546 0.06054 0.52894 0.06106 0.53218 C 0.06159 0.53496 0.06302 0.53681 0.0638 0.53935 C 0.06458 0.54236 0.06549 0.54514 0.06627 0.54838 C 0.06666 0.55 0.06653 0.55185 0.06705 0.55347 C 0.06771 0.55602 0.06875 0.5581 0.06966 0.56065 C 0.07161 0.56644 0.07148 0.56736 0.07396 0.57315 C 0.08138 0.59074 0.07161 0.56482 0.07929 0.58588 C 0.07981 0.58982 0.0806 0.59398 0.0806 0.59792 C 0.08112 0.60648 0.08125 0.61528 0.08164 0.62384 C 0.07955 0.65834 0.07786 0.69306 0.07552 0.72778 C 0.07552 0.7294 0.07461 0.73079 0.07448 0.73264 C 0.07369 0.7382 0.07343 0.74398 0.07291 0.74977 C 0.07252 0.75278 0.07187 0.75625 0.07148 0.75972 C 0.07083 0.76435 0.0707 0.76875 0.06992 0.77315 C 0.06927 0.77732 0.06836 0.78079 0.06757 0.78496 C 0.06705 0.79005 0.06666 0.79514 0.06601 0.8 C 0.06562 0.80301 0.0651 0.80579 0.06471 0.80857 C 0.06406 0.8132 0.06432 0.81783 0.06328 0.82199 C 0.06263 0.82431 0.06119 0.82523 0.06015 0.82685 C 0.05625 0.86528 0.05794 0.84838 0.05521 0.87755 C 0.05468 0.90139 0.05299 0.92546 0.05338 0.94931 C 0.05338 0.95139 0.05547 0.95139 0.05612 0.95324 C 0.05677 0.95463 0.05664 0.95648 0.05677 0.95834 C 0.05625 0.96505 0.05586 0.97199 0.05507 0.97847 C 0.05338 0.99445 0.05416 0.97917 0.05377 0.98889 L 0.05234 1.00046 " pathEditMode="relative" rAng="240000" ptsTypes="AAAAAAAAAAAAAAAAAAAAAAAAAAAAAAAAAAAAAAAAAAAAAAAAAAAAAAAAAAAAAAAAAAAA">
                                      <p:cBhvr>
                                        <p:cTn id="15" dur="4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5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68 -0.03078 L -0.13568 -0.03055 C -0.13568 -0.02893 -0.13568 -0.01273 -0.13386 -0.00694 C -0.13268 -0.00347 -0.13073 -0.00069 -0.12995 0.00325 C -0.12969 0.0051 -0.12943 0.00672 -0.12904 0.00834 C -0.12852 0.01019 -0.12774 0.01181 -0.12708 0.01366 C -0.12604 0.01644 -0.12526 0.01945 -0.12422 0.022 C -0.1224 0.02686 -0.1207 0.03172 -0.11849 0.03588 C -0.11471 0.04237 -0.11628 0.03889 -0.11367 0.04607 C -0.11081 0.06575 -0.11471 0.04144 -0.11068 0.05811 C -0.11029 0.06019 -0.11003 0.0625 -0.10977 0.06482 C -0.10899 0.07338 -0.10846 0.08195 -0.10781 0.09051 C -0.1082 0.11389 -0.10833 0.13727 -0.10886 0.16065 C -0.10899 0.16621 -0.1099 0.172 -0.10977 0.17778 C -0.10925 0.21227 -0.10951 0.20834 -0.1069 0.22732 C -0.10651 0.23635 -0.10599 0.24538 -0.10599 0.25463 C -0.10599 0.26505 -0.10729 0.26737 -0.10886 0.27686 L -0.11068 0.28889 C -0.11107 0.29329 -0.11146 0.29792 -0.11172 0.30255 C -0.11211 0.30811 -0.11224 0.31389 -0.11263 0.31968 C -0.11289 0.32362 -0.11328 0.32755 -0.11367 0.33149 C -0.11302 0.35487 -0.11341 0.37848 -0.11172 0.40163 C -0.11146 0.40579 -0.10859 0.40811 -0.10781 0.41181 C -0.10612 0.4213 -0.10794 0.41297 -0.10495 0.42223 C -0.1043 0.42431 -0.10391 0.42686 -0.103 0.42894 C -0.10221 0.43102 -0.10117 0.43241 -0.10013 0.43403 C -0.09909 0.44213 -0.09935 0.44121 -0.09727 0.44954 C -0.09675 0.45186 -0.09583 0.45394 -0.09531 0.45625 C -0.09453 0.46088 -0.09427 0.46551 -0.09349 0.47014 C -0.0931 0.47176 -0.09271 0.47338 -0.09245 0.47524 C -0.09206 0.47732 -0.09219 0.4801 -0.09154 0.48195 C -0.08984 0.48704 -0.08763 0.49121 -0.08568 0.49538 C -0.08633 0.52871 -0.08698 0.56181 -0.08763 0.59491 C -0.08841 0.63195 -0.08386 0.62223 -0.0905 0.63426 C -0.09089 0.63866 -0.09089 0.64329 -0.09154 0.64792 C -0.09193 0.65093 -0.09336 0.65325 -0.09349 0.65649 C -0.09466 0.69908 -0.09453 0.7419 -0.09531 0.78473 C -0.09544 0.79144 -0.09623 0.79445 -0.09727 0.8 C -0.09792 0.81598 -0.09831 0.83195 -0.09922 0.84792 C -0.09935 0.84977 -0.10013 0.85116 -0.10013 0.85301 C -0.10013 0.88403 -0.10039 0.91575 -0.09922 0.947 C -0.09909 0.94954 -0.09727 0.95047 -0.09636 0.95209 C -0.09623 0.95348 -0.09518 0.96366 -0.0944 0.96575 C -0.09362 0.96783 -0.09245 0.96922 -0.09154 0.97107 C -0.09115 0.97269 -0.09102 0.97454 -0.0905 0.97616 C -0.08971 0.97848 -0.08828 0.98033 -0.08763 0.98288 C -0.08724 0.9845 -0.08763 0.98635 -0.08763 0.9882 L -0.08763 0.98843 " pathEditMode="relative" rAng="0" ptsTypes="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5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25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0.00023 C -0.00104 0.0044 -0.00208 0.0088 -0.00286 0.01366 C -0.00403 0.01967 -0.00364 0.02315 -0.00481 0.02893 C -0.00533 0.03125 -0.00612 0.03356 -0.00677 0.03588 C -0.00976 0.07384 -0.00846 0.05208 -0.00677 0.12986 C -0.00677 0.13217 -0.00612 0.13449 -0.00586 0.13657 C -0.00481 0.14282 -0.00507 0.1412 -0.00286 0.14699 C -0.0026 0.14907 -0.0026 0.15162 -0.00195 0.1537 C -0.00052 0.15903 0.00495 0.16759 0.00664 0.17083 L 0.0086 0.1743 C 0.00964 0.17592 0.01016 0.17893 0.01146 0.1794 L 0.01628 0.18102 C 0.01758 0.18217 0.01888 0.18356 0.02019 0.18449 C 0.0211 0.18518 0.02357 0.18449 0.02305 0.18611 C 0.02253 0.18842 0.02045 0.18727 0.01927 0.18796 C 0.00873 0.20046 0.02487 0.18194 0.0125 0.19305 C 0.01107 0.19421 0.0099 0.19653 0.0086 0.19815 C 0.00769 0.1993 0.00664 0.20046 0.00573 0.20162 C 0.00443 0.20324 0.00313 0.20509 0.00183 0.20671 C 0.00092 0.20787 -0.00013 0.2088 -0.00104 0.21018 C -0.00169 0.21111 -0.00221 0.2125 -0.00286 0.21366 C -0.00703 0.21921 -0.00494 0.21435 -0.00872 0.22222 C -0.01054 0.22592 -0.01198 0.23009 -0.01354 0.23403 C -0.0138 0.23704 -0.0138 0.24005 -0.01445 0.24259 C -0.0151 0.24467 -0.01653 0.24583 -0.01731 0.24768 C -0.01836 0.25 -0.01927 0.25231 -0.02031 0.25463 C -0.02057 0.25625 -0.02083 0.2581 -0.02122 0.25972 C -0.02174 0.26204 -0.02278 0.26412 -0.02317 0.26667 C -0.02382 0.27222 -0.02369 0.27801 -0.02408 0.28356 C -0.02434 0.28588 -0.02474 0.28819 -0.025 0.29051 C -0.02474 0.34074 -0.025 0.39074 -0.02408 0.44097 C -0.02395 0.44792 -0.02265 0.45463 -0.02213 0.46134 C -0.02187 0.46597 -0.02174 0.4706 -0.02122 0.475 C -0.02083 0.4787 -0.01979 0.48194 -0.01927 0.48542 C -0.01901 0.48773 -0.01862 0.48981 -0.01836 0.49213 C -0.01588 0.51088 -0.01744 0.50208 -0.01549 0.51273 C -0.0151 0.51736 -0.0151 0.52199 -0.01445 0.52639 C -0.01419 0.52847 -0.01302 0.52963 -0.0125 0.53148 C -0.01171 0.53426 -0.01145 0.53727 -0.01067 0.54005 C -0.01015 0.5419 -0.00924 0.54352 -0.00872 0.54514 C -0.00794 0.54745 -0.00742 0.54977 -0.00677 0.55208 C -0.00651 0.55555 -0.00651 0.55903 -0.00586 0.56227 C -0.0052 0.56505 -0.00377 0.56667 -0.00286 0.56921 C -0.00195 0.57199 -0.00091 0.57477 -3.95833E-6 0.57778 C 0.00039 0.5794 0.00039 0.58125 0.00092 0.58287 C 0.0017 0.58518 0.00287 0.58727 0.00378 0.58958 C 0.00599 0.59514 0.00586 0.59606 0.0086 0.60162 C 0.01667 0.61829 0.00599 0.59352 0.01446 0.61366 C 0.01511 0.61736 0.01602 0.62153 0.01628 0.62546 C 0.01706 0.63403 0.01758 0.64259 0.01823 0.65116 C 0.01758 0.68588 0.01719 0.7206 0.01628 0.75555 C 0.01628 0.75717 0.0155 0.7588 0.01537 0.76065 C 0.01485 0.7662 0.01485 0.77199 0.01446 0.77778 C 0.0142 0.78102 0.01368 0.78449 0.01342 0.78796 C 0.01302 0.79259 0.01302 0.79699 0.0125 0.80162 C 0.01198 0.80579 0.0112 0.80949 0.01055 0.81366 C 0.01029 0.81875 0.01003 0.82384 0.00964 0.82893 C 0.00938 0.83194 0.00886 0.83472 0.0086 0.8375 C 0.00821 0.84213 0.0086 0.84676 0.00769 0.85116 C 0.00717 0.85347 0.00573 0.85463 0.00482 0.85625 C 0.00248 0.89514 0.00339 0.87801 0.00183 0.90764 C 0.00222 0.93148 0.00157 0.95555 0.00287 0.9794 C 0.003 0.98148 0.00495 0.98125 0.00573 0.98287 C 0.00638 0.98426 0.00638 0.98611 0.00664 0.98796 C 0.00638 0.99467 0.00625 1.00162 0.00573 1.00833 C 0.00456 1.0243 0.00482 1.00903 0.00482 1.01875 L 0.00378 1.03055 " pathEditMode="relative" rAng="0" ptsTypes="AAAAAAAAAAAAAAAAAAAAAAAAAAAAAAAAAAAAAAAAAAAAAAAAAAAAAAAAAAAAAAAAAAAA">
                                      <p:cBhvr>
                                        <p:cTn id="21" dur="4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384048" y="356616"/>
            <a:ext cx="12142409" cy="6291072"/>
            <a:chOff x="384048" y="356616"/>
            <a:chExt cx="12142409" cy="6291072"/>
          </a:xfrm>
        </p:grpSpPr>
        <p:grpSp>
          <p:nvGrpSpPr>
            <p:cNvPr id="8" name="Grupo 7"/>
            <p:cNvGrpSpPr/>
            <p:nvPr/>
          </p:nvGrpSpPr>
          <p:grpSpPr>
            <a:xfrm>
              <a:off x="384048" y="356616"/>
              <a:ext cx="12142409" cy="6291072"/>
              <a:chOff x="384048" y="356616"/>
              <a:chExt cx="12142409" cy="6291072"/>
            </a:xfrm>
          </p:grpSpPr>
          <p:sp>
            <p:nvSpPr>
              <p:cNvPr id="3" name="Rectángulo redondeado 2"/>
              <p:cNvSpPr/>
              <p:nvPr/>
            </p:nvSpPr>
            <p:spPr>
              <a:xfrm>
                <a:off x="1101852" y="516636"/>
                <a:ext cx="10483596" cy="594360"/>
              </a:xfrm>
              <a:prstGeom prst="roundRect">
                <a:avLst/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PE" dirty="0">
                    <a:solidFill>
                      <a:schemeClr val="tx1"/>
                    </a:solidFill>
                    <a:latin typeface="Hey Comic" pitchFamily="2" charset="0"/>
                  </a:rPr>
                  <a:t>    TITULO AQUI</a:t>
                </a:r>
                <a:endParaRPr lang="en-US" dirty="0">
                  <a:solidFill>
                    <a:schemeClr val="tx1"/>
                  </a:solidFill>
                  <a:latin typeface="Hey Comic" pitchFamily="2" charset="0"/>
                </a:endParaRPr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384048" y="356616"/>
                <a:ext cx="886968" cy="914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2800" b="1" dirty="0">
                    <a:solidFill>
                      <a:schemeClr val="bg1">
                        <a:lumMod val="50000"/>
                      </a:schemeClr>
                    </a:solidFill>
                    <a:latin typeface="Keep on Truckin" panose="00000400000000000000" pitchFamily="2" charset="0"/>
                  </a:rPr>
                  <a:t>1</a:t>
                </a:r>
                <a:endParaRPr lang="en-US" sz="2800" b="1" dirty="0">
                  <a:solidFill>
                    <a:schemeClr val="bg1">
                      <a:lumMod val="50000"/>
                    </a:schemeClr>
                  </a:solidFill>
                  <a:latin typeface="Keep on Truckin" panose="00000400000000000000" pitchFamily="2" charset="0"/>
                </a:endParaRPr>
              </a:p>
            </p:txBody>
          </p:sp>
          <p:sp>
            <p:nvSpPr>
              <p:cNvPr id="5" name="Rectángulo redondeado 4"/>
              <p:cNvSpPr/>
              <p:nvPr/>
            </p:nvSpPr>
            <p:spPr>
              <a:xfrm>
                <a:off x="384048" y="1508760"/>
                <a:ext cx="11201400" cy="4901184"/>
              </a:xfrm>
              <a:prstGeom prst="roundRect">
                <a:avLst>
                  <a:gd name="adj" fmla="val 415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9362" r="89362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449961" y="4650718"/>
                <a:ext cx="2076496" cy="1996970"/>
              </a:xfrm>
              <a:prstGeom prst="rect">
                <a:avLst/>
              </a:prstGeom>
            </p:spPr>
          </p:pic>
        </p:grpSp>
        <p:sp>
          <p:nvSpPr>
            <p:cNvPr id="9" name="CuadroTexto 8"/>
            <p:cNvSpPr txBox="1"/>
            <p:nvPr/>
          </p:nvSpPr>
          <p:spPr>
            <a:xfrm>
              <a:off x="675861" y="1762539"/>
              <a:ext cx="10098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Clic para escribir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384048" y="356616"/>
            <a:ext cx="11807952" cy="6451092"/>
            <a:chOff x="384048" y="356616"/>
            <a:chExt cx="11807952" cy="6451092"/>
          </a:xfrm>
        </p:grpSpPr>
        <p:sp>
          <p:nvSpPr>
            <p:cNvPr id="3" name="Rectángulo redondeado 2"/>
            <p:cNvSpPr/>
            <p:nvPr/>
          </p:nvSpPr>
          <p:spPr>
            <a:xfrm>
              <a:off x="1101852" y="516636"/>
              <a:ext cx="10483596" cy="5943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dirty="0">
                  <a:solidFill>
                    <a:schemeClr val="tx1"/>
                  </a:solidFill>
                  <a:latin typeface="Hey Comic" pitchFamily="2" charset="0"/>
                </a:rPr>
                <a:t>    TITULO AQUI</a:t>
              </a:r>
              <a:endParaRPr lang="en-US" dirty="0">
                <a:solidFill>
                  <a:schemeClr val="tx1"/>
                </a:solidFill>
                <a:latin typeface="Hey Comic" pitchFamily="2" charset="0"/>
              </a:endParaRPr>
            </a:p>
          </p:txBody>
        </p:sp>
        <p:sp>
          <p:nvSpPr>
            <p:cNvPr id="2" name="Elipse 1"/>
            <p:cNvSpPr/>
            <p:nvPr/>
          </p:nvSpPr>
          <p:spPr>
            <a:xfrm>
              <a:off x="384048" y="356616"/>
              <a:ext cx="886968" cy="91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800" b="1" dirty="0">
                  <a:solidFill>
                    <a:schemeClr val="bg1">
                      <a:lumMod val="50000"/>
                    </a:schemeClr>
                  </a:solidFill>
                  <a:latin typeface="Keep on Truckin" panose="00000400000000000000" pitchFamily="2" charset="0"/>
                </a:rPr>
                <a:t>2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Keep on Truckin" panose="00000400000000000000" pitchFamily="2" charset="0"/>
              </a:endParaRPr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384048" y="1508760"/>
              <a:ext cx="11201400" cy="4901184"/>
            </a:xfrm>
            <a:prstGeom prst="roundRect">
              <a:avLst>
                <a:gd name="adj" fmla="val 415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44100" y="4350258"/>
              <a:ext cx="2247900" cy="2457450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675861" y="1762539"/>
              <a:ext cx="10098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Clic para escribir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9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384048" y="356616"/>
            <a:ext cx="11978805" cy="6451092"/>
            <a:chOff x="384048" y="356616"/>
            <a:chExt cx="11978805" cy="6451092"/>
          </a:xfrm>
        </p:grpSpPr>
        <p:sp>
          <p:nvSpPr>
            <p:cNvPr id="3" name="Rectángulo redondeado 2"/>
            <p:cNvSpPr/>
            <p:nvPr/>
          </p:nvSpPr>
          <p:spPr>
            <a:xfrm>
              <a:off x="1101852" y="516636"/>
              <a:ext cx="10483596" cy="594360"/>
            </a:xfrm>
            <a:prstGeom prst="roundRect">
              <a:avLst/>
            </a:prstGeom>
            <a:solidFill>
              <a:srgbClr val="D3B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dirty="0">
                  <a:solidFill>
                    <a:schemeClr val="tx1"/>
                  </a:solidFill>
                  <a:latin typeface="Hey Comic" pitchFamily="2" charset="0"/>
                </a:rPr>
                <a:t>    TITULO AQUI</a:t>
              </a:r>
              <a:endParaRPr lang="en-US" dirty="0">
                <a:solidFill>
                  <a:schemeClr val="tx1"/>
                </a:solidFill>
                <a:latin typeface="Hey Comic" pitchFamily="2" charset="0"/>
              </a:endParaRPr>
            </a:p>
          </p:txBody>
        </p:sp>
        <p:sp>
          <p:nvSpPr>
            <p:cNvPr id="2" name="Elipse 1"/>
            <p:cNvSpPr/>
            <p:nvPr/>
          </p:nvSpPr>
          <p:spPr>
            <a:xfrm>
              <a:off x="384048" y="356616"/>
              <a:ext cx="886968" cy="914400"/>
            </a:xfrm>
            <a:prstGeom prst="ellipse">
              <a:avLst/>
            </a:prstGeom>
            <a:solidFill>
              <a:srgbClr val="D3B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800" b="1" dirty="0">
                  <a:solidFill>
                    <a:schemeClr val="bg1">
                      <a:lumMod val="50000"/>
                    </a:schemeClr>
                  </a:solidFill>
                  <a:latin typeface="Keep on Truckin" panose="00000400000000000000" pitchFamily="2" charset="0"/>
                </a:rPr>
                <a:t>3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Keep on Truckin" panose="00000400000000000000" pitchFamily="2" charset="0"/>
              </a:endParaRPr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384048" y="1508760"/>
              <a:ext cx="11201400" cy="4901184"/>
            </a:xfrm>
            <a:prstGeom prst="roundRect">
              <a:avLst>
                <a:gd name="adj" fmla="val 4150"/>
              </a:avLst>
            </a:prstGeom>
            <a:solidFill>
              <a:srgbClr val="D3B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15110" y="4359965"/>
              <a:ext cx="2447743" cy="2447743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675861" y="1762539"/>
              <a:ext cx="10098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Clic para escribir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4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0411" y="2160518"/>
            <a:ext cx="2219325" cy="306705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384048" y="356616"/>
            <a:ext cx="12298282" cy="6291072"/>
            <a:chOff x="384048" y="356616"/>
            <a:chExt cx="12298282" cy="6291072"/>
          </a:xfrm>
        </p:grpSpPr>
        <p:sp>
          <p:nvSpPr>
            <p:cNvPr id="3" name="Rectángulo redondeado 2"/>
            <p:cNvSpPr/>
            <p:nvPr/>
          </p:nvSpPr>
          <p:spPr>
            <a:xfrm>
              <a:off x="1101852" y="516636"/>
              <a:ext cx="10483596" cy="594360"/>
            </a:xfrm>
            <a:prstGeom prst="roundRect">
              <a:avLst/>
            </a:prstGeom>
            <a:solidFill>
              <a:srgbClr val="C7C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dirty="0">
                  <a:solidFill>
                    <a:schemeClr val="tx1"/>
                  </a:solidFill>
                  <a:latin typeface="Hey Comic" pitchFamily="2" charset="0"/>
                </a:rPr>
                <a:t>    TITULO AQUI</a:t>
              </a:r>
              <a:endParaRPr lang="en-US" dirty="0">
                <a:solidFill>
                  <a:schemeClr val="tx1"/>
                </a:solidFill>
                <a:latin typeface="Hey Comic" pitchFamily="2" charset="0"/>
              </a:endParaRPr>
            </a:p>
          </p:txBody>
        </p:sp>
        <p:sp>
          <p:nvSpPr>
            <p:cNvPr id="2" name="Elipse 1"/>
            <p:cNvSpPr/>
            <p:nvPr/>
          </p:nvSpPr>
          <p:spPr>
            <a:xfrm>
              <a:off x="384048" y="356616"/>
              <a:ext cx="886968" cy="914400"/>
            </a:xfrm>
            <a:prstGeom prst="ellipse">
              <a:avLst/>
            </a:prstGeom>
            <a:solidFill>
              <a:srgbClr val="C7C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800" b="1" dirty="0">
                  <a:solidFill>
                    <a:schemeClr val="bg1">
                      <a:lumMod val="50000"/>
                    </a:schemeClr>
                  </a:solidFill>
                  <a:latin typeface="Keep on Truckin" panose="00000400000000000000" pitchFamily="2" charset="0"/>
                </a:rPr>
                <a:t>4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Keep on Truckin" panose="00000400000000000000" pitchFamily="2" charset="0"/>
              </a:endParaRPr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384048" y="1508760"/>
              <a:ext cx="11201400" cy="4901184"/>
            </a:xfrm>
            <a:prstGeom prst="roundRect">
              <a:avLst>
                <a:gd name="adj" fmla="val 4150"/>
              </a:avLst>
            </a:prstGeom>
            <a:solidFill>
              <a:srgbClr val="C7C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9535" y="4107775"/>
              <a:ext cx="2542795" cy="2539913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675861" y="1762539"/>
              <a:ext cx="10098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Clic para escribir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179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58" y="1271016"/>
            <a:ext cx="2247900" cy="22479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384048" y="356616"/>
            <a:ext cx="12019987" cy="6444234"/>
            <a:chOff x="384048" y="356616"/>
            <a:chExt cx="12019987" cy="6444234"/>
          </a:xfrm>
        </p:grpSpPr>
        <p:sp>
          <p:nvSpPr>
            <p:cNvPr id="3" name="Rectángulo redondeado 2"/>
            <p:cNvSpPr/>
            <p:nvPr/>
          </p:nvSpPr>
          <p:spPr>
            <a:xfrm>
              <a:off x="1101852" y="516636"/>
              <a:ext cx="10483596" cy="594360"/>
            </a:xfrm>
            <a:prstGeom prst="roundRect">
              <a:avLst/>
            </a:prstGeom>
            <a:solidFill>
              <a:srgbClr val="FFE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dirty="0">
                  <a:solidFill>
                    <a:schemeClr val="tx1"/>
                  </a:solidFill>
                  <a:latin typeface="Hey Comic" pitchFamily="2" charset="0"/>
                </a:rPr>
                <a:t>    TITULO AQUI</a:t>
              </a:r>
              <a:endParaRPr lang="en-US" dirty="0">
                <a:solidFill>
                  <a:schemeClr val="tx1"/>
                </a:solidFill>
                <a:latin typeface="Hey Comic" pitchFamily="2" charset="0"/>
              </a:endParaRPr>
            </a:p>
          </p:txBody>
        </p:sp>
        <p:sp>
          <p:nvSpPr>
            <p:cNvPr id="2" name="Elipse 1"/>
            <p:cNvSpPr/>
            <p:nvPr/>
          </p:nvSpPr>
          <p:spPr>
            <a:xfrm>
              <a:off x="384048" y="356616"/>
              <a:ext cx="886968" cy="914400"/>
            </a:xfrm>
            <a:prstGeom prst="ellipse">
              <a:avLst/>
            </a:prstGeom>
            <a:solidFill>
              <a:srgbClr val="FFE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800" b="1" dirty="0">
                  <a:solidFill>
                    <a:schemeClr val="bg1">
                      <a:lumMod val="50000"/>
                    </a:schemeClr>
                  </a:solidFill>
                  <a:latin typeface="Keep on Truckin" panose="00000400000000000000" pitchFamily="2" charset="0"/>
                </a:rPr>
                <a:t>5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Keep on Truckin" panose="00000400000000000000" pitchFamily="2" charset="0"/>
              </a:endParaRPr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384048" y="1508760"/>
              <a:ext cx="11201400" cy="4901184"/>
            </a:xfrm>
            <a:prstGeom prst="roundRect">
              <a:avLst>
                <a:gd name="adj" fmla="val 4150"/>
              </a:avLst>
            </a:prstGeom>
            <a:solidFill>
              <a:srgbClr val="FFE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0763" y="4477578"/>
              <a:ext cx="2323272" cy="2323272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675861" y="1762539"/>
              <a:ext cx="10098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Clic para escribir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14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45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Happy Camper</vt:lpstr>
      <vt:lpstr>Arial</vt:lpstr>
      <vt:lpstr>Keep on Truckin</vt:lpstr>
      <vt:lpstr>Calibri Light</vt:lpstr>
      <vt:lpstr>HEY COMIC</vt:lpstr>
      <vt:lpstr>Calibri</vt:lpstr>
      <vt:lpstr>HEY COMIC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Greyss</dc:creator>
  <cp:lastModifiedBy>Keileen Giselle Portillo</cp:lastModifiedBy>
  <cp:revision>18</cp:revision>
  <dcterms:created xsi:type="dcterms:W3CDTF">2021-04-18T06:57:07Z</dcterms:created>
  <dcterms:modified xsi:type="dcterms:W3CDTF">2021-09-14T17:37:03Z</dcterms:modified>
</cp:coreProperties>
</file>