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02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1DF08-85DF-4B5C-A263-675EA3BD2092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4A9CC-F888-495E-8C05-7CD4685A772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3895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4A9CC-F888-495E-8C05-7CD4685A772C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1012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4A9CC-F888-495E-8C05-7CD4685A772C}" type="slidenum">
              <a:rPr lang="es-SV" smtClean="0"/>
              <a:t>3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5383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4A9CC-F888-495E-8C05-7CD4685A772C}" type="slidenum">
              <a:rPr lang="es-SV" smtClean="0"/>
              <a:t>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0347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A77DB-7596-48B1-BD20-9BAAF38A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34AC7-2131-4EDB-9377-A58BC198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D3B42-A9F4-4EEF-AEB6-7176F062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8E4C8-D1DE-4290-BA2D-0DEF65D8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005EA-41B0-4066-ACEA-692DE20A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2738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D2CE-D03E-40D6-BC9B-E2F811D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13D331-52EB-454E-83B5-8CEAFEC5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750D7-C903-4C6E-BEAC-D1BB8150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430A2-5D8C-4A11-A757-1287B564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E6F17F-F085-44F7-9E4A-B4205551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780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B48F47-2A00-428C-9921-7C53F7521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292EF4-9495-4EE8-A447-350683105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038B2-9BB9-4A1B-BDFB-01AE469C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07DCD-0C4E-41BE-924C-D906FE80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2E507-0FDB-4EDE-89B5-2B19C531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782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47C48-2300-4390-A028-6BCF438A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95AEC-F67E-4082-83FC-E88816DC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E0272-9E9C-4CA0-9E52-92C5FDE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808F3-B1FF-4F32-9155-06620762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FAFAB-F89E-4436-AB45-BAC7BF49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0863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5C055-E16A-4F1D-AA3C-AC1C5E0D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119F31-C766-4F56-8F79-B1FCF986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71964-00C8-4563-8A1C-76D9A086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036C1-2B22-4456-87A8-D6B64CF5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97C756-4918-4BEF-8D37-4A059F88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6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86584-FD74-4F77-AF06-845B2977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EEBAE-9888-41D8-A4AA-320A0F98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04C75B-0449-4EF8-9953-1B04D7BE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27987A-E4F4-42EA-BE75-1E6DDCE2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8AF79C-61C2-4229-B73E-B97FCA0E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F3213-3FC3-46AF-9BFA-7B46DB2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922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F341-0D2E-4A63-A2C1-E8750E23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44C9E-1773-4A7D-AF13-FF729AA2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EA2E78-1382-4994-8A69-21B71185A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34EC2C-5282-4E92-A9A4-2DB59E19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93EEE3-B6B8-42F9-BB99-6DC1133A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88BE83-0D4A-41DE-AD90-F993A82E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04D880-D6D5-4344-8E7A-23D3E685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846EB9-6679-43AF-82F0-C483BCC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6989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B89AC-A6C8-46C6-8516-F86FCC6C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199D4E-63EB-4647-AF14-16DA9DCD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CA2759-A9F0-43F9-961A-4978AB71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EF8F41-384E-4F3C-8314-5C58FB35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72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79D95E-6A20-4951-9ECB-5F978315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983A20-4A84-4CD6-B423-B688B14E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AC8B04-235F-48C9-AB2B-27CB6179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650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56A4-D6DA-452A-A27B-60B160A8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1FE3-2DA1-44FB-B26A-E55181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E9F9B-CBA7-4B87-B817-121D9A00C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D65A4B-9A02-4D63-A5C1-05AB6926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3905B-F50E-479C-88A6-52D64341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9BBC63-B67C-4AC8-BA37-6029C3A1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837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B0C04-ED02-423C-B60A-77E69CC7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469105-4472-4C8C-9F23-C9F3B30FF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13BBE-3F93-4801-AF48-D8DB3073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FCF44-66DB-4376-81A5-2C1B75DA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D09CD4-3D97-49DE-8385-9E911B04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882BB8-ABD8-4F0F-8764-268FCEF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9858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8551B1-CB8D-4582-AAE9-80F90ED6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DCE33-380F-408C-9CD0-1644E605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76B0A-EC69-4C74-815B-CAAE0BFBA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2289-9747-435B-94B4-06B684A29ADA}" type="datetimeFigureOut">
              <a:rPr lang="es-SV" smtClean="0"/>
              <a:t>9/9/2021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1D78C-8D44-40E1-834E-93ED14535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727D79-C505-4CE0-8AD3-A8A6C068F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C746-5D85-444C-83DE-1F6A314C727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0427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DFA90C-EC4A-4E36-A995-580EB55E8984}"/>
              </a:ext>
            </a:extLst>
          </p:cNvPr>
          <p:cNvSpPr/>
          <p:nvPr/>
        </p:nvSpPr>
        <p:spPr>
          <a:xfrm>
            <a:off x="6096000" y="29824"/>
            <a:ext cx="6095999" cy="688238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C36526-DEEB-42D6-B7A4-8B18CD6AC46D}"/>
              </a:ext>
            </a:extLst>
          </p:cNvPr>
          <p:cNvGrpSpPr/>
          <p:nvPr/>
        </p:nvGrpSpPr>
        <p:grpSpPr>
          <a:xfrm>
            <a:off x="5671930" y="394184"/>
            <a:ext cx="1014660" cy="6433992"/>
            <a:chOff x="5671930" y="394184"/>
            <a:chExt cx="1014660" cy="6433992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26FC67B-7C47-42B3-A556-948B37DC582E}"/>
                </a:ext>
              </a:extLst>
            </p:cNvPr>
            <p:cNvGrpSpPr/>
            <p:nvPr/>
          </p:nvGrpSpPr>
          <p:grpSpPr>
            <a:xfrm>
              <a:off x="5671930" y="394184"/>
              <a:ext cx="968671" cy="1621556"/>
              <a:chOff x="5671930" y="394184"/>
              <a:chExt cx="968671" cy="1621556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2809A4D4-E132-425B-BE2D-DC6170EF2C16}"/>
                  </a:ext>
                </a:extLst>
              </p:cNvPr>
              <p:cNvGrpSpPr/>
              <p:nvPr/>
            </p:nvGrpSpPr>
            <p:grpSpPr>
              <a:xfrm>
                <a:off x="5671930" y="394184"/>
                <a:ext cx="963312" cy="821634"/>
                <a:chOff x="2546555" y="711546"/>
                <a:chExt cx="917322" cy="821634"/>
              </a:xfrm>
            </p:grpSpPr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E67EBA74-E344-4200-8D19-C57A0070E40D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8" name="Arco de bloque 7">
                  <a:extLst>
                    <a:ext uri="{FF2B5EF4-FFF2-40B4-BE49-F238E27FC236}">
                      <a16:creationId xmlns:a16="http://schemas.microsoft.com/office/drawing/2014/main" id="{DE2D23EB-57AE-47C4-B1F4-7999FB3D4C1F}"/>
                    </a:ext>
                  </a:extLst>
                </p:cNvPr>
                <p:cNvSpPr/>
                <p:nvPr/>
              </p:nvSpPr>
              <p:spPr>
                <a:xfrm>
                  <a:off x="2546555" y="711546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28F8B147-B28B-4914-A0B2-817C8865429E}"/>
                  </a:ext>
                </a:extLst>
              </p:cNvPr>
              <p:cNvGrpSpPr/>
              <p:nvPr/>
            </p:nvGrpSpPr>
            <p:grpSpPr>
              <a:xfrm>
                <a:off x="5723531" y="1194106"/>
                <a:ext cx="917070" cy="821634"/>
                <a:chOff x="2546807" y="751450"/>
                <a:chExt cx="917070" cy="821634"/>
              </a:xfrm>
            </p:grpSpPr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89FEE33B-4F89-453E-A172-E47CD46D91D9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/>
                </a:p>
              </p:txBody>
            </p:sp>
            <p:sp>
              <p:nvSpPr>
                <p:cNvPr id="14" name="Arco de bloque 13">
                  <a:extLst>
                    <a:ext uri="{FF2B5EF4-FFF2-40B4-BE49-F238E27FC236}">
                      <a16:creationId xmlns:a16="http://schemas.microsoft.com/office/drawing/2014/main" id="{5BA66AC4-503D-4997-B957-663665A61106}"/>
                    </a:ext>
                  </a:extLst>
                </p:cNvPr>
                <p:cNvSpPr/>
                <p:nvPr/>
              </p:nvSpPr>
              <p:spPr>
                <a:xfrm>
                  <a:off x="2546807" y="751450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589F2BD7-572D-4771-B4B2-11555E1DF202}"/>
                </a:ext>
              </a:extLst>
            </p:cNvPr>
            <p:cNvGrpSpPr/>
            <p:nvPr/>
          </p:nvGrpSpPr>
          <p:grpSpPr>
            <a:xfrm>
              <a:off x="5703143" y="2018938"/>
              <a:ext cx="941254" cy="1594219"/>
              <a:chOff x="5699348" y="394184"/>
              <a:chExt cx="941254" cy="159421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7721863C-B4F4-4348-89C8-51BDC53E67E9}"/>
                  </a:ext>
                </a:extLst>
              </p:cNvPr>
              <p:cNvGrpSpPr/>
              <p:nvPr/>
            </p:nvGrpSpPr>
            <p:grpSpPr>
              <a:xfrm>
                <a:off x="5699348" y="394184"/>
                <a:ext cx="941254" cy="821634"/>
                <a:chOff x="2572663" y="711546"/>
                <a:chExt cx="896317" cy="821634"/>
              </a:xfrm>
            </p:grpSpPr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19B76D03-6F2A-4740-A279-C274638A1929}"/>
                    </a:ext>
                  </a:extLst>
                </p:cNvPr>
                <p:cNvSpPr/>
                <p:nvPr/>
              </p:nvSpPr>
              <p:spPr>
                <a:xfrm>
                  <a:off x="3091885" y="1028208"/>
                  <a:ext cx="377095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/>
                </a:p>
              </p:txBody>
            </p:sp>
            <p:sp>
              <p:nvSpPr>
                <p:cNvPr id="66" name="Arco de bloque 65">
                  <a:extLst>
                    <a:ext uri="{FF2B5EF4-FFF2-40B4-BE49-F238E27FC236}">
                      <a16:creationId xmlns:a16="http://schemas.microsoft.com/office/drawing/2014/main" id="{52686660-4FB7-4192-A8F6-3AAB0BEE2110}"/>
                    </a:ext>
                  </a:extLst>
                </p:cNvPr>
                <p:cNvSpPr/>
                <p:nvPr/>
              </p:nvSpPr>
              <p:spPr>
                <a:xfrm>
                  <a:off x="2572663" y="711546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1A701012-11D3-4D80-89C7-7D55F0E9C92E}"/>
                  </a:ext>
                </a:extLst>
              </p:cNvPr>
              <p:cNvGrpSpPr/>
              <p:nvPr/>
            </p:nvGrpSpPr>
            <p:grpSpPr>
              <a:xfrm>
                <a:off x="5752034" y="1166769"/>
                <a:ext cx="888567" cy="821634"/>
                <a:chOff x="2575310" y="724113"/>
                <a:chExt cx="888567" cy="821634"/>
              </a:xfrm>
            </p:grpSpPr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5D782281-1BDC-407F-8D7F-CD1E12FFCE4E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64" name="Arco de bloque 63">
                  <a:extLst>
                    <a:ext uri="{FF2B5EF4-FFF2-40B4-BE49-F238E27FC236}">
                      <a16:creationId xmlns:a16="http://schemas.microsoft.com/office/drawing/2014/main" id="{43199AD6-6AEF-40D3-AF60-AF2C410716C0}"/>
                    </a:ext>
                  </a:extLst>
                </p:cNvPr>
                <p:cNvSpPr/>
                <p:nvPr/>
              </p:nvSpPr>
              <p:spPr>
                <a:xfrm>
                  <a:off x="2575310" y="724113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396CDC8A-8217-46DD-B170-BB165EAB11FF}"/>
                </a:ext>
              </a:extLst>
            </p:cNvPr>
            <p:cNvGrpSpPr/>
            <p:nvPr/>
          </p:nvGrpSpPr>
          <p:grpSpPr>
            <a:xfrm>
              <a:off x="5717919" y="3571249"/>
              <a:ext cx="968671" cy="1621401"/>
              <a:chOff x="5671930" y="394184"/>
              <a:chExt cx="968671" cy="1621401"/>
            </a:xfrm>
          </p:grpSpPr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20FA7E08-01A1-45AC-9066-0C1DA9DFAF61}"/>
                  </a:ext>
                </a:extLst>
              </p:cNvPr>
              <p:cNvGrpSpPr/>
              <p:nvPr/>
            </p:nvGrpSpPr>
            <p:grpSpPr>
              <a:xfrm>
                <a:off x="5671930" y="394184"/>
                <a:ext cx="963312" cy="821634"/>
                <a:chOff x="2546555" y="711546"/>
                <a:chExt cx="917322" cy="821634"/>
              </a:xfrm>
            </p:grpSpPr>
            <p:sp>
              <p:nvSpPr>
                <p:cNvPr id="72" name="Rectángulo 71">
                  <a:extLst>
                    <a:ext uri="{FF2B5EF4-FFF2-40B4-BE49-F238E27FC236}">
                      <a16:creationId xmlns:a16="http://schemas.microsoft.com/office/drawing/2014/main" id="{5AF7DEA4-FACB-479C-BF0F-A6EAB363EACE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73" name="Arco de bloque 72">
                  <a:extLst>
                    <a:ext uri="{FF2B5EF4-FFF2-40B4-BE49-F238E27FC236}">
                      <a16:creationId xmlns:a16="http://schemas.microsoft.com/office/drawing/2014/main" id="{C29CFF6C-B980-42FF-875E-F7103B5762ED}"/>
                    </a:ext>
                  </a:extLst>
                </p:cNvPr>
                <p:cNvSpPr/>
                <p:nvPr/>
              </p:nvSpPr>
              <p:spPr>
                <a:xfrm>
                  <a:off x="2546555" y="711546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4CAAACF7-35EE-4329-BA3B-CA1FF1F3000F}"/>
                  </a:ext>
                </a:extLst>
              </p:cNvPr>
              <p:cNvGrpSpPr/>
              <p:nvPr/>
            </p:nvGrpSpPr>
            <p:grpSpPr>
              <a:xfrm>
                <a:off x="5686442" y="1193951"/>
                <a:ext cx="954159" cy="821634"/>
                <a:chOff x="2509718" y="751295"/>
                <a:chExt cx="954159" cy="821634"/>
              </a:xfrm>
            </p:grpSpPr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10E6B426-F543-4B70-B502-187BD87CC2C6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71" name="Arco de bloque 70">
                  <a:extLst>
                    <a:ext uri="{FF2B5EF4-FFF2-40B4-BE49-F238E27FC236}">
                      <a16:creationId xmlns:a16="http://schemas.microsoft.com/office/drawing/2014/main" id="{40223BA4-BF39-4B09-9CE9-6E510CCADF6B}"/>
                    </a:ext>
                  </a:extLst>
                </p:cNvPr>
                <p:cNvSpPr/>
                <p:nvPr/>
              </p:nvSpPr>
              <p:spPr>
                <a:xfrm>
                  <a:off x="2509718" y="751295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39D66584-338D-4236-8275-1C792D5B9378}"/>
                </a:ext>
              </a:extLst>
            </p:cNvPr>
            <p:cNvGrpSpPr/>
            <p:nvPr/>
          </p:nvGrpSpPr>
          <p:grpSpPr>
            <a:xfrm>
              <a:off x="5685621" y="5155084"/>
              <a:ext cx="966520" cy="1673092"/>
              <a:chOff x="5674081" y="394280"/>
              <a:chExt cx="966520" cy="1673092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ED8E77-71A6-4240-8FCB-4B0D7767BEAC}"/>
                  </a:ext>
                </a:extLst>
              </p:cNvPr>
              <p:cNvGrpSpPr/>
              <p:nvPr/>
            </p:nvGrpSpPr>
            <p:grpSpPr>
              <a:xfrm>
                <a:off x="5674081" y="394280"/>
                <a:ext cx="961160" cy="821634"/>
                <a:chOff x="2548604" y="711642"/>
                <a:chExt cx="915273" cy="821634"/>
              </a:xfrm>
            </p:grpSpPr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2F67F244-F74F-407C-BB0F-CF7509AFCCF5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80" name="Arco de bloque 79">
                  <a:extLst>
                    <a:ext uri="{FF2B5EF4-FFF2-40B4-BE49-F238E27FC236}">
                      <a16:creationId xmlns:a16="http://schemas.microsoft.com/office/drawing/2014/main" id="{84DA7F6C-3474-4C40-8176-5247D9A5729B}"/>
                    </a:ext>
                  </a:extLst>
                </p:cNvPr>
                <p:cNvSpPr/>
                <p:nvPr/>
              </p:nvSpPr>
              <p:spPr>
                <a:xfrm>
                  <a:off x="2548604" y="711642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AD48EEF0-AB84-4B21-873E-B19A27430640}"/>
                  </a:ext>
                </a:extLst>
              </p:cNvPr>
              <p:cNvGrpSpPr/>
              <p:nvPr/>
            </p:nvGrpSpPr>
            <p:grpSpPr>
              <a:xfrm>
                <a:off x="5711992" y="1245738"/>
                <a:ext cx="928609" cy="821634"/>
                <a:chOff x="2535268" y="803082"/>
                <a:chExt cx="928609" cy="821634"/>
              </a:xfrm>
            </p:grpSpPr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34CED243-9881-4471-82C7-187B850B65E7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78" name="Arco de bloque 77">
                  <a:extLst>
                    <a:ext uri="{FF2B5EF4-FFF2-40B4-BE49-F238E27FC236}">
                      <a16:creationId xmlns:a16="http://schemas.microsoft.com/office/drawing/2014/main" id="{B685445D-C2D0-443D-B623-9DC93D114935}"/>
                    </a:ext>
                  </a:extLst>
                </p:cNvPr>
                <p:cNvSpPr/>
                <p:nvPr/>
              </p:nvSpPr>
              <p:spPr>
                <a:xfrm>
                  <a:off x="2535268" y="803082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3" name="CuadroTexto 82">
            <a:extLst>
              <a:ext uri="{FF2B5EF4-FFF2-40B4-BE49-F238E27FC236}">
                <a16:creationId xmlns:a16="http://schemas.microsoft.com/office/drawing/2014/main" id="{FEF30E2A-B230-42BB-99D4-BEA078246C67}"/>
              </a:ext>
            </a:extLst>
          </p:cNvPr>
          <p:cNvSpPr txBox="1"/>
          <p:nvPr/>
        </p:nvSpPr>
        <p:spPr>
          <a:xfrm>
            <a:off x="7467600" y="2841305"/>
            <a:ext cx="33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ESCRIBE AQUÍ</a:t>
            </a:r>
          </a:p>
        </p:txBody>
      </p:sp>
    </p:spTree>
    <p:extLst>
      <p:ext uri="{BB962C8B-B14F-4D97-AF65-F5344CB8AC3E}">
        <p14:creationId xmlns:p14="http://schemas.microsoft.com/office/powerpoint/2010/main" val="4284135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575D-EFF5-44E3-9A3F-5AAE4CB4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3BA255-5FA6-4383-BC81-3B119D604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DFA90C-EC4A-4E36-A995-580EB55E8984}"/>
              </a:ext>
            </a:extLst>
          </p:cNvPr>
          <p:cNvSpPr/>
          <p:nvPr/>
        </p:nvSpPr>
        <p:spPr>
          <a:xfrm>
            <a:off x="0" y="-24388"/>
            <a:ext cx="12191999" cy="688238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2418E2-4FF1-45B3-B350-EE107E7711C0}"/>
              </a:ext>
            </a:extLst>
          </p:cNvPr>
          <p:cNvSpPr/>
          <p:nvPr/>
        </p:nvSpPr>
        <p:spPr>
          <a:xfrm>
            <a:off x="6096000" y="114133"/>
            <a:ext cx="5936975" cy="66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D1B990A9-2817-4616-99ED-A3EC4B26F4F5}"/>
              </a:ext>
            </a:extLst>
          </p:cNvPr>
          <p:cNvGrpSpPr/>
          <p:nvPr/>
        </p:nvGrpSpPr>
        <p:grpSpPr>
          <a:xfrm>
            <a:off x="5556755" y="394184"/>
            <a:ext cx="1083846" cy="6261614"/>
            <a:chOff x="5556755" y="394184"/>
            <a:chExt cx="1083846" cy="6261614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2809A4D4-E132-425B-BE2D-DC6170EF2C16}"/>
                </a:ext>
              </a:extLst>
            </p:cNvPr>
            <p:cNvGrpSpPr/>
            <p:nvPr/>
          </p:nvGrpSpPr>
          <p:grpSpPr>
            <a:xfrm>
              <a:off x="5556755" y="394184"/>
              <a:ext cx="1078487" cy="821634"/>
              <a:chOff x="2385390" y="711546"/>
              <a:chExt cx="1078487" cy="821634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08B271-C97C-4CBE-9D31-BFA2573303BF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7EBA74-E344-4200-8D19-C57A0070E40D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8" name="Arco de bloque 7">
                <a:extLst>
                  <a:ext uri="{FF2B5EF4-FFF2-40B4-BE49-F238E27FC236}">
                    <a16:creationId xmlns:a16="http://schemas.microsoft.com/office/drawing/2014/main" id="{DE2D23EB-57AE-47C4-B1F4-7999FB3D4C1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28F8B147-B28B-4914-A0B2-817C8865429E}"/>
                </a:ext>
              </a:extLst>
            </p:cNvPr>
            <p:cNvGrpSpPr/>
            <p:nvPr/>
          </p:nvGrpSpPr>
          <p:grpSpPr>
            <a:xfrm>
              <a:off x="5562114" y="1154202"/>
              <a:ext cx="1078487" cy="821634"/>
              <a:chOff x="2385390" y="711546"/>
              <a:chExt cx="1078487" cy="821634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37E1E10-4A01-443C-AA3D-4E0B55CBC91E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9FEE33B-4F89-453E-A172-E47CD46D91D9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4" name="Arco de bloque 13">
                <a:extLst>
                  <a:ext uri="{FF2B5EF4-FFF2-40B4-BE49-F238E27FC236}">
                    <a16:creationId xmlns:a16="http://schemas.microsoft.com/office/drawing/2014/main" id="{5BA66AC4-503D-4997-B957-663665A61106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B6345A4-8370-4350-BC80-E9F76806031C}"/>
                </a:ext>
              </a:extLst>
            </p:cNvPr>
            <p:cNvGrpSpPr/>
            <p:nvPr/>
          </p:nvGrpSpPr>
          <p:grpSpPr>
            <a:xfrm>
              <a:off x="5556755" y="1905346"/>
              <a:ext cx="1078487" cy="821634"/>
              <a:chOff x="2385390" y="711546"/>
              <a:chExt cx="1078487" cy="821634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9A0CF93-FF38-43D1-9D7E-AC66AAFFB3DF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7E01538-92B3-4F60-BF19-85FD2CCACC79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8" name="Arco de bloque 17">
                <a:extLst>
                  <a:ext uri="{FF2B5EF4-FFF2-40B4-BE49-F238E27FC236}">
                    <a16:creationId xmlns:a16="http://schemas.microsoft.com/office/drawing/2014/main" id="{105C0EE5-B4E7-4434-B3C7-E6AF125204C4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393A27-A0BC-4DE7-B62B-1B21AEF57240}"/>
                </a:ext>
              </a:extLst>
            </p:cNvPr>
            <p:cNvGrpSpPr/>
            <p:nvPr/>
          </p:nvGrpSpPr>
          <p:grpSpPr>
            <a:xfrm>
              <a:off x="5556755" y="2614416"/>
              <a:ext cx="1078487" cy="821634"/>
              <a:chOff x="2385390" y="711546"/>
              <a:chExt cx="1078487" cy="821634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9F9B684D-8B48-4E26-A632-15D71B78DAF9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10D4391-30A1-4AAF-A3F0-4CB5A5EA863A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2" name="Arco de bloque 21">
                <a:extLst>
                  <a:ext uri="{FF2B5EF4-FFF2-40B4-BE49-F238E27FC236}">
                    <a16:creationId xmlns:a16="http://schemas.microsoft.com/office/drawing/2014/main" id="{FAE0920F-39A7-4FA4-9229-453A3D4041D8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11F21DA0-2105-4D76-9407-9047DBC5ECD5}"/>
                </a:ext>
              </a:extLst>
            </p:cNvPr>
            <p:cNvGrpSpPr/>
            <p:nvPr/>
          </p:nvGrpSpPr>
          <p:grpSpPr>
            <a:xfrm>
              <a:off x="5556755" y="3453681"/>
              <a:ext cx="1078487" cy="821634"/>
              <a:chOff x="2385390" y="711546"/>
              <a:chExt cx="1078487" cy="821634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EB90FDA0-BB29-4EBD-BB5E-4E837B15E717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1633892A-6638-4D30-A92B-F67D2DE6DDBA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6" name="Arco de bloque 25">
                <a:extLst>
                  <a:ext uri="{FF2B5EF4-FFF2-40B4-BE49-F238E27FC236}">
                    <a16:creationId xmlns:a16="http://schemas.microsoft.com/office/drawing/2014/main" id="{8EAD1439-9AB2-4C9E-B5C5-3FFC2508C6D7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2B399510-292A-4D9B-A296-24B74C7DEC54}"/>
                </a:ext>
              </a:extLst>
            </p:cNvPr>
            <p:cNvGrpSpPr/>
            <p:nvPr/>
          </p:nvGrpSpPr>
          <p:grpSpPr>
            <a:xfrm>
              <a:off x="5556755" y="4218889"/>
              <a:ext cx="1078487" cy="821634"/>
              <a:chOff x="2385390" y="711546"/>
              <a:chExt cx="1078487" cy="821634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2DDA120-EA23-427F-A04B-7E00E932ED62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508115B-C157-4314-A03E-984AB6112764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0" name="Arco de bloque 29">
                <a:extLst>
                  <a:ext uri="{FF2B5EF4-FFF2-40B4-BE49-F238E27FC236}">
                    <a16:creationId xmlns:a16="http://schemas.microsoft.com/office/drawing/2014/main" id="{E5E851AF-8D53-4586-9129-D9D487098DC2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15F1AF5-6F2C-42EF-AF38-367EFAEEAF24}"/>
                </a:ext>
              </a:extLst>
            </p:cNvPr>
            <p:cNvGrpSpPr/>
            <p:nvPr/>
          </p:nvGrpSpPr>
          <p:grpSpPr>
            <a:xfrm>
              <a:off x="5556755" y="5061143"/>
              <a:ext cx="1078487" cy="821634"/>
              <a:chOff x="2385390" y="711546"/>
              <a:chExt cx="1078487" cy="821634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73E69125-4053-4176-B24C-836A72A3DD6C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96D52085-3B13-45A3-A30C-4811E9C54F55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/>
              </a:p>
            </p:txBody>
          </p:sp>
          <p:sp>
            <p:nvSpPr>
              <p:cNvPr id="34" name="Arco de bloque 33">
                <a:extLst>
                  <a:ext uri="{FF2B5EF4-FFF2-40B4-BE49-F238E27FC236}">
                    <a16:creationId xmlns:a16="http://schemas.microsoft.com/office/drawing/2014/main" id="{FD185A6F-442A-4E4B-B5B2-8D72119A42A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B86ED8DC-B797-46FD-8B4C-1540C729A6AF}"/>
                </a:ext>
              </a:extLst>
            </p:cNvPr>
            <p:cNvGrpSpPr/>
            <p:nvPr/>
          </p:nvGrpSpPr>
          <p:grpSpPr>
            <a:xfrm>
              <a:off x="5556755" y="5834164"/>
              <a:ext cx="1078487" cy="821634"/>
              <a:chOff x="2385390" y="711546"/>
              <a:chExt cx="1078487" cy="821634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F0A6903-25D0-4BF1-8B06-FEEF4F649343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947C6BE-426A-45CE-B50B-E8EAFB63F937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8" name="Arco de bloque 37">
                <a:extLst>
                  <a:ext uri="{FF2B5EF4-FFF2-40B4-BE49-F238E27FC236}">
                    <a16:creationId xmlns:a16="http://schemas.microsoft.com/office/drawing/2014/main" id="{482C32CF-F0C4-4343-872B-85F324F5225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939E558-6BAC-443C-9001-507E737E0653}"/>
              </a:ext>
            </a:extLst>
          </p:cNvPr>
          <p:cNvCxnSpPr>
            <a:cxnSpLocks/>
          </p:cNvCxnSpPr>
          <p:nvPr/>
        </p:nvCxnSpPr>
        <p:spPr>
          <a:xfrm flipV="1">
            <a:off x="6884106" y="1095984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37C06FF-B6C5-46B3-88C3-8C2610096D26}"/>
              </a:ext>
            </a:extLst>
          </p:cNvPr>
          <p:cNvCxnSpPr>
            <a:cxnSpLocks/>
          </p:cNvCxnSpPr>
          <p:nvPr/>
        </p:nvCxnSpPr>
        <p:spPr>
          <a:xfrm flipV="1">
            <a:off x="6884106" y="1391482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D5A68B2-FD4B-4A66-9999-8976B6942A22}"/>
              </a:ext>
            </a:extLst>
          </p:cNvPr>
          <p:cNvCxnSpPr>
            <a:cxnSpLocks/>
          </p:cNvCxnSpPr>
          <p:nvPr/>
        </p:nvCxnSpPr>
        <p:spPr>
          <a:xfrm flipV="1">
            <a:off x="6884106" y="1680010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7DED62B-77E1-4997-8086-7129F395739D}"/>
              </a:ext>
            </a:extLst>
          </p:cNvPr>
          <p:cNvCxnSpPr>
            <a:cxnSpLocks/>
          </p:cNvCxnSpPr>
          <p:nvPr/>
        </p:nvCxnSpPr>
        <p:spPr>
          <a:xfrm flipV="1">
            <a:off x="6884106" y="2007947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C8CAE01-4823-45AB-A480-E6CB91261863}"/>
              </a:ext>
            </a:extLst>
          </p:cNvPr>
          <p:cNvCxnSpPr>
            <a:cxnSpLocks/>
          </p:cNvCxnSpPr>
          <p:nvPr/>
        </p:nvCxnSpPr>
        <p:spPr>
          <a:xfrm flipV="1">
            <a:off x="6884106" y="2397503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28DC9B1-9FD0-4C6D-8D0D-1EBFCA133CD3}"/>
              </a:ext>
            </a:extLst>
          </p:cNvPr>
          <p:cNvCxnSpPr>
            <a:cxnSpLocks/>
          </p:cNvCxnSpPr>
          <p:nvPr/>
        </p:nvCxnSpPr>
        <p:spPr>
          <a:xfrm flipV="1">
            <a:off x="6884106" y="2633023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F265191-E4ED-4DB5-8C27-65638AAD1672}"/>
              </a:ext>
            </a:extLst>
          </p:cNvPr>
          <p:cNvCxnSpPr>
            <a:cxnSpLocks/>
          </p:cNvCxnSpPr>
          <p:nvPr/>
        </p:nvCxnSpPr>
        <p:spPr>
          <a:xfrm flipV="1">
            <a:off x="6884106" y="2948055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FD52A9BA-E8E7-43FF-B7FF-33B33D347299}"/>
              </a:ext>
            </a:extLst>
          </p:cNvPr>
          <p:cNvCxnSpPr>
            <a:cxnSpLocks/>
          </p:cNvCxnSpPr>
          <p:nvPr/>
        </p:nvCxnSpPr>
        <p:spPr>
          <a:xfrm flipV="1">
            <a:off x="6884106" y="3166250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F79D5EE4-132C-4E19-86A5-798C5F6EC7B5}"/>
              </a:ext>
            </a:extLst>
          </p:cNvPr>
          <p:cNvCxnSpPr>
            <a:cxnSpLocks/>
          </p:cNvCxnSpPr>
          <p:nvPr/>
        </p:nvCxnSpPr>
        <p:spPr>
          <a:xfrm flipV="1">
            <a:off x="6884106" y="3569973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11870FF-04D8-45C9-A026-E347171D58D5}"/>
              </a:ext>
            </a:extLst>
          </p:cNvPr>
          <p:cNvCxnSpPr>
            <a:cxnSpLocks/>
          </p:cNvCxnSpPr>
          <p:nvPr/>
        </p:nvCxnSpPr>
        <p:spPr>
          <a:xfrm flipV="1">
            <a:off x="6884106" y="3888419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32352D0-7526-4B69-B665-9AD002C62905}"/>
              </a:ext>
            </a:extLst>
          </p:cNvPr>
          <p:cNvCxnSpPr>
            <a:cxnSpLocks/>
          </p:cNvCxnSpPr>
          <p:nvPr/>
        </p:nvCxnSpPr>
        <p:spPr>
          <a:xfrm flipV="1">
            <a:off x="6884106" y="4511438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C781D2E-CA04-4028-8D82-ADBA9E29428F}"/>
              </a:ext>
            </a:extLst>
          </p:cNvPr>
          <p:cNvCxnSpPr>
            <a:cxnSpLocks/>
          </p:cNvCxnSpPr>
          <p:nvPr/>
        </p:nvCxnSpPr>
        <p:spPr>
          <a:xfrm flipV="1">
            <a:off x="6884106" y="4165359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4C6B73C-6A55-44C4-BAC1-6968439D5C23}"/>
              </a:ext>
            </a:extLst>
          </p:cNvPr>
          <p:cNvCxnSpPr>
            <a:cxnSpLocks/>
          </p:cNvCxnSpPr>
          <p:nvPr/>
        </p:nvCxnSpPr>
        <p:spPr>
          <a:xfrm flipV="1">
            <a:off x="6884106" y="4819364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848A58F-7525-47B9-89FE-3FDB33E33D20}"/>
              </a:ext>
            </a:extLst>
          </p:cNvPr>
          <p:cNvCxnSpPr>
            <a:cxnSpLocks/>
          </p:cNvCxnSpPr>
          <p:nvPr/>
        </p:nvCxnSpPr>
        <p:spPr>
          <a:xfrm flipV="1">
            <a:off x="6884106" y="5127290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913F79E-CF74-4B3C-9B6D-42A85EF1597F}"/>
              </a:ext>
            </a:extLst>
          </p:cNvPr>
          <p:cNvCxnSpPr>
            <a:cxnSpLocks/>
          </p:cNvCxnSpPr>
          <p:nvPr/>
        </p:nvCxnSpPr>
        <p:spPr>
          <a:xfrm flipV="1">
            <a:off x="6884106" y="5436333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B50BD5F-998E-4591-9F16-3A0DD937D85E}"/>
              </a:ext>
            </a:extLst>
          </p:cNvPr>
          <p:cNvCxnSpPr>
            <a:cxnSpLocks/>
          </p:cNvCxnSpPr>
          <p:nvPr/>
        </p:nvCxnSpPr>
        <p:spPr>
          <a:xfrm flipV="1">
            <a:off x="6884106" y="5785132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F8E3105-7691-4F10-85E0-BDB20AAB0C80}"/>
              </a:ext>
            </a:extLst>
          </p:cNvPr>
          <p:cNvCxnSpPr>
            <a:cxnSpLocks/>
          </p:cNvCxnSpPr>
          <p:nvPr/>
        </p:nvCxnSpPr>
        <p:spPr>
          <a:xfrm flipV="1">
            <a:off x="6884106" y="6054419"/>
            <a:ext cx="4691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F0E1B15-C72C-4EFF-8D3A-9772C7434816}"/>
              </a:ext>
            </a:extLst>
          </p:cNvPr>
          <p:cNvSpPr txBox="1"/>
          <p:nvPr/>
        </p:nvSpPr>
        <p:spPr>
          <a:xfrm>
            <a:off x="6807125" y="1449820"/>
            <a:ext cx="4691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Sara" panose="02000503000000000000" pitchFamily="2" charset="0"/>
                <a:cs typeface="Times New Roman" panose="02020603050405020304" pitchFamily="18" charset="0"/>
              </a:rPr>
              <a:t>ESCRIBE AQUÍ</a:t>
            </a:r>
            <a:endParaRPr lang="es-SV" sz="3200" dirty="0">
              <a:latin typeface="Sara" panose="02000503000000000000" pitchFamily="2" charset="0"/>
            </a:endParaRPr>
          </a:p>
        </p:txBody>
      </p:sp>
      <p:sp>
        <p:nvSpPr>
          <p:cNvPr id="40" name="Rectángulo: esquinas superiores redondeadas 39">
            <a:extLst>
              <a:ext uri="{FF2B5EF4-FFF2-40B4-BE49-F238E27FC236}">
                <a16:creationId xmlns:a16="http://schemas.microsoft.com/office/drawing/2014/main" id="{173231E9-EDF7-4683-9AEC-97C1A0F6BBE0}"/>
              </a:ext>
            </a:extLst>
          </p:cNvPr>
          <p:cNvSpPr/>
          <p:nvPr/>
        </p:nvSpPr>
        <p:spPr>
          <a:xfrm rot="5400000">
            <a:off x="11631456" y="533889"/>
            <a:ext cx="737154" cy="311826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34050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575D-EFF5-44E3-9A3F-5AAE4CB4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3BA255-5FA6-4383-BC81-3B119D604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DFA90C-EC4A-4E36-A995-580EB55E8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2418E2-4FF1-45B3-B350-EE107E7711C0}"/>
              </a:ext>
            </a:extLst>
          </p:cNvPr>
          <p:cNvSpPr/>
          <p:nvPr/>
        </p:nvSpPr>
        <p:spPr>
          <a:xfrm>
            <a:off x="6095999" y="89452"/>
            <a:ext cx="5936975" cy="66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B40B99-7FF0-42B6-9E73-E446946A7181}"/>
              </a:ext>
            </a:extLst>
          </p:cNvPr>
          <p:cNvSpPr/>
          <p:nvPr/>
        </p:nvSpPr>
        <p:spPr>
          <a:xfrm>
            <a:off x="237467" y="96502"/>
            <a:ext cx="5777949" cy="66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BFB3705-72E9-4C34-BA7E-E5EF0B0BD2A0}"/>
              </a:ext>
            </a:extLst>
          </p:cNvPr>
          <p:cNvGrpSpPr/>
          <p:nvPr/>
        </p:nvGrpSpPr>
        <p:grpSpPr>
          <a:xfrm>
            <a:off x="5556755" y="394184"/>
            <a:ext cx="1083846" cy="6261614"/>
            <a:chOff x="5556755" y="394184"/>
            <a:chExt cx="1083846" cy="626161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004882D-CE21-499A-8099-9D08A9E5DA01}"/>
                </a:ext>
              </a:extLst>
            </p:cNvPr>
            <p:cNvGrpSpPr/>
            <p:nvPr/>
          </p:nvGrpSpPr>
          <p:grpSpPr>
            <a:xfrm>
              <a:off x="5556755" y="394184"/>
              <a:ext cx="1078487" cy="821634"/>
              <a:chOff x="2385390" y="711546"/>
              <a:chExt cx="1078487" cy="821634"/>
            </a:xfrm>
          </p:grpSpPr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0EC042D-B593-44AC-B947-325E9FA0D150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141DD45F-AD42-450B-BE81-CC65550A44DD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9" name="Arco de bloque 38">
                <a:extLst>
                  <a:ext uri="{FF2B5EF4-FFF2-40B4-BE49-F238E27FC236}">
                    <a16:creationId xmlns:a16="http://schemas.microsoft.com/office/drawing/2014/main" id="{9DE6E228-8603-41B2-A2EC-73F6C571CF73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796E4D6-8BFA-49E6-9151-F5232129B86F}"/>
                </a:ext>
              </a:extLst>
            </p:cNvPr>
            <p:cNvGrpSpPr/>
            <p:nvPr/>
          </p:nvGrpSpPr>
          <p:grpSpPr>
            <a:xfrm>
              <a:off x="5562114" y="1154202"/>
              <a:ext cx="1078487" cy="821634"/>
              <a:chOff x="2385390" y="711546"/>
              <a:chExt cx="1078487" cy="821634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5CA765C1-C51B-4879-A4B4-E77C685A6FDB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F939AAA-A6B2-45D3-BCD6-519BFBCA02B8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6" name="Arco de bloque 35">
                <a:extLst>
                  <a:ext uri="{FF2B5EF4-FFF2-40B4-BE49-F238E27FC236}">
                    <a16:creationId xmlns:a16="http://schemas.microsoft.com/office/drawing/2014/main" id="{8E738AB9-37B5-43A7-9F31-6340D6B2150C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A32A7FD-798F-405C-B9AA-16E2A1A68CE6}"/>
                </a:ext>
              </a:extLst>
            </p:cNvPr>
            <p:cNvGrpSpPr/>
            <p:nvPr/>
          </p:nvGrpSpPr>
          <p:grpSpPr>
            <a:xfrm>
              <a:off x="5556755" y="1905346"/>
              <a:ext cx="1078487" cy="821634"/>
              <a:chOff x="2385390" y="711546"/>
              <a:chExt cx="1078487" cy="821634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F1CCE03-D77F-46B9-A3D8-9B818538F223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DC93761-C78E-4336-9ECC-9B514906D185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3" name="Arco de bloque 32">
                <a:extLst>
                  <a:ext uri="{FF2B5EF4-FFF2-40B4-BE49-F238E27FC236}">
                    <a16:creationId xmlns:a16="http://schemas.microsoft.com/office/drawing/2014/main" id="{78868BD4-4B39-4DD3-BAEB-CB0124D03DF5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17827642-ABD7-4E5E-B58D-82594567A81E}"/>
                </a:ext>
              </a:extLst>
            </p:cNvPr>
            <p:cNvGrpSpPr/>
            <p:nvPr/>
          </p:nvGrpSpPr>
          <p:grpSpPr>
            <a:xfrm>
              <a:off x="5556755" y="2614416"/>
              <a:ext cx="1078487" cy="821634"/>
              <a:chOff x="2385390" y="711546"/>
              <a:chExt cx="1078487" cy="821634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FA1A0A6-2964-49EE-B261-BBC7791EFD00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D49D1549-D9D8-457B-A197-1B12C50A4680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0" name="Arco de bloque 29">
                <a:extLst>
                  <a:ext uri="{FF2B5EF4-FFF2-40B4-BE49-F238E27FC236}">
                    <a16:creationId xmlns:a16="http://schemas.microsoft.com/office/drawing/2014/main" id="{96BB8609-AA70-4162-AE15-337CBB10834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73A66E2-8D71-4718-9174-9D91A06EE330}"/>
                </a:ext>
              </a:extLst>
            </p:cNvPr>
            <p:cNvGrpSpPr/>
            <p:nvPr/>
          </p:nvGrpSpPr>
          <p:grpSpPr>
            <a:xfrm>
              <a:off x="5556755" y="3453681"/>
              <a:ext cx="1078487" cy="821634"/>
              <a:chOff x="2385390" y="711546"/>
              <a:chExt cx="1078487" cy="821634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5AD8F28-D8F1-4246-BB4D-2CDEC8DE2106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CA0C4734-1A25-4CC9-B28B-B56EBABEB4D0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7" name="Arco de bloque 26">
                <a:extLst>
                  <a:ext uri="{FF2B5EF4-FFF2-40B4-BE49-F238E27FC236}">
                    <a16:creationId xmlns:a16="http://schemas.microsoft.com/office/drawing/2014/main" id="{EA84B167-DA95-4BF8-A279-FB79C6C4B5D0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F0A09FD4-C601-477A-8D42-6E55874B208A}"/>
                </a:ext>
              </a:extLst>
            </p:cNvPr>
            <p:cNvGrpSpPr/>
            <p:nvPr/>
          </p:nvGrpSpPr>
          <p:grpSpPr>
            <a:xfrm>
              <a:off x="5556755" y="4218889"/>
              <a:ext cx="1078487" cy="821634"/>
              <a:chOff x="2385390" y="711546"/>
              <a:chExt cx="1078487" cy="821634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478AF41-FC7B-4FEB-A3DD-6F2686D7CFD6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D340A98-14CA-4AD1-8D57-54343EF0025B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4" name="Arco de bloque 23">
                <a:extLst>
                  <a:ext uri="{FF2B5EF4-FFF2-40B4-BE49-F238E27FC236}">
                    <a16:creationId xmlns:a16="http://schemas.microsoft.com/office/drawing/2014/main" id="{73E4446C-272A-4921-943A-129751C46372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28C8FCD7-5B93-494D-9A5C-B8830700F597}"/>
                </a:ext>
              </a:extLst>
            </p:cNvPr>
            <p:cNvGrpSpPr/>
            <p:nvPr/>
          </p:nvGrpSpPr>
          <p:grpSpPr>
            <a:xfrm>
              <a:off x="5556755" y="5061143"/>
              <a:ext cx="1078487" cy="821634"/>
              <a:chOff x="2385390" y="711546"/>
              <a:chExt cx="1078487" cy="821634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D021A6F0-B6C9-4B24-AE37-5FBC98A99817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2199A042-902C-4243-BE76-BE6B65A3E70B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/>
              </a:p>
            </p:txBody>
          </p:sp>
          <p:sp>
            <p:nvSpPr>
              <p:cNvPr id="21" name="Arco de bloque 20">
                <a:extLst>
                  <a:ext uri="{FF2B5EF4-FFF2-40B4-BE49-F238E27FC236}">
                    <a16:creationId xmlns:a16="http://schemas.microsoft.com/office/drawing/2014/main" id="{8E268A32-0B8C-4EAC-BB2D-5734140E5061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DB0AB771-ACE0-4169-8611-EC35446C449E}"/>
                </a:ext>
              </a:extLst>
            </p:cNvPr>
            <p:cNvGrpSpPr/>
            <p:nvPr/>
          </p:nvGrpSpPr>
          <p:grpSpPr>
            <a:xfrm>
              <a:off x="5556755" y="5834164"/>
              <a:ext cx="1078487" cy="821634"/>
              <a:chOff x="2385390" y="711546"/>
              <a:chExt cx="1078487" cy="821634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58A4E27-930C-471F-9FBC-24A115CF2EEC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19606F5-34B1-4880-8AAB-49F9519A3AB9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8" name="Arco de bloque 17">
                <a:extLst>
                  <a:ext uri="{FF2B5EF4-FFF2-40B4-BE49-F238E27FC236}">
                    <a16:creationId xmlns:a16="http://schemas.microsoft.com/office/drawing/2014/main" id="{5D0B72EE-4989-40CD-98CC-13B0DE481842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EA31589-268D-4578-86CC-1947CF90ED3A}"/>
              </a:ext>
            </a:extLst>
          </p:cNvPr>
          <p:cNvGrpSpPr/>
          <p:nvPr/>
        </p:nvGrpSpPr>
        <p:grpSpPr>
          <a:xfrm>
            <a:off x="6877878" y="1118864"/>
            <a:ext cx="4691270" cy="5127244"/>
            <a:chOff x="6877878" y="1118864"/>
            <a:chExt cx="4691270" cy="5127244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041112F6-8F3B-4592-ADF1-BF8E5849E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11886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FAADDF4-F8AB-4AFF-B8DF-3CCF16B3A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414362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6AE50EA2-FA0B-446E-B243-FC5E4F7E3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79973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31095B7A-E025-44B8-9D09-05BCD5670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017575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87B6AEE-A043-4629-AE5B-4886ED24A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340871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0D6422C-F042-461E-B171-254A3F975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65590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9EEC5569-FCAF-4CE9-A441-73253237C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970935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76365D4-D957-46A4-8128-DAA99B46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253758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69670DB-40D5-4B5D-8CA6-B4CE3C5CE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59285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10BFA240-8B70-42D6-B47A-A44426353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967571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C722DD08-8F5B-4BDB-8CE1-73F5D19E2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534318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40E5E27-A672-484A-8E7E-C0B8D4A1A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24124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37998ADB-5C82-4C2C-AE12-B0D682139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84224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9425F64B-7124-4D84-87E1-5D6DC3A82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150170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7C276E85-DC0D-4975-AB3A-DE38895C6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45921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534414C-3B19-4F36-939F-F5D0BCC8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768256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DDE11753-123A-4BB6-B621-E03ECECCA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624610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7C0D9AB-B82C-405D-99A8-376600BEE5D3}"/>
              </a:ext>
            </a:extLst>
          </p:cNvPr>
          <p:cNvGrpSpPr/>
          <p:nvPr/>
        </p:nvGrpSpPr>
        <p:grpSpPr>
          <a:xfrm>
            <a:off x="663585" y="1113635"/>
            <a:ext cx="4691270" cy="4958436"/>
            <a:chOff x="6877878" y="1118864"/>
            <a:chExt cx="4691270" cy="4958436"/>
          </a:xfrm>
        </p:grpSpPr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3268D11-3B6D-422F-8408-E541A7325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11886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B0D84477-6620-42B6-8A3A-E2ADE59FD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414362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B83F2A59-9674-4D05-B8CE-6B115C8E7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7293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A9415E9-592C-4CD9-BB1E-DCEBE4E0D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017575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3E23AB1B-8BD8-46A6-B068-16AA1D2EB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29866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5B210E94-903B-4C7E-A19F-55B2CE883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65590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1D77AA9B-E5C2-4364-8AB2-940019B02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999071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0E144C62-DCFC-44A4-8FF9-5E21937C0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2818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29179613-A460-48BE-ACF3-13D9AF73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59285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5296081-1E1A-4BE1-9DFC-264CD85E9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95350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880B13C-118D-4D12-B4D8-AB6F9DD60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534318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9E155D57-A349-42CF-9626-6E1215360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24124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39E12074-81CB-4FF0-ADD1-36D67CBA3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757836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0FEE8A7-8CE6-406E-A303-FFC8F0E6C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150170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3BEF2715-7BC0-4B3A-B1C1-9002BBC71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45921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1EF2591C-D466-460E-8620-6427CF626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768256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0D7ABBA6-E737-429A-95C4-2983C2F05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6077299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B05744C8-A591-49C1-8965-0770F343FBE0}"/>
              </a:ext>
            </a:extLst>
          </p:cNvPr>
          <p:cNvSpPr txBox="1"/>
          <p:nvPr/>
        </p:nvSpPr>
        <p:spPr>
          <a:xfrm>
            <a:off x="610512" y="1545723"/>
            <a:ext cx="469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Sara" panose="02000503000000000000" pitchFamily="2" charset="0"/>
              </a:rPr>
              <a:t>ESCRIBE AQÍ</a:t>
            </a:r>
            <a:endParaRPr lang="es-SV" sz="3200" dirty="0">
              <a:latin typeface="Sara" panose="02000503000000000000" pitchFamily="2" charset="0"/>
            </a:endParaRPr>
          </a:p>
        </p:txBody>
      </p:sp>
      <p:sp>
        <p:nvSpPr>
          <p:cNvPr id="81" name="Rectángulo: esquinas superiores redondeadas 80">
            <a:extLst>
              <a:ext uri="{FF2B5EF4-FFF2-40B4-BE49-F238E27FC236}">
                <a16:creationId xmlns:a16="http://schemas.microsoft.com/office/drawing/2014/main" id="{9A5BCAA9-9231-4D3C-BF05-66AF52A6C283}"/>
              </a:ext>
            </a:extLst>
          </p:cNvPr>
          <p:cNvSpPr/>
          <p:nvPr/>
        </p:nvSpPr>
        <p:spPr>
          <a:xfrm rot="16200000">
            <a:off x="-161736" y="968205"/>
            <a:ext cx="737154" cy="311826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84" name="Rectángulo: esquinas superiores redondeadas 83">
            <a:extLst>
              <a:ext uri="{FF2B5EF4-FFF2-40B4-BE49-F238E27FC236}">
                <a16:creationId xmlns:a16="http://schemas.microsoft.com/office/drawing/2014/main" id="{3101B175-0549-4F86-96BA-B08B6F9921BA}"/>
              </a:ext>
            </a:extLst>
          </p:cNvPr>
          <p:cNvSpPr/>
          <p:nvPr/>
        </p:nvSpPr>
        <p:spPr>
          <a:xfrm rot="5400000">
            <a:off x="11619627" y="5865636"/>
            <a:ext cx="737154" cy="311826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BC8D13A-AB76-45B8-91BF-4A906443DAAA}"/>
              </a:ext>
            </a:extLst>
          </p:cNvPr>
          <p:cNvSpPr txBox="1"/>
          <p:nvPr/>
        </p:nvSpPr>
        <p:spPr>
          <a:xfrm>
            <a:off x="6696058" y="1378423"/>
            <a:ext cx="4844267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200" dirty="0">
                <a:latin typeface="Sara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ESCRIBE AQUÍ</a:t>
            </a:r>
            <a:endParaRPr lang="es-SV" sz="3200" dirty="0">
              <a:effectLst/>
              <a:latin typeface="Sara" panose="02000503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85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575D-EFF5-44E3-9A3F-5AAE4CB4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3BA255-5FA6-4383-BC81-3B119D604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DFA90C-EC4A-4E36-A995-580EB55E8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2418E2-4FF1-45B3-B350-EE107E7711C0}"/>
              </a:ext>
            </a:extLst>
          </p:cNvPr>
          <p:cNvSpPr/>
          <p:nvPr/>
        </p:nvSpPr>
        <p:spPr>
          <a:xfrm>
            <a:off x="6095999" y="89452"/>
            <a:ext cx="5936975" cy="66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B40B99-7FF0-42B6-9E73-E446946A7181}"/>
              </a:ext>
            </a:extLst>
          </p:cNvPr>
          <p:cNvSpPr/>
          <p:nvPr/>
        </p:nvSpPr>
        <p:spPr>
          <a:xfrm>
            <a:off x="237467" y="96502"/>
            <a:ext cx="5777949" cy="66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BFB3705-72E9-4C34-BA7E-E5EF0B0BD2A0}"/>
              </a:ext>
            </a:extLst>
          </p:cNvPr>
          <p:cNvGrpSpPr/>
          <p:nvPr/>
        </p:nvGrpSpPr>
        <p:grpSpPr>
          <a:xfrm>
            <a:off x="5556755" y="394184"/>
            <a:ext cx="1083846" cy="6261614"/>
            <a:chOff x="5556755" y="394184"/>
            <a:chExt cx="1083846" cy="626161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004882D-CE21-499A-8099-9D08A9E5DA01}"/>
                </a:ext>
              </a:extLst>
            </p:cNvPr>
            <p:cNvGrpSpPr/>
            <p:nvPr/>
          </p:nvGrpSpPr>
          <p:grpSpPr>
            <a:xfrm>
              <a:off x="5556755" y="394184"/>
              <a:ext cx="1078487" cy="821634"/>
              <a:chOff x="2385390" y="711546"/>
              <a:chExt cx="1078487" cy="821634"/>
            </a:xfrm>
          </p:grpSpPr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0EC042D-B593-44AC-B947-325E9FA0D150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141DD45F-AD42-450B-BE81-CC65550A44DD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9" name="Arco de bloque 38">
                <a:extLst>
                  <a:ext uri="{FF2B5EF4-FFF2-40B4-BE49-F238E27FC236}">
                    <a16:creationId xmlns:a16="http://schemas.microsoft.com/office/drawing/2014/main" id="{9DE6E228-8603-41B2-A2EC-73F6C571CF73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796E4D6-8BFA-49E6-9151-F5232129B86F}"/>
                </a:ext>
              </a:extLst>
            </p:cNvPr>
            <p:cNvGrpSpPr/>
            <p:nvPr/>
          </p:nvGrpSpPr>
          <p:grpSpPr>
            <a:xfrm>
              <a:off x="5562114" y="1154202"/>
              <a:ext cx="1078487" cy="821634"/>
              <a:chOff x="2385390" y="711546"/>
              <a:chExt cx="1078487" cy="821634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5CA765C1-C51B-4879-A4B4-E77C685A6FDB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F939AAA-A6B2-45D3-BCD6-519BFBCA02B8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6" name="Arco de bloque 35">
                <a:extLst>
                  <a:ext uri="{FF2B5EF4-FFF2-40B4-BE49-F238E27FC236}">
                    <a16:creationId xmlns:a16="http://schemas.microsoft.com/office/drawing/2014/main" id="{8E738AB9-37B5-43A7-9F31-6340D6B2150C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A32A7FD-798F-405C-B9AA-16E2A1A68CE6}"/>
                </a:ext>
              </a:extLst>
            </p:cNvPr>
            <p:cNvGrpSpPr/>
            <p:nvPr/>
          </p:nvGrpSpPr>
          <p:grpSpPr>
            <a:xfrm>
              <a:off x="5556755" y="1905346"/>
              <a:ext cx="1078487" cy="821634"/>
              <a:chOff x="2385390" y="711546"/>
              <a:chExt cx="1078487" cy="821634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F1CCE03-D77F-46B9-A3D8-9B818538F223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DC93761-C78E-4336-9ECC-9B514906D185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3" name="Arco de bloque 32">
                <a:extLst>
                  <a:ext uri="{FF2B5EF4-FFF2-40B4-BE49-F238E27FC236}">
                    <a16:creationId xmlns:a16="http://schemas.microsoft.com/office/drawing/2014/main" id="{78868BD4-4B39-4DD3-BAEB-CB0124D03DF5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17827642-ABD7-4E5E-B58D-82594567A81E}"/>
                </a:ext>
              </a:extLst>
            </p:cNvPr>
            <p:cNvGrpSpPr/>
            <p:nvPr/>
          </p:nvGrpSpPr>
          <p:grpSpPr>
            <a:xfrm>
              <a:off x="5556755" y="2614416"/>
              <a:ext cx="1078487" cy="821634"/>
              <a:chOff x="2385390" y="711546"/>
              <a:chExt cx="1078487" cy="821634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FA1A0A6-2964-49EE-B261-BBC7791EFD00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D49D1549-D9D8-457B-A197-1B12C50A4680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0" name="Arco de bloque 29">
                <a:extLst>
                  <a:ext uri="{FF2B5EF4-FFF2-40B4-BE49-F238E27FC236}">
                    <a16:creationId xmlns:a16="http://schemas.microsoft.com/office/drawing/2014/main" id="{96BB8609-AA70-4162-AE15-337CBB10834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73A66E2-8D71-4718-9174-9D91A06EE330}"/>
                </a:ext>
              </a:extLst>
            </p:cNvPr>
            <p:cNvGrpSpPr/>
            <p:nvPr/>
          </p:nvGrpSpPr>
          <p:grpSpPr>
            <a:xfrm>
              <a:off x="5556755" y="3453681"/>
              <a:ext cx="1078487" cy="821634"/>
              <a:chOff x="2385390" y="711546"/>
              <a:chExt cx="1078487" cy="821634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5AD8F28-D8F1-4246-BB4D-2CDEC8DE2106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CA0C4734-1A25-4CC9-B28B-B56EBABEB4D0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7" name="Arco de bloque 26">
                <a:extLst>
                  <a:ext uri="{FF2B5EF4-FFF2-40B4-BE49-F238E27FC236}">
                    <a16:creationId xmlns:a16="http://schemas.microsoft.com/office/drawing/2014/main" id="{EA84B167-DA95-4BF8-A279-FB79C6C4B5D0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F0A09FD4-C601-477A-8D42-6E55874B208A}"/>
                </a:ext>
              </a:extLst>
            </p:cNvPr>
            <p:cNvGrpSpPr/>
            <p:nvPr/>
          </p:nvGrpSpPr>
          <p:grpSpPr>
            <a:xfrm>
              <a:off x="5556755" y="4218889"/>
              <a:ext cx="1078487" cy="821634"/>
              <a:chOff x="2385390" y="711546"/>
              <a:chExt cx="1078487" cy="821634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478AF41-FC7B-4FEB-A3DD-6F2686D7CFD6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D340A98-14CA-4AD1-8D57-54343EF0025B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4" name="Arco de bloque 23">
                <a:extLst>
                  <a:ext uri="{FF2B5EF4-FFF2-40B4-BE49-F238E27FC236}">
                    <a16:creationId xmlns:a16="http://schemas.microsoft.com/office/drawing/2014/main" id="{73E4446C-272A-4921-943A-129751C46372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28C8FCD7-5B93-494D-9A5C-B8830700F597}"/>
                </a:ext>
              </a:extLst>
            </p:cNvPr>
            <p:cNvGrpSpPr/>
            <p:nvPr/>
          </p:nvGrpSpPr>
          <p:grpSpPr>
            <a:xfrm>
              <a:off x="5556755" y="5061143"/>
              <a:ext cx="1078487" cy="821634"/>
              <a:chOff x="2385390" y="711546"/>
              <a:chExt cx="1078487" cy="821634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D021A6F0-B6C9-4B24-AE37-5FBC98A99817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2199A042-902C-4243-BE76-BE6B65A3E70B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/>
              </a:p>
            </p:txBody>
          </p:sp>
          <p:sp>
            <p:nvSpPr>
              <p:cNvPr id="21" name="Arco de bloque 20">
                <a:extLst>
                  <a:ext uri="{FF2B5EF4-FFF2-40B4-BE49-F238E27FC236}">
                    <a16:creationId xmlns:a16="http://schemas.microsoft.com/office/drawing/2014/main" id="{8E268A32-0B8C-4EAC-BB2D-5734140E5061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DB0AB771-ACE0-4169-8611-EC35446C449E}"/>
                </a:ext>
              </a:extLst>
            </p:cNvPr>
            <p:cNvGrpSpPr/>
            <p:nvPr/>
          </p:nvGrpSpPr>
          <p:grpSpPr>
            <a:xfrm>
              <a:off x="5556755" y="5834164"/>
              <a:ext cx="1078487" cy="821634"/>
              <a:chOff x="2385390" y="711546"/>
              <a:chExt cx="1078487" cy="821634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58A4E27-930C-471F-9FBC-24A115CF2EEC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19606F5-34B1-4880-8AAB-49F9519A3AB9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8" name="Arco de bloque 17">
                <a:extLst>
                  <a:ext uri="{FF2B5EF4-FFF2-40B4-BE49-F238E27FC236}">
                    <a16:creationId xmlns:a16="http://schemas.microsoft.com/office/drawing/2014/main" id="{5D0B72EE-4989-40CD-98CC-13B0DE481842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EA31589-268D-4578-86CC-1947CF90ED3A}"/>
              </a:ext>
            </a:extLst>
          </p:cNvPr>
          <p:cNvGrpSpPr/>
          <p:nvPr/>
        </p:nvGrpSpPr>
        <p:grpSpPr>
          <a:xfrm>
            <a:off x="6877878" y="1118864"/>
            <a:ext cx="4691270" cy="4958436"/>
            <a:chOff x="6877878" y="1118864"/>
            <a:chExt cx="4691270" cy="4958436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041112F6-8F3B-4592-ADF1-BF8E5849E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11886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FAADDF4-F8AB-4AFF-B8DF-3CCF16B3A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358090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6AE50EA2-FA0B-446E-B243-FC5E4F7E3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7293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31095B7A-E025-44B8-9D09-05BCD5670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07384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87B6AEE-A043-4629-AE5B-4886ED24A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340871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0D6422C-F042-461E-B171-254A3F975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65590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9EEC5569-FCAF-4CE9-A441-73253237C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05534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76365D4-D957-46A4-8128-DAA99B46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2818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69670DB-40D5-4B5D-8CA6-B4CE3C5CE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59285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10BFA240-8B70-42D6-B47A-A44426353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840959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C722DD08-8F5B-4BDB-8CE1-73F5D19E2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534318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40E5E27-A672-484A-8E7E-C0B8D4A1A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24124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37998ADB-5C82-4C2C-AE12-B0D682139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84224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9425F64B-7124-4D84-87E1-5D6DC3A82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150170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7C276E85-DC0D-4975-AB3A-DE38895C6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45921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534414C-3B19-4F36-939F-F5D0BCC8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768256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DDE11753-123A-4BB6-B621-E03ECECCA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6077299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7C0D9AB-B82C-405D-99A8-376600BEE5D3}"/>
              </a:ext>
            </a:extLst>
          </p:cNvPr>
          <p:cNvGrpSpPr/>
          <p:nvPr/>
        </p:nvGrpSpPr>
        <p:grpSpPr>
          <a:xfrm>
            <a:off x="663585" y="1113635"/>
            <a:ext cx="4691270" cy="5014708"/>
            <a:chOff x="6877878" y="1118864"/>
            <a:chExt cx="4691270" cy="5014708"/>
          </a:xfrm>
        </p:grpSpPr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3268D11-3B6D-422F-8408-E541A7325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11886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B0D84477-6620-42B6-8A3A-E2ADE59FD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414362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B83F2A59-9674-4D05-B8CE-6B115C8E7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7293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A9415E9-592C-4CD9-BB1E-DCEBE4E0D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017575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3E23AB1B-8BD8-46A6-B068-16AA1D2EB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270531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5B210E94-903B-4C7E-A19F-55B2CE883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740311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1D77AA9B-E5C2-4364-8AB2-940019B02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970935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0E144C62-DCFC-44A4-8FF9-5E21937C0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2818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29179613-A460-48BE-ACF3-13D9AF73E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70539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5296081-1E1A-4BE1-9DFC-264CD85E9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911299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880B13C-118D-4D12-B4D8-AB6F9DD60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463978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9E155D57-A349-42CF-9626-6E1215360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24124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39E12074-81CB-4FF0-ADD1-36D67CBA3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84224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0FEE8A7-8CE6-406E-A303-FFC8F0E6C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150170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3BEF2715-7BC0-4B3A-B1C1-9002BBC71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45921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1EF2591C-D466-460E-8620-6427CF626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768256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0D7ABBA6-E737-429A-95C4-2983C2F05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6133571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ctángulo: esquinas superiores redondeadas 75">
            <a:extLst>
              <a:ext uri="{FF2B5EF4-FFF2-40B4-BE49-F238E27FC236}">
                <a16:creationId xmlns:a16="http://schemas.microsoft.com/office/drawing/2014/main" id="{CF726780-EB06-448F-B1D1-494CBD1468C1}"/>
              </a:ext>
            </a:extLst>
          </p:cNvPr>
          <p:cNvSpPr/>
          <p:nvPr/>
        </p:nvSpPr>
        <p:spPr>
          <a:xfrm rot="16200000">
            <a:off x="-126904" y="5865636"/>
            <a:ext cx="737154" cy="311826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B5F0EC7-6D4F-4B1D-BE4E-FD816D08035C}"/>
              </a:ext>
            </a:extLst>
          </p:cNvPr>
          <p:cNvSpPr txBox="1"/>
          <p:nvPr/>
        </p:nvSpPr>
        <p:spPr>
          <a:xfrm>
            <a:off x="649518" y="1266398"/>
            <a:ext cx="465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err="1">
                <a:latin typeface="Sara" panose="02000503000000000000" pitchFamily="2" charset="0"/>
                <a:cs typeface="Times New Roman" panose="02020603050405020304" pitchFamily="18" charset="0"/>
              </a:rPr>
              <a:t>EsCRIBE</a:t>
            </a:r>
            <a:r>
              <a:rPr lang="es-ES" sz="3200" b="1" dirty="0">
                <a:latin typeface="Sara" panose="02000503000000000000" pitchFamily="2" charset="0"/>
                <a:cs typeface="Times New Roman" panose="02020603050405020304" pitchFamily="18" charset="0"/>
              </a:rPr>
              <a:t> AQUI</a:t>
            </a:r>
            <a:endParaRPr lang="es-SV" sz="3200" dirty="0">
              <a:latin typeface="Sara" panose="02000503000000000000" pitchFamily="2" charset="0"/>
            </a:endParaRPr>
          </a:p>
        </p:txBody>
      </p:sp>
      <p:sp>
        <p:nvSpPr>
          <p:cNvPr id="80" name="Rectángulo: esquinas superiores redondeadas 79">
            <a:extLst>
              <a:ext uri="{FF2B5EF4-FFF2-40B4-BE49-F238E27FC236}">
                <a16:creationId xmlns:a16="http://schemas.microsoft.com/office/drawing/2014/main" id="{0FC1830F-E20D-4F50-B309-F13888AC23B1}"/>
              </a:ext>
            </a:extLst>
          </p:cNvPr>
          <p:cNvSpPr/>
          <p:nvPr/>
        </p:nvSpPr>
        <p:spPr>
          <a:xfrm rot="5400000">
            <a:off x="11631399" y="3178370"/>
            <a:ext cx="737154" cy="311826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27D4CB4-1A19-45BC-9C2F-B86CB65A99FD}"/>
              </a:ext>
            </a:extLst>
          </p:cNvPr>
          <p:cNvSpPr txBox="1"/>
          <p:nvPr/>
        </p:nvSpPr>
        <p:spPr>
          <a:xfrm>
            <a:off x="6852473" y="634336"/>
            <a:ext cx="465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>
                <a:latin typeface="Sara" panose="02000503000000000000" pitchFamily="2" charset="0"/>
                <a:cs typeface="Times New Roman" panose="02020603050405020304" pitchFamily="18" charset="0"/>
              </a:rPr>
              <a:t>ESCRIBE AQUI</a:t>
            </a:r>
            <a:endParaRPr lang="es-SV" sz="3200" dirty="0">
              <a:latin typeface="Sar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09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575D-EFF5-44E3-9A3F-5AAE4CB4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3BA255-5FA6-4383-BC81-3B119D604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DFA90C-EC4A-4E36-A995-580EB55E8984}"/>
              </a:ext>
            </a:extLst>
          </p:cNvPr>
          <p:cNvSpPr/>
          <p:nvPr/>
        </p:nvSpPr>
        <p:spPr>
          <a:xfrm>
            <a:off x="0" y="-24388"/>
            <a:ext cx="12191999" cy="688238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2418E2-4FF1-45B3-B350-EE107E7711C0}"/>
              </a:ext>
            </a:extLst>
          </p:cNvPr>
          <p:cNvSpPr/>
          <p:nvPr/>
        </p:nvSpPr>
        <p:spPr>
          <a:xfrm flipH="1">
            <a:off x="168812" y="89452"/>
            <a:ext cx="5927187" cy="66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D1B990A9-2817-4616-99ED-A3EC4B26F4F5}"/>
              </a:ext>
            </a:extLst>
          </p:cNvPr>
          <p:cNvGrpSpPr/>
          <p:nvPr/>
        </p:nvGrpSpPr>
        <p:grpSpPr>
          <a:xfrm>
            <a:off x="5556755" y="394184"/>
            <a:ext cx="1083846" cy="6261614"/>
            <a:chOff x="5556755" y="394184"/>
            <a:chExt cx="1083846" cy="6261614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2809A4D4-E132-425B-BE2D-DC6170EF2C16}"/>
                </a:ext>
              </a:extLst>
            </p:cNvPr>
            <p:cNvGrpSpPr/>
            <p:nvPr/>
          </p:nvGrpSpPr>
          <p:grpSpPr>
            <a:xfrm>
              <a:off x="5556755" y="394184"/>
              <a:ext cx="1078487" cy="821634"/>
              <a:chOff x="2385390" y="711546"/>
              <a:chExt cx="1078487" cy="821634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08B271-C97C-4CBE-9D31-BFA2573303BF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7EBA74-E344-4200-8D19-C57A0070E40D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8" name="Arco de bloque 7">
                <a:extLst>
                  <a:ext uri="{FF2B5EF4-FFF2-40B4-BE49-F238E27FC236}">
                    <a16:creationId xmlns:a16="http://schemas.microsoft.com/office/drawing/2014/main" id="{DE2D23EB-57AE-47C4-B1F4-7999FB3D4C1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28F8B147-B28B-4914-A0B2-817C8865429E}"/>
                </a:ext>
              </a:extLst>
            </p:cNvPr>
            <p:cNvGrpSpPr/>
            <p:nvPr/>
          </p:nvGrpSpPr>
          <p:grpSpPr>
            <a:xfrm>
              <a:off x="5562114" y="1154202"/>
              <a:ext cx="1078487" cy="821634"/>
              <a:chOff x="2385390" y="711546"/>
              <a:chExt cx="1078487" cy="821634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37E1E10-4A01-443C-AA3D-4E0B55CBC91E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9FEE33B-4F89-453E-A172-E47CD46D91D9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4" name="Arco de bloque 13">
                <a:extLst>
                  <a:ext uri="{FF2B5EF4-FFF2-40B4-BE49-F238E27FC236}">
                    <a16:creationId xmlns:a16="http://schemas.microsoft.com/office/drawing/2014/main" id="{5BA66AC4-503D-4997-B957-663665A61106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B6345A4-8370-4350-BC80-E9F76806031C}"/>
                </a:ext>
              </a:extLst>
            </p:cNvPr>
            <p:cNvGrpSpPr/>
            <p:nvPr/>
          </p:nvGrpSpPr>
          <p:grpSpPr>
            <a:xfrm>
              <a:off x="5556755" y="1905346"/>
              <a:ext cx="1078487" cy="821634"/>
              <a:chOff x="2385390" y="711546"/>
              <a:chExt cx="1078487" cy="821634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9A0CF93-FF38-43D1-9D7E-AC66AAFFB3DF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7E01538-92B3-4F60-BF19-85FD2CCACC79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18" name="Arco de bloque 17">
                <a:extLst>
                  <a:ext uri="{FF2B5EF4-FFF2-40B4-BE49-F238E27FC236}">
                    <a16:creationId xmlns:a16="http://schemas.microsoft.com/office/drawing/2014/main" id="{105C0EE5-B4E7-4434-B3C7-E6AF125204C4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393A27-A0BC-4DE7-B62B-1B21AEF57240}"/>
                </a:ext>
              </a:extLst>
            </p:cNvPr>
            <p:cNvGrpSpPr/>
            <p:nvPr/>
          </p:nvGrpSpPr>
          <p:grpSpPr>
            <a:xfrm>
              <a:off x="5556755" y="2614416"/>
              <a:ext cx="1078487" cy="821634"/>
              <a:chOff x="2385390" y="711546"/>
              <a:chExt cx="1078487" cy="821634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9F9B684D-8B48-4E26-A632-15D71B78DAF9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10D4391-30A1-4AAF-A3F0-4CB5A5EA863A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2" name="Arco de bloque 21">
                <a:extLst>
                  <a:ext uri="{FF2B5EF4-FFF2-40B4-BE49-F238E27FC236}">
                    <a16:creationId xmlns:a16="http://schemas.microsoft.com/office/drawing/2014/main" id="{FAE0920F-39A7-4FA4-9229-453A3D4041D8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11F21DA0-2105-4D76-9407-9047DBC5ECD5}"/>
                </a:ext>
              </a:extLst>
            </p:cNvPr>
            <p:cNvGrpSpPr/>
            <p:nvPr/>
          </p:nvGrpSpPr>
          <p:grpSpPr>
            <a:xfrm>
              <a:off x="5556755" y="3453681"/>
              <a:ext cx="1078487" cy="821634"/>
              <a:chOff x="2385390" y="711546"/>
              <a:chExt cx="1078487" cy="821634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EB90FDA0-BB29-4EBD-BB5E-4E837B15E717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1633892A-6638-4D30-A92B-F67D2DE6DDBA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6" name="Arco de bloque 25">
                <a:extLst>
                  <a:ext uri="{FF2B5EF4-FFF2-40B4-BE49-F238E27FC236}">
                    <a16:creationId xmlns:a16="http://schemas.microsoft.com/office/drawing/2014/main" id="{8EAD1439-9AB2-4C9E-B5C5-3FFC2508C6D7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2B399510-292A-4D9B-A296-24B74C7DEC54}"/>
                </a:ext>
              </a:extLst>
            </p:cNvPr>
            <p:cNvGrpSpPr/>
            <p:nvPr/>
          </p:nvGrpSpPr>
          <p:grpSpPr>
            <a:xfrm>
              <a:off x="5556755" y="4218889"/>
              <a:ext cx="1078487" cy="821634"/>
              <a:chOff x="2385390" y="711546"/>
              <a:chExt cx="1078487" cy="821634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2DDA120-EA23-427F-A04B-7E00E932ED62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508115B-C157-4314-A03E-984AB6112764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0" name="Arco de bloque 29">
                <a:extLst>
                  <a:ext uri="{FF2B5EF4-FFF2-40B4-BE49-F238E27FC236}">
                    <a16:creationId xmlns:a16="http://schemas.microsoft.com/office/drawing/2014/main" id="{E5E851AF-8D53-4586-9129-D9D487098DC2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15F1AF5-6F2C-42EF-AF38-367EFAEEAF24}"/>
                </a:ext>
              </a:extLst>
            </p:cNvPr>
            <p:cNvGrpSpPr/>
            <p:nvPr/>
          </p:nvGrpSpPr>
          <p:grpSpPr>
            <a:xfrm>
              <a:off x="5556755" y="5061143"/>
              <a:ext cx="1078487" cy="821634"/>
              <a:chOff x="2385390" y="711546"/>
              <a:chExt cx="1078487" cy="821634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73E69125-4053-4176-B24C-836A72A3DD6C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96D52085-3B13-45A3-A30C-4811E9C54F55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/>
              </a:p>
            </p:txBody>
          </p:sp>
          <p:sp>
            <p:nvSpPr>
              <p:cNvPr id="34" name="Arco de bloque 33">
                <a:extLst>
                  <a:ext uri="{FF2B5EF4-FFF2-40B4-BE49-F238E27FC236}">
                    <a16:creationId xmlns:a16="http://schemas.microsoft.com/office/drawing/2014/main" id="{FD185A6F-442A-4E4B-B5B2-8D72119A42A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B86ED8DC-B797-46FD-8B4C-1540C729A6AF}"/>
                </a:ext>
              </a:extLst>
            </p:cNvPr>
            <p:cNvGrpSpPr/>
            <p:nvPr/>
          </p:nvGrpSpPr>
          <p:grpSpPr>
            <a:xfrm>
              <a:off x="5556755" y="5834164"/>
              <a:ext cx="1078487" cy="821634"/>
              <a:chOff x="2385390" y="711546"/>
              <a:chExt cx="1078487" cy="821634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F0A6903-25D0-4BF1-8B06-FEEF4F649343}"/>
                  </a:ext>
                </a:extLst>
              </p:cNvPr>
              <p:cNvSpPr/>
              <p:nvPr/>
            </p:nvSpPr>
            <p:spPr>
              <a:xfrm>
                <a:off x="2385390" y="1007164"/>
                <a:ext cx="396000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947C6BE-426A-45CE-B50B-E8EAFB63F937}"/>
                  </a:ext>
                </a:extLst>
              </p:cNvPr>
              <p:cNvSpPr/>
              <p:nvPr/>
            </p:nvSpPr>
            <p:spPr>
              <a:xfrm>
                <a:off x="3067876" y="1007164"/>
                <a:ext cx="396001" cy="32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38" name="Arco de bloque 37">
                <a:extLst>
                  <a:ext uri="{FF2B5EF4-FFF2-40B4-BE49-F238E27FC236}">
                    <a16:creationId xmlns:a16="http://schemas.microsoft.com/office/drawing/2014/main" id="{482C32CF-F0C4-4343-872B-85F324F5225F}"/>
                  </a:ext>
                </a:extLst>
              </p:cNvPr>
              <p:cNvSpPr/>
              <p:nvPr/>
            </p:nvSpPr>
            <p:spPr>
              <a:xfrm>
                <a:off x="2546555" y="711546"/>
                <a:ext cx="756158" cy="821634"/>
              </a:xfrm>
              <a:prstGeom prst="blockArc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BAB4418-02B0-441A-BF36-8F3E8CB7AFD5}"/>
              </a:ext>
            </a:extLst>
          </p:cNvPr>
          <p:cNvGrpSpPr/>
          <p:nvPr/>
        </p:nvGrpSpPr>
        <p:grpSpPr>
          <a:xfrm>
            <a:off x="663585" y="1113635"/>
            <a:ext cx="4691270" cy="4888096"/>
            <a:chOff x="6877878" y="1118864"/>
            <a:chExt cx="4691270" cy="4888096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A62E8FA4-389B-49E0-ACC8-632F77A3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11886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92335AA0-7D1C-441F-ABD5-DA36CCAEC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414362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B5854B47-205B-4E8A-AC1A-D321B7DC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7293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6519BB52-34F5-484D-B0EC-E796C5B63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1989439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C6E95FB6-742C-4910-BF9C-17B61A7FB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29866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BD9B3507-B012-4AB5-A6F8-9B1F2CEAA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65590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9017E0EA-4378-42C2-BCDC-9D3FDB5A9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2970935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F1777CF2-F7D2-42C9-A5E5-74ED01E9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28189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A9EFEC2-7D44-444F-BF39-72AAF3E61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63505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FE2E90E2-4D24-4A20-A46B-B04A06306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3911299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C68454B-48C8-4B33-90D3-D5D7AA832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421774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88825F68-5AF0-4C94-89DB-5AC1A7CCD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241247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9AD27514-DFD8-4B2B-A229-73FA23A1C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4757836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328922F8-A8C6-46C0-A653-A21689CE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150170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405B472E-1066-45BB-B092-4A161AB60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388873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11721DAC-64C8-4538-90B4-76BF0A42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5726052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CDAA96CA-083A-4B37-A028-44DAAF7FA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878" y="6006959"/>
              <a:ext cx="469127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ángulo: esquinas superiores redondeadas 77">
            <a:extLst>
              <a:ext uri="{FF2B5EF4-FFF2-40B4-BE49-F238E27FC236}">
                <a16:creationId xmlns:a16="http://schemas.microsoft.com/office/drawing/2014/main" id="{FAE24905-650C-4037-A47D-1DB515008FB6}"/>
              </a:ext>
            </a:extLst>
          </p:cNvPr>
          <p:cNvSpPr/>
          <p:nvPr/>
        </p:nvSpPr>
        <p:spPr>
          <a:xfrm rot="16200000">
            <a:off x="-157333" y="3178370"/>
            <a:ext cx="737154" cy="311826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37D3042-8D2E-4635-A610-AC6645D8C74C}"/>
              </a:ext>
            </a:extLst>
          </p:cNvPr>
          <p:cNvSpPr txBox="1"/>
          <p:nvPr/>
        </p:nvSpPr>
        <p:spPr>
          <a:xfrm>
            <a:off x="670451" y="1220050"/>
            <a:ext cx="4670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>
                <a:latin typeface="Sara" panose="02000503000000000000" pitchFamily="2" charset="0"/>
                <a:cs typeface="Times New Roman" panose="02020603050405020304" pitchFamily="18" charset="0"/>
              </a:rPr>
              <a:t>ESCRIBE AQUÍ</a:t>
            </a:r>
            <a:endParaRPr lang="es-SV" sz="3200" dirty="0">
              <a:latin typeface="Sar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26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DFA90C-EC4A-4E36-A995-580EB55E8984}"/>
              </a:ext>
            </a:extLst>
          </p:cNvPr>
          <p:cNvSpPr/>
          <p:nvPr/>
        </p:nvSpPr>
        <p:spPr>
          <a:xfrm flipH="1">
            <a:off x="1" y="-24388"/>
            <a:ext cx="6096000" cy="688238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C36526-DEEB-42D6-B7A4-8B18CD6AC46D}"/>
              </a:ext>
            </a:extLst>
          </p:cNvPr>
          <p:cNvGrpSpPr/>
          <p:nvPr/>
        </p:nvGrpSpPr>
        <p:grpSpPr>
          <a:xfrm flipH="1">
            <a:off x="5486400" y="424008"/>
            <a:ext cx="1014660" cy="6433992"/>
            <a:chOff x="5671930" y="394184"/>
            <a:chExt cx="1014660" cy="6433992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26FC67B-7C47-42B3-A556-948B37DC582E}"/>
                </a:ext>
              </a:extLst>
            </p:cNvPr>
            <p:cNvGrpSpPr/>
            <p:nvPr/>
          </p:nvGrpSpPr>
          <p:grpSpPr>
            <a:xfrm>
              <a:off x="5671930" y="394184"/>
              <a:ext cx="968671" cy="1621556"/>
              <a:chOff x="5671930" y="394184"/>
              <a:chExt cx="968671" cy="1621556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2809A4D4-E132-425B-BE2D-DC6170EF2C16}"/>
                  </a:ext>
                </a:extLst>
              </p:cNvPr>
              <p:cNvGrpSpPr/>
              <p:nvPr/>
            </p:nvGrpSpPr>
            <p:grpSpPr>
              <a:xfrm>
                <a:off x="5671930" y="394184"/>
                <a:ext cx="963312" cy="821634"/>
                <a:chOff x="2546555" y="711546"/>
                <a:chExt cx="917322" cy="821634"/>
              </a:xfrm>
            </p:grpSpPr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E67EBA74-E344-4200-8D19-C57A0070E40D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8" name="Arco de bloque 7">
                  <a:extLst>
                    <a:ext uri="{FF2B5EF4-FFF2-40B4-BE49-F238E27FC236}">
                      <a16:creationId xmlns:a16="http://schemas.microsoft.com/office/drawing/2014/main" id="{DE2D23EB-57AE-47C4-B1F4-7999FB3D4C1F}"/>
                    </a:ext>
                  </a:extLst>
                </p:cNvPr>
                <p:cNvSpPr/>
                <p:nvPr/>
              </p:nvSpPr>
              <p:spPr>
                <a:xfrm>
                  <a:off x="2546555" y="711546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28F8B147-B28B-4914-A0B2-817C8865429E}"/>
                  </a:ext>
                </a:extLst>
              </p:cNvPr>
              <p:cNvGrpSpPr/>
              <p:nvPr/>
            </p:nvGrpSpPr>
            <p:grpSpPr>
              <a:xfrm>
                <a:off x="5723531" y="1194106"/>
                <a:ext cx="917070" cy="821634"/>
                <a:chOff x="2546807" y="751450"/>
                <a:chExt cx="917070" cy="821634"/>
              </a:xfrm>
            </p:grpSpPr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89FEE33B-4F89-453E-A172-E47CD46D91D9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/>
                </a:p>
              </p:txBody>
            </p:sp>
            <p:sp>
              <p:nvSpPr>
                <p:cNvPr id="14" name="Arco de bloque 13">
                  <a:extLst>
                    <a:ext uri="{FF2B5EF4-FFF2-40B4-BE49-F238E27FC236}">
                      <a16:creationId xmlns:a16="http://schemas.microsoft.com/office/drawing/2014/main" id="{5BA66AC4-503D-4997-B957-663665A61106}"/>
                    </a:ext>
                  </a:extLst>
                </p:cNvPr>
                <p:cNvSpPr/>
                <p:nvPr/>
              </p:nvSpPr>
              <p:spPr>
                <a:xfrm>
                  <a:off x="2546807" y="751450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589F2BD7-572D-4771-B4B2-11555E1DF202}"/>
                </a:ext>
              </a:extLst>
            </p:cNvPr>
            <p:cNvGrpSpPr/>
            <p:nvPr/>
          </p:nvGrpSpPr>
          <p:grpSpPr>
            <a:xfrm>
              <a:off x="5703143" y="2018938"/>
              <a:ext cx="941254" cy="1594219"/>
              <a:chOff x="5699348" y="394184"/>
              <a:chExt cx="941254" cy="159421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7721863C-B4F4-4348-89C8-51BDC53E67E9}"/>
                  </a:ext>
                </a:extLst>
              </p:cNvPr>
              <p:cNvGrpSpPr/>
              <p:nvPr/>
            </p:nvGrpSpPr>
            <p:grpSpPr>
              <a:xfrm>
                <a:off x="5699348" y="394184"/>
                <a:ext cx="941254" cy="821634"/>
                <a:chOff x="2572663" y="711546"/>
                <a:chExt cx="896317" cy="821634"/>
              </a:xfrm>
            </p:grpSpPr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19B76D03-6F2A-4740-A279-C274638A1929}"/>
                    </a:ext>
                  </a:extLst>
                </p:cNvPr>
                <p:cNvSpPr/>
                <p:nvPr/>
              </p:nvSpPr>
              <p:spPr>
                <a:xfrm>
                  <a:off x="3091885" y="1028208"/>
                  <a:ext cx="377095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/>
                </a:p>
              </p:txBody>
            </p:sp>
            <p:sp>
              <p:nvSpPr>
                <p:cNvPr id="66" name="Arco de bloque 65">
                  <a:extLst>
                    <a:ext uri="{FF2B5EF4-FFF2-40B4-BE49-F238E27FC236}">
                      <a16:creationId xmlns:a16="http://schemas.microsoft.com/office/drawing/2014/main" id="{52686660-4FB7-4192-A8F6-3AAB0BEE2110}"/>
                    </a:ext>
                  </a:extLst>
                </p:cNvPr>
                <p:cNvSpPr/>
                <p:nvPr/>
              </p:nvSpPr>
              <p:spPr>
                <a:xfrm>
                  <a:off x="2572663" y="711546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1A701012-11D3-4D80-89C7-7D55F0E9C92E}"/>
                  </a:ext>
                </a:extLst>
              </p:cNvPr>
              <p:cNvGrpSpPr/>
              <p:nvPr/>
            </p:nvGrpSpPr>
            <p:grpSpPr>
              <a:xfrm>
                <a:off x="5752034" y="1166769"/>
                <a:ext cx="888567" cy="821634"/>
                <a:chOff x="2575310" y="724113"/>
                <a:chExt cx="888567" cy="821634"/>
              </a:xfrm>
            </p:grpSpPr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5D782281-1BDC-407F-8D7F-CD1E12FFCE4E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64" name="Arco de bloque 63">
                  <a:extLst>
                    <a:ext uri="{FF2B5EF4-FFF2-40B4-BE49-F238E27FC236}">
                      <a16:creationId xmlns:a16="http://schemas.microsoft.com/office/drawing/2014/main" id="{43199AD6-6AEF-40D3-AF60-AF2C410716C0}"/>
                    </a:ext>
                  </a:extLst>
                </p:cNvPr>
                <p:cNvSpPr/>
                <p:nvPr/>
              </p:nvSpPr>
              <p:spPr>
                <a:xfrm>
                  <a:off x="2575310" y="724113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396CDC8A-8217-46DD-B170-BB165EAB11FF}"/>
                </a:ext>
              </a:extLst>
            </p:cNvPr>
            <p:cNvGrpSpPr/>
            <p:nvPr/>
          </p:nvGrpSpPr>
          <p:grpSpPr>
            <a:xfrm>
              <a:off x="5717919" y="3571249"/>
              <a:ext cx="968671" cy="1621401"/>
              <a:chOff x="5671930" y="394184"/>
              <a:chExt cx="968671" cy="1621401"/>
            </a:xfrm>
          </p:grpSpPr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20FA7E08-01A1-45AC-9066-0C1DA9DFAF61}"/>
                  </a:ext>
                </a:extLst>
              </p:cNvPr>
              <p:cNvGrpSpPr/>
              <p:nvPr/>
            </p:nvGrpSpPr>
            <p:grpSpPr>
              <a:xfrm>
                <a:off x="5671930" y="394184"/>
                <a:ext cx="963312" cy="821634"/>
                <a:chOff x="2546555" y="711546"/>
                <a:chExt cx="917322" cy="821634"/>
              </a:xfrm>
            </p:grpSpPr>
            <p:sp>
              <p:nvSpPr>
                <p:cNvPr id="72" name="Rectángulo 71">
                  <a:extLst>
                    <a:ext uri="{FF2B5EF4-FFF2-40B4-BE49-F238E27FC236}">
                      <a16:creationId xmlns:a16="http://schemas.microsoft.com/office/drawing/2014/main" id="{5AF7DEA4-FACB-479C-BF0F-A6EAB363EACE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73" name="Arco de bloque 72">
                  <a:extLst>
                    <a:ext uri="{FF2B5EF4-FFF2-40B4-BE49-F238E27FC236}">
                      <a16:creationId xmlns:a16="http://schemas.microsoft.com/office/drawing/2014/main" id="{C29CFF6C-B980-42FF-875E-F7103B5762ED}"/>
                    </a:ext>
                  </a:extLst>
                </p:cNvPr>
                <p:cNvSpPr/>
                <p:nvPr/>
              </p:nvSpPr>
              <p:spPr>
                <a:xfrm>
                  <a:off x="2546555" y="711546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4CAAACF7-35EE-4329-BA3B-CA1FF1F3000F}"/>
                  </a:ext>
                </a:extLst>
              </p:cNvPr>
              <p:cNvGrpSpPr/>
              <p:nvPr/>
            </p:nvGrpSpPr>
            <p:grpSpPr>
              <a:xfrm>
                <a:off x="5686442" y="1193951"/>
                <a:ext cx="954159" cy="821634"/>
                <a:chOff x="2509718" y="751295"/>
                <a:chExt cx="954159" cy="821634"/>
              </a:xfrm>
            </p:grpSpPr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10E6B426-F543-4B70-B502-187BD87CC2C6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71" name="Arco de bloque 70">
                  <a:extLst>
                    <a:ext uri="{FF2B5EF4-FFF2-40B4-BE49-F238E27FC236}">
                      <a16:creationId xmlns:a16="http://schemas.microsoft.com/office/drawing/2014/main" id="{40223BA4-BF39-4B09-9CE9-6E510CCADF6B}"/>
                    </a:ext>
                  </a:extLst>
                </p:cNvPr>
                <p:cNvSpPr/>
                <p:nvPr/>
              </p:nvSpPr>
              <p:spPr>
                <a:xfrm>
                  <a:off x="2509718" y="751295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39D66584-338D-4236-8275-1C792D5B9378}"/>
                </a:ext>
              </a:extLst>
            </p:cNvPr>
            <p:cNvGrpSpPr/>
            <p:nvPr/>
          </p:nvGrpSpPr>
          <p:grpSpPr>
            <a:xfrm>
              <a:off x="5685621" y="5155084"/>
              <a:ext cx="966520" cy="1673092"/>
              <a:chOff x="5674081" y="394280"/>
              <a:chExt cx="966520" cy="1673092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ED8E77-71A6-4240-8FCB-4B0D7767BEAC}"/>
                  </a:ext>
                </a:extLst>
              </p:cNvPr>
              <p:cNvGrpSpPr/>
              <p:nvPr/>
            </p:nvGrpSpPr>
            <p:grpSpPr>
              <a:xfrm>
                <a:off x="5674081" y="394280"/>
                <a:ext cx="961160" cy="821634"/>
                <a:chOff x="2548604" y="711642"/>
                <a:chExt cx="915273" cy="821634"/>
              </a:xfrm>
            </p:grpSpPr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2F67F244-F74F-407C-BB0F-CF7509AFCCF5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80" name="Arco de bloque 79">
                  <a:extLst>
                    <a:ext uri="{FF2B5EF4-FFF2-40B4-BE49-F238E27FC236}">
                      <a16:creationId xmlns:a16="http://schemas.microsoft.com/office/drawing/2014/main" id="{84DA7F6C-3474-4C40-8176-5247D9A5729B}"/>
                    </a:ext>
                  </a:extLst>
                </p:cNvPr>
                <p:cNvSpPr/>
                <p:nvPr/>
              </p:nvSpPr>
              <p:spPr>
                <a:xfrm>
                  <a:off x="2548604" y="711642"/>
                  <a:ext cx="756158" cy="821634"/>
                </a:xfrm>
                <a:prstGeom prst="blockArc">
                  <a:avLst>
                    <a:gd name="adj1" fmla="val 5107090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AD48EEF0-AB84-4B21-873E-B19A27430640}"/>
                  </a:ext>
                </a:extLst>
              </p:cNvPr>
              <p:cNvGrpSpPr/>
              <p:nvPr/>
            </p:nvGrpSpPr>
            <p:grpSpPr>
              <a:xfrm>
                <a:off x="5711992" y="1245738"/>
                <a:ext cx="928609" cy="821634"/>
                <a:chOff x="2535268" y="803082"/>
                <a:chExt cx="928609" cy="821634"/>
              </a:xfrm>
            </p:grpSpPr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34CED243-9881-4471-82C7-187B850B65E7}"/>
                    </a:ext>
                  </a:extLst>
                </p:cNvPr>
                <p:cNvSpPr/>
                <p:nvPr/>
              </p:nvSpPr>
              <p:spPr>
                <a:xfrm>
                  <a:off x="3067876" y="1007164"/>
                  <a:ext cx="396001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/>
                </a:p>
              </p:txBody>
            </p:sp>
            <p:sp>
              <p:nvSpPr>
                <p:cNvPr id="78" name="Arco de bloque 77">
                  <a:extLst>
                    <a:ext uri="{FF2B5EF4-FFF2-40B4-BE49-F238E27FC236}">
                      <a16:creationId xmlns:a16="http://schemas.microsoft.com/office/drawing/2014/main" id="{B685445D-C2D0-443D-B623-9DC93D114935}"/>
                    </a:ext>
                  </a:extLst>
                </p:cNvPr>
                <p:cNvSpPr/>
                <p:nvPr/>
              </p:nvSpPr>
              <p:spPr>
                <a:xfrm>
                  <a:off x="2535268" y="803082"/>
                  <a:ext cx="756158" cy="821634"/>
                </a:xfrm>
                <a:prstGeom prst="blockArc">
                  <a:avLst>
                    <a:gd name="adj1" fmla="val 5467419"/>
                    <a:gd name="adj2" fmla="val 0"/>
                    <a:gd name="adj3" fmla="val 25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SV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0908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</Words>
  <Application>Microsoft Office PowerPoint</Application>
  <PresentationFormat>Panorámica</PresentationFormat>
  <Paragraphs>10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MINEDUCYT</dc:creator>
  <cp:lastModifiedBy>MINEDUCYT</cp:lastModifiedBy>
  <cp:revision>7</cp:revision>
  <dcterms:created xsi:type="dcterms:W3CDTF">2021-08-19T00:43:07Z</dcterms:created>
  <dcterms:modified xsi:type="dcterms:W3CDTF">2021-09-10T00:20:40Z</dcterms:modified>
</cp:coreProperties>
</file>