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aTXq4Fq0qSJ0FCdJBvlDYnKDY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>
            <a:alpha val="48627"/>
          </a:srgbClr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 rot="10800000">
            <a:off x="-52257" y="368060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"/>
          <p:cNvCxnSpPr/>
          <p:nvPr/>
        </p:nvCxnSpPr>
        <p:spPr>
          <a:xfrm rot="10800000">
            <a:off x="-20880" y="853835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1"/>
          <p:cNvCxnSpPr/>
          <p:nvPr/>
        </p:nvCxnSpPr>
        <p:spPr>
          <a:xfrm rot="10800000">
            <a:off x="-20880" y="1281900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1"/>
          <p:cNvCxnSpPr/>
          <p:nvPr/>
        </p:nvCxnSpPr>
        <p:spPr>
          <a:xfrm rot="10800000">
            <a:off x="-46654" y="1767675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"/>
          <p:cNvCxnSpPr/>
          <p:nvPr/>
        </p:nvCxnSpPr>
        <p:spPr>
          <a:xfrm rot="10800000">
            <a:off x="-83632" y="2234400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"/>
          <p:cNvCxnSpPr/>
          <p:nvPr/>
        </p:nvCxnSpPr>
        <p:spPr>
          <a:xfrm rot="10800000">
            <a:off x="-52257" y="2720175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"/>
          <p:cNvCxnSpPr/>
          <p:nvPr/>
        </p:nvCxnSpPr>
        <p:spPr>
          <a:xfrm rot="10800000">
            <a:off x="-52257" y="3148240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 rot="10800000">
            <a:off x="-20880" y="3634015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 rot="10800000">
            <a:off x="-20880" y="4139400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 rot="10800000">
            <a:off x="10496" y="4625175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 rot="10800000">
            <a:off x="10496" y="5053240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"/>
          <p:cNvCxnSpPr/>
          <p:nvPr/>
        </p:nvCxnSpPr>
        <p:spPr>
          <a:xfrm rot="10800000">
            <a:off x="41871" y="5539015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 rot="10800000">
            <a:off x="41871" y="5948030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"/>
          <p:cNvCxnSpPr/>
          <p:nvPr/>
        </p:nvCxnSpPr>
        <p:spPr>
          <a:xfrm rot="10800000">
            <a:off x="73247" y="6433805"/>
            <a:ext cx="12192000" cy="1905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"/>
          <p:cNvSpPr/>
          <p:nvPr/>
        </p:nvSpPr>
        <p:spPr>
          <a:xfrm>
            <a:off x="-9630851" y="0"/>
            <a:ext cx="11196917" cy="6858000"/>
          </a:xfrm>
          <a:prstGeom prst="roundRect">
            <a:avLst>
              <a:gd fmla="val 5833" name="adj"/>
            </a:avLst>
          </a:prstGeom>
          <a:solidFill>
            <a:srgbClr val="778C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-261271" y="-28855"/>
            <a:ext cx="1476313" cy="6858000"/>
          </a:xfrm>
          <a:prstGeom prst="roundRect">
            <a:avLst>
              <a:gd fmla="val 26260" name="adj"/>
            </a:avLst>
          </a:prstGeom>
          <a:solidFill>
            <a:srgbClr val="95AB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-9619644" y="0"/>
            <a:ext cx="10364041" cy="6915150"/>
          </a:xfrm>
          <a:prstGeom prst="roundRect">
            <a:avLst>
              <a:gd fmla="val 5833" name="adj"/>
            </a:avLst>
          </a:prstGeom>
          <a:solidFill>
            <a:srgbClr val="D9EF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-9662227" y="-28855"/>
            <a:ext cx="9976800" cy="6915000"/>
          </a:xfrm>
          <a:prstGeom prst="roundRect">
            <a:avLst>
              <a:gd fmla="val 5833" name="adj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3191788" y="-8572500"/>
            <a:ext cx="4783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>
            <a:off x="1527772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"/>
          <p:cNvCxnSpPr/>
          <p:nvPr/>
        </p:nvCxnSpPr>
        <p:spPr>
          <a:xfrm>
            <a:off x="2107116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"/>
          <p:cNvCxnSpPr/>
          <p:nvPr/>
        </p:nvCxnSpPr>
        <p:spPr>
          <a:xfrm>
            <a:off x="2670772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"/>
          <p:cNvCxnSpPr/>
          <p:nvPr/>
        </p:nvCxnSpPr>
        <p:spPr>
          <a:xfrm>
            <a:off x="3250116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"/>
          <p:cNvCxnSpPr/>
          <p:nvPr/>
        </p:nvCxnSpPr>
        <p:spPr>
          <a:xfrm>
            <a:off x="3794722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"/>
          <p:cNvCxnSpPr/>
          <p:nvPr/>
        </p:nvCxnSpPr>
        <p:spPr>
          <a:xfrm>
            <a:off x="4374066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"/>
          <p:cNvCxnSpPr/>
          <p:nvPr/>
        </p:nvCxnSpPr>
        <p:spPr>
          <a:xfrm>
            <a:off x="4956772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"/>
          <p:cNvCxnSpPr/>
          <p:nvPr/>
        </p:nvCxnSpPr>
        <p:spPr>
          <a:xfrm>
            <a:off x="5536116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"/>
          <p:cNvCxnSpPr/>
          <p:nvPr/>
        </p:nvCxnSpPr>
        <p:spPr>
          <a:xfrm>
            <a:off x="6080722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"/>
          <p:cNvCxnSpPr/>
          <p:nvPr/>
        </p:nvCxnSpPr>
        <p:spPr>
          <a:xfrm>
            <a:off x="6660066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"/>
          <p:cNvCxnSpPr/>
          <p:nvPr/>
        </p:nvCxnSpPr>
        <p:spPr>
          <a:xfrm>
            <a:off x="7223722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"/>
          <p:cNvCxnSpPr/>
          <p:nvPr/>
        </p:nvCxnSpPr>
        <p:spPr>
          <a:xfrm>
            <a:off x="7803066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/>
          <p:nvPr/>
        </p:nvCxnSpPr>
        <p:spPr>
          <a:xfrm>
            <a:off x="8347672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"/>
          <p:cNvCxnSpPr/>
          <p:nvPr/>
        </p:nvCxnSpPr>
        <p:spPr>
          <a:xfrm>
            <a:off x="8841291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1"/>
          <p:cNvCxnSpPr/>
          <p:nvPr/>
        </p:nvCxnSpPr>
        <p:spPr>
          <a:xfrm>
            <a:off x="9422316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"/>
          <p:cNvCxnSpPr/>
          <p:nvPr/>
        </p:nvCxnSpPr>
        <p:spPr>
          <a:xfrm>
            <a:off x="9966922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"/>
          <p:cNvCxnSpPr/>
          <p:nvPr/>
        </p:nvCxnSpPr>
        <p:spPr>
          <a:xfrm>
            <a:off x="10546266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"/>
          <p:cNvCxnSpPr/>
          <p:nvPr/>
        </p:nvCxnSpPr>
        <p:spPr>
          <a:xfrm>
            <a:off x="11109922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"/>
          <p:cNvCxnSpPr/>
          <p:nvPr/>
        </p:nvCxnSpPr>
        <p:spPr>
          <a:xfrm>
            <a:off x="11689266" y="-1294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7CD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"/>
          <p:cNvSpPr/>
          <p:nvPr/>
        </p:nvSpPr>
        <p:spPr>
          <a:xfrm>
            <a:off x="1234502" y="319595"/>
            <a:ext cx="1063439" cy="1476935"/>
          </a:xfrm>
          <a:prstGeom prst="roundRect">
            <a:avLst>
              <a:gd fmla="val 50000" name="adj"/>
            </a:avLst>
          </a:prstGeom>
          <a:solidFill>
            <a:srgbClr val="778C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870593" y="1890100"/>
            <a:ext cx="1018334" cy="1476935"/>
          </a:xfrm>
          <a:prstGeom prst="roundRect">
            <a:avLst>
              <a:gd fmla="val 50000" name="adj"/>
            </a:avLst>
          </a:prstGeom>
          <a:solidFill>
            <a:srgbClr val="95AB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268056" y="3460605"/>
            <a:ext cx="1005314" cy="1489243"/>
          </a:xfrm>
          <a:prstGeom prst="roundRect">
            <a:avLst>
              <a:gd fmla="val 50000" name="adj"/>
            </a:avLst>
          </a:prstGeom>
          <a:solidFill>
            <a:srgbClr val="D9EF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04533" y="5117412"/>
            <a:ext cx="1005314" cy="1489243"/>
          </a:xfrm>
          <a:prstGeom prst="roundRect">
            <a:avLst>
              <a:gd fmla="val 34257" name="adj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3">
            <a:alphaModFix/>
          </a:blip>
          <a:srcRect b="75095" l="0" r="76624" t="0"/>
          <a:stretch/>
        </p:blipFill>
        <p:spPr>
          <a:xfrm>
            <a:off x="1290076" y="-130081"/>
            <a:ext cx="945428" cy="134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4">
            <a:alphaModFix/>
          </a:blip>
          <a:srcRect b="0" l="1388" r="75726" t="73074"/>
          <a:stretch/>
        </p:blipFill>
        <p:spPr>
          <a:xfrm>
            <a:off x="955756" y="926706"/>
            <a:ext cx="1058240" cy="165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5">
            <a:alphaModFix/>
          </a:blip>
          <a:srcRect b="20525" l="77222" r="1687" t="49831"/>
          <a:stretch/>
        </p:blipFill>
        <p:spPr>
          <a:xfrm>
            <a:off x="519334" y="2780331"/>
            <a:ext cx="798685" cy="149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 rotWithShape="1">
          <a:blip r:embed="rId6">
            <a:alphaModFix/>
          </a:blip>
          <a:srcRect b="44442" l="19786" r="58225" t="28610"/>
          <a:stretch/>
        </p:blipFill>
        <p:spPr>
          <a:xfrm>
            <a:off x="-46414" y="4684759"/>
            <a:ext cx="940147" cy="153493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 txBox="1"/>
          <p:nvPr/>
        </p:nvSpPr>
        <p:spPr>
          <a:xfrm>
            <a:off x="4907263" y="1974005"/>
            <a:ext cx="608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9600">
                <a:solidFill>
                  <a:schemeClr val="dk1"/>
                </a:solidFill>
              </a:rPr>
              <a:t>Título</a:t>
            </a:r>
            <a:endParaRPr sz="9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>
            <a:alpha val="48627"/>
          </a:srgbClr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/>
        </p:nvSpPr>
        <p:spPr>
          <a:xfrm>
            <a:off x="3191788" y="-8572500"/>
            <a:ext cx="4783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2"/>
          <p:cNvGrpSpPr/>
          <p:nvPr/>
        </p:nvGrpSpPr>
        <p:grpSpPr>
          <a:xfrm>
            <a:off x="-9662227" y="-117141"/>
            <a:ext cx="21974130" cy="7032291"/>
            <a:chOff x="-9662227" y="-117141"/>
            <a:chExt cx="21974130" cy="7032291"/>
          </a:xfrm>
        </p:grpSpPr>
        <p:cxnSp>
          <p:nvCxnSpPr>
            <p:cNvPr id="137" name="Google Shape;137;p2"/>
            <p:cNvCxnSpPr/>
            <p:nvPr/>
          </p:nvCxnSpPr>
          <p:spPr>
            <a:xfrm>
              <a:off x="4504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10298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2"/>
            <p:cNvCxnSpPr/>
            <p:nvPr/>
          </p:nvCxnSpPr>
          <p:spPr>
            <a:xfrm>
              <a:off x="15744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2"/>
            <p:cNvCxnSpPr/>
            <p:nvPr/>
          </p:nvCxnSpPr>
          <p:spPr>
            <a:xfrm>
              <a:off x="21537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2"/>
            <p:cNvCxnSpPr/>
            <p:nvPr/>
          </p:nvCxnSpPr>
          <p:spPr>
            <a:xfrm>
              <a:off x="27174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2"/>
            <p:cNvCxnSpPr/>
            <p:nvPr/>
          </p:nvCxnSpPr>
          <p:spPr>
            <a:xfrm>
              <a:off x="32967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2"/>
            <p:cNvCxnSpPr/>
            <p:nvPr/>
          </p:nvCxnSpPr>
          <p:spPr>
            <a:xfrm>
              <a:off x="38413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2"/>
            <p:cNvCxnSpPr/>
            <p:nvPr/>
          </p:nvCxnSpPr>
          <p:spPr>
            <a:xfrm>
              <a:off x="44207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2"/>
            <p:cNvCxnSpPr/>
            <p:nvPr/>
          </p:nvCxnSpPr>
          <p:spPr>
            <a:xfrm>
              <a:off x="50034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2"/>
            <p:cNvCxnSpPr/>
            <p:nvPr/>
          </p:nvCxnSpPr>
          <p:spPr>
            <a:xfrm>
              <a:off x="55827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2"/>
            <p:cNvCxnSpPr/>
            <p:nvPr/>
          </p:nvCxnSpPr>
          <p:spPr>
            <a:xfrm>
              <a:off x="61273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2"/>
            <p:cNvCxnSpPr/>
            <p:nvPr/>
          </p:nvCxnSpPr>
          <p:spPr>
            <a:xfrm>
              <a:off x="67067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2"/>
            <p:cNvCxnSpPr/>
            <p:nvPr/>
          </p:nvCxnSpPr>
          <p:spPr>
            <a:xfrm>
              <a:off x="72703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2"/>
            <p:cNvCxnSpPr/>
            <p:nvPr/>
          </p:nvCxnSpPr>
          <p:spPr>
            <a:xfrm>
              <a:off x="78497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2"/>
            <p:cNvCxnSpPr/>
            <p:nvPr/>
          </p:nvCxnSpPr>
          <p:spPr>
            <a:xfrm>
              <a:off x="83943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2"/>
            <p:cNvCxnSpPr/>
            <p:nvPr/>
          </p:nvCxnSpPr>
          <p:spPr>
            <a:xfrm>
              <a:off x="8887945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2"/>
            <p:cNvCxnSpPr/>
            <p:nvPr/>
          </p:nvCxnSpPr>
          <p:spPr>
            <a:xfrm>
              <a:off x="94689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2"/>
            <p:cNvCxnSpPr/>
            <p:nvPr/>
          </p:nvCxnSpPr>
          <p:spPr>
            <a:xfrm>
              <a:off x="100135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2"/>
            <p:cNvCxnSpPr/>
            <p:nvPr/>
          </p:nvCxnSpPr>
          <p:spPr>
            <a:xfrm>
              <a:off x="105929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2"/>
            <p:cNvCxnSpPr/>
            <p:nvPr/>
          </p:nvCxnSpPr>
          <p:spPr>
            <a:xfrm>
              <a:off x="111565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2"/>
            <p:cNvCxnSpPr/>
            <p:nvPr/>
          </p:nvCxnSpPr>
          <p:spPr>
            <a:xfrm>
              <a:off x="117359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2"/>
            <p:cNvCxnSpPr/>
            <p:nvPr/>
          </p:nvCxnSpPr>
          <p:spPr>
            <a:xfrm rot="10800000">
              <a:off x="-5603" y="38100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2"/>
            <p:cNvCxnSpPr/>
            <p:nvPr/>
          </p:nvCxnSpPr>
          <p:spPr>
            <a:xfrm rot="10800000">
              <a:off x="25774" y="86677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2"/>
            <p:cNvCxnSpPr/>
            <p:nvPr/>
          </p:nvCxnSpPr>
          <p:spPr>
            <a:xfrm rot="10800000">
              <a:off x="25774" y="129484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2"/>
            <p:cNvCxnSpPr/>
            <p:nvPr/>
          </p:nvCxnSpPr>
          <p:spPr>
            <a:xfrm rot="10800000">
              <a:off x="0" y="178061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2"/>
            <p:cNvCxnSpPr/>
            <p:nvPr/>
          </p:nvCxnSpPr>
          <p:spPr>
            <a:xfrm rot="10800000">
              <a:off x="-36979" y="224734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2"/>
            <p:cNvCxnSpPr/>
            <p:nvPr/>
          </p:nvCxnSpPr>
          <p:spPr>
            <a:xfrm rot="10800000">
              <a:off x="-5603" y="273311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2"/>
            <p:cNvCxnSpPr/>
            <p:nvPr/>
          </p:nvCxnSpPr>
          <p:spPr>
            <a:xfrm rot="10800000">
              <a:off x="-5603" y="316118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2"/>
            <p:cNvCxnSpPr/>
            <p:nvPr/>
          </p:nvCxnSpPr>
          <p:spPr>
            <a:xfrm rot="10800000">
              <a:off x="25774" y="364695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2"/>
            <p:cNvCxnSpPr/>
            <p:nvPr/>
          </p:nvCxnSpPr>
          <p:spPr>
            <a:xfrm rot="10800000">
              <a:off x="25774" y="415234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"/>
            <p:cNvCxnSpPr/>
            <p:nvPr/>
          </p:nvCxnSpPr>
          <p:spPr>
            <a:xfrm rot="10800000">
              <a:off x="57150" y="463811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2"/>
            <p:cNvCxnSpPr/>
            <p:nvPr/>
          </p:nvCxnSpPr>
          <p:spPr>
            <a:xfrm rot="10800000">
              <a:off x="57150" y="506618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2"/>
            <p:cNvCxnSpPr/>
            <p:nvPr/>
          </p:nvCxnSpPr>
          <p:spPr>
            <a:xfrm rot="10800000">
              <a:off x="88525" y="555195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2"/>
            <p:cNvCxnSpPr/>
            <p:nvPr/>
          </p:nvCxnSpPr>
          <p:spPr>
            <a:xfrm rot="10800000">
              <a:off x="88525" y="596097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1" name="Google Shape;171;p2"/>
            <p:cNvSpPr/>
            <p:nvPr/>
          </p:nvSpPr>
          <p:spPr>
            <a:xfrm>
              <a:off x="205882" y="0"/>
              <a:ext cx="11196917" cy="6858000"/>
            </a:xfrm>
            <a:prstGeom prst="roundRect">
              <a:avLst>
                <a:gd fmla="val 5833" name="adj"/>
              </a:avLst>
            </a:prstGeom>
            <a:solidFill>
              <a:srgbClr val="778C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Google Shape;172;p2"/>
            <p:cNvCxnSpPr/>
            <p:nvPr/>
          </p:nvCxnSpPr>
          <p:spPr>
            <a:xfrm rot="10800000">
              <a:off x="119902" y="644674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3" name="Google Shape;173;p2"/>
            <p:cNvSpPr/>
            <p:nvPr/>
          </p:nvSpPr>
          <p:spPr>
            <a:xfrm>
              <a:off x="11117889" y="332535"/>
              <a:ext cx="1063439" cy="1476935"/>
            </a:xfrm>
            <a:prstGeom prst="roundRect">
              <a:avLst>
                <a:gd fmla="val 50000" name="adj"/>
              </a:avLst>
            </a:prstGeom>
            <a:solidFill>
              <a:srgbClr val="778C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965592" y="313657"/>
              <a:ext cx="10174098" cy="6152138"/>
            </a:xfrm>
            <a:prstGeom prst="roundRect">
              <a:avLst>
                <a:gd fmla="val 5833" name="adj"/>
              </a:avLst>
            </a:prstGeom>
            <a:noFill/>
            <a:ln cap="flat" cmpd="sng" w="28575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9630851" y="-28855"/>
              <a:ext cx="10845893" cy="6858000"/>
            </a:xfrm>
            <a:prstGeom prst="roundRect">
              <a:avLst>
                <a:gd fmla="val 5833" name="adj"/>
              </a:avLst>
            </a:prstGeom>
            <a:solidFill>
              <a:srgbClr val="95AB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917247" y="1903040"/>
              <a:ext cx="1018334" cy="1476935"/>
            </a:xfrm>
            <a:prstGeom prst="roundRect">
              <a:avLst>
                <a:gd fmla="val 50000" name="adj"/>
              </a:avLst>
            </a:prstGeom>
            <a:solidFill>
              <a:srgbClr val="95AB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9619644" y="0"/>
              <a:ext cx="10364041" cy="6915150"/>
            </a:xfrm>
            <a:prstGeom prst="roundRect">
              <a:avLst>
                <a:gd fmla="val 5833" name="adj"/>
              </a:avLst>
            </a:prstGeom>
            <a:solidFill>
              <a:srgbClr val="D9EF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4710" y="3473545"/>
              <a:ext cx="1005314" cy="1489243"/>
            </a:xfrm>
            <a:prstGeom prst="roundRect">
              <a:avLst>
                <a:gd fmla="val 50000" name="adj"/>
              </a:avLst>
            </a:prstGeom>
            <a:solidFill>
              <a:srgbClr val="D9EF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9662227" y="-28855"/>
              <a:ext cx="9976937" cy="6915150"/>
            </a:xfrm>
            <a:prstGeom prst="roundRect">
              <a:avLst>
                <a:gd fmla="val 5833" name="adj"/>
              </a:avLst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Google Shape;180;p2"/>
            <p:cNvPicPr preferRelativeResize="0"/>
            <p:nvPr/>
          </p:nvPicPr>
          <p:blipFill rotWithShape="1">
            <a:blip r:embed="rId3">
              <a:alphaModFix/>
            </a:blip>
            <a:srcRect b="75095" l="0" r="76624" t="0"/>
            <a:stretch/>
          </p:blipFill>
          <p:spPr>
            <a:xfrm>
              <a:off x="11173463" y="-117141"/>
              <a:ext cx="945428" cy="1341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"/>
            <p:cNvPicPr preferRelativeResize="0"/>
            <p:nvPr/>
          </p:nvPicPr>
          <p:blipFill rotWithShape="1">
            <a:blip r:embed="rId4">
              <a:alphaModFix/>
            </a:blip>
            <a:srcRect b="0" l="1388" r="75726" t="73074"/>
            <a:stretch/>
          </p:blipFill>
          <p:spPr>
            <a:xfrm>
              <a:off x="1002410" y="939646"/>
              <a:ext cx="1058240" cy="1658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"/>
            <p:cNvPicPr preferRelativeResize="0"/>
            <p:nvPr/>
          </p:nvPicPr>
          <p:blipFill rotWithShape="1">
            <a:blip r:embed="rId5">
              <a:alphaModFix/>
            </a:blip>
            <a:srcRect b="20525" l="77222" r="1687" t="49831"/>
            <a:stretch/>
          </p:blipFill>
          <p:spPr>
            <a:xfrm>
              <a:off x="565988" y="2793271"/>
              <a:ext cx="798685" cy="1495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"/>
            <p:cNvSpPr/>
            <p:nvPr/>
          </p:nvSpPr>
          <p:spPr>
            <a:xfrm>
              <a:off x="-57879" y="5130352"/>
              <a:ext cx="1005314" cy="1489243"/>
            </a:xfrm>
            <a:prstGeom prst="roundRect">
              <a:avLst>
                <a:gd fmla="val 34257" name="adj"/>
              </a:avLst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4" name="Google Shape;184;p2"/>
            <p:cNvPicPr preferRelativeResize="0"/>
            <p:nvPr/>
          </p:nvPicPr>
          <p:blipFill rotWithShape="1">
            <a:blip r:embed="rId6">
              <a:alphaModFix/>
            </a:blip>
            <a:srcRect b="44442" l="19786" r="58225" t="28610"/>
            <a:stretch/>
          </p:blipFill>
          <p:spPr>
            <a:xfrm>
              <a:off x="240" y="4697699"/>
              <a:ext cx="940147" cy="15349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>
            <a:alpha val="48627"/>
          </a:srgbClr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"/>
          <p:cNvGrpSpPr/>
          <p:nvPr/>
        </p:nvGrpSpPr>
        <p:grpSpPr>
          <a:xfrm>
            <a:off x="-9662227" y="-8572500"/>
            <a:ext cx="21974130" cy="15487650"/>
            <a:chOff x="-9662227" y="-8572500"/>
            <a:chExt cx="21974130" cy="15487650"/>
          </a:xfrm>
        </p:grpSpPr>
        <p:sp>
          <p:nvSpPr>
            <p:cNvPr id="190" name="Google Shape;190;p3"/>
            <p:cNvSpPr txBox="1"/>
            <p:nvPr/>
          </p:nvSpPr>
          <p:spPr>
            <a:xfrm>
              <a:off x="3191788" y="-8572500"/>
              <a:ext cx="47834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3"/>
            <p:cNvCxnSpPr/>
            <p:nvPr/>
          </p:nvCxnSpPr>
          <p:spPr>
            <a:xfrm>
              <a:off x="4504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3"/>
            <p:cNvCxnSpPr/>
            <p:nvPr/>
          </p:nvCxnSpPr>
          <p:spPr>
            <a:xfrm>
              <a:off x="10298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3"/>
            <p:cNvCxnSpPr/>
            <p:nvPr/>
          </p:nvCxnSpPr>
          <p:spPr>
            <a:xfrm>
              <a:off x="15744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3"/>
            <p:cNvCxnSpPr/>
            <p:nvPr/>
          </p:nvCxnSpPr>
          <p:spPr>
            <a:xfrm>
              <a:off x="21537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3"/>
            <p:cNvCxnSpPr/>
            <p:nvPr/>
          </p:nvCxnSpPr>
          <p:spPr>
            <a:xfrm>
              <a:off x="27174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3"/>
            <p:cNvCxnSpPr/>
            <p:nvPr/>
          </p:nvCxnSpPr>
          <p:spPr>
            <a:xfrm>
              <a:off x="32967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3"/>
            <p:cNvCxnSpPr/>
            <p:nvPr/>
          </p:nvCxnSpPr>
          <p:spPr>
            <a:xfrm>
              <a:off x="38413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3"/>
            <p:cNvCxnSpPr/>
            <p:nvPr/>
          </p:nvCxnSpPr>
          <p:spPr>
            <a:xfrm>
              <a:off x="44207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3"/>
            <p:cNvCxnSpPr/>
            <p:nvPr/>
          </p:nvCxnSpPr>
          <p:spPr>
            <a:xfrm>
              <a:off x="50034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3"/>
            <p:cNvCxnSpPr/>
            <p:nvPr/>
          </p:nvCxnSpPr>
          <p:spPr>
            <a:xfrm>
              <a:off x="55827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3"/>
            <p:cNvCxnSpPr/>
            <p:nvPr/>
          </p:nvCxnSpPr>
          <p:spPr>
            <a:xfrm>
              <a:off x="61273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3"/>
            <p:cNvCxnSpPr/>
            <p:nvPr/>
          </p:nvCxnSpPr>
          <p:spPr>
            <a:xfrm>
              <a:off x="67067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3"/>
            <p:cNvCxnSpPr/>
            <p:nvPr/>
          </p:nvCxnSpPr>
          <p:spPr>
            <a:xfrm>
              <a:off x="72703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3"/>
            <p:cNvCxnSpPr/>
            <p:nvPr/>
          </p:nvCxnSpPr>
          <p:spPr>
            <a:xfrm>
              <a:off x="78497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3"/>
            <p:cNvCxnSpPr/>
            <p:nvPr/>
          </p:nvCxnSpPr>
          <p:spPr>
            <a:xfrm>
              <a:off x="83943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3"/>
            <p:cNvCxnSpPr/>
            <p:nvPr/>
          </p:nvCxnSpPr>
          <p:spPr>
            <a:xfrm>
              <a:off x="8887945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3"/>
            <p:cNvCxnSpPr/>
            <p:nvPr/>
          </p:nvCxnSpPr>
          <p:spPr>
            <a:xfrm>
              <a:off x="94689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3"/>
            <p:cNvCxnSpPr/>
            <p:nvPr/>
          </p:nvCxnSpPr>
          <p:spPr>
            <a:xfrm>
              <a:off x="100135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3"/>
            <p:cNvCxnSpPr/>
            <p:nvPr/>
          </p:nvCxnSpPr>
          <p:spPr>
            <a:xfrm>
              <a:off x="105929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3"/>
            <p:cNvCxnSpPr/>
            <p:nvPr/>
          </p:nvCxnSpPr>
          <p:spPr>
            <a:xfrm>
              <a:off x="111565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3"/>
            <p:cNvCxnSpPr/>
            <p:nvPr/>
          </p:nvCxnSpPr>
          <p:spPr>
            <a:xfrm>
              <a:off x="117359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3"/>
            <p:cNvCxnSpPr/>
            <p:nvPr/>
          </p:nvCxnSpPr>
          <p:spPr>
            <a:xfrm rot="10800000">
              <a:off x="-5603" y="38100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3"/>
            <p:cNvCxnSpPr/>
            <p:nvPr/>
          </p:nvCxnSpPr>
          <p:spPr>
            <a:xfrm rot="10800000">
              <a:off x="25774" y="86677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3"/>
            <p:cNvCxnSpPr/>
            <p:nvPr/>
          </p:nvCxnSpPr>
          <p:spPr>
            <a:xfrm rot="10800000">
              <a:off x="25774" y="129484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3"/>
            <p:cNvCxnSpPr/>
            <p:nvPr/>
          </p:nvCxnSpPr>
          <p:spPr>
            <a:xfrm rot="10800000">
              <a:off x="0" y="178061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3"/>
            <p:cNvCxnSpPr/>
            <p:nvPr/>
          </p:nvCxnSpPr>
          <p:spPr>
            <a:xfrm rot="10800000">
              <a:off x="-36979" y="224734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3"/>
            <p:cNvCxnSpPr/>
            <p:nvPr/>
          </p:nvCxnSpPr>
          <p:spPr>
            <a:xfrm rot="10800000">
              <a:off x="-5603" y="273311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3"/>
            <p:cNvCxnSpPr/>
            <p:nvPr/>
          </p:nvCxnSpPr>
          <p:spPr>
            <a:xfrm rot="10800000">
              <a:off x="-5603" y="316118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3"/>
            <p:cNvCxnSpPr/>
            <p:nvPr/>
          </p:nvCxnSpPr>
          <p:spPr>
            <a:xfrm rot="10800000">
              <a:off x="25774" y="364695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3"/>
            <p:cNvCxnSpPr/>
            <p:nvPr/>
          </p:nvCxnSpPr>
          <p:spPr>
            <a:xfrm rot="10800000">
              <a:off x="25774" y="415234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3"/>
            <p:cNvCxnSpPr/>
            <p:nvPr/>
          </p:nvCxnSpPr>
          <p:spPr>
            <a:xfrm rot="10800000">
              <a:off x="57150" y="463811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3"/>
            <p:cNvCxnSpPr/>
            <p:nvPr/>
          </p:nvCxnSpPr>
          <p:spPr>
            <a:xfrm rot="10800000">
              <a:off x="57150" y="506618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3"/>
            <p:cNvCxnSpPr/>
            <p:nvPr/>
          </p:nvCxnSpPr>
          <p:spPr>
            <a:xfrm rot="10800000">
              <a:off x="88525" y="555195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3"/>
            <p:cNvCxnSpPr/>
            <p:nvPr/>
          </p:nvCxnSpPr>
          <p:spPr>
            <a:xfrm rot="10800000">
              <a:off x="88525" y="596097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3"/>
            <p:cNvCxnSpPr/>
            <p:nvPr/>
          </p:nvCxnSpPr>
          <p:spPr>
            <a:xfrm rot="10800000">
              <a:off x="119902" y="644674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6" name="Google Shape;226;p3"/>
            <p:cNvSpPr/>
            <p:nvPr/>
          </p:nvSpPr>
          <p:spPr>
            <a:xfrm>
              <a:off x="205882" y="0"/>
              <a:ext cx="11196917" cy="6858000"/>
            </a:xfrm>
            <a:prstGeom prst="roundRect">
              <a:avLst>
                <a:gd fmla="val 5833" name="adj"/>
              </a:avLst>
            </a:prstGeom>
            <a:solidFill>
              <a:srgbClr val="778C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1117889" y="332535"/>
              <a:ext cx="1063439" cy="1476935"/>
            </a:xfrm>
            <a:prstGeom prst="roundRect">
              <a:avLst>
                <a:gd fmla="val 50000" name="adj"/>
              </a:avLst>
            </a:prstGeom>
            <a:solidFill>
              <a:srgbClr val="778C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-182066" y="-28855"/>
              <a:ext cx="10845893" cy="6858000"/>
            </a:xfrm>
            <a:prstGeom prst="roundRect">
              <a:avLst>
                <a:gd fmla="val 5833" name="adj"/>
              </a:avLst>
            </a:prstGeom>
            <a:solidFill>
              <a:srgbClr val="95AB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0366032" y="1903040"/>
              <a:ext cx="1018334" cy="1476935"/>
            </a:xfrm>
            <a:prstGeom prst="roundRect">
              <a:avLst>
                <a:gd fmla="val 50000" name="adj"/>
              </a:avLst>
            </a:prstGeom>
            <a:solidFill>
              <a:srgbClr val="95AB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23538" y="313657"/>
              <a:ext cx="9954427" cy="6152138"/>
            </a:xfrm>
            <a:prstGeom prst="roundRect">
              <a:avLst>
                <a:gd fmla="val 5833" name="adj"/>
              </a:avLst>
            </a:prstGeom>
            <a:noFill/>
            <a:ln cap="flat" cmpd="sng" w="28575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-9619644" y="0"/>
              <a:ext cx="10364041" cy="6915150"/>
            </a:xfrm>
            <a:prstGeom prst="roundRect">
              <a:avLst>
                <a:gd fmla="val 5833" name="adj"/>
              </a:avLst>
            </a:prstGeom>
            <a:solidFill>
              <a:srgbClr val="D9EF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14710" y="3473545"/>
              <a:ext cx="1005314" cy="1489243"/>
            </a:xfrm>
            <a:prstGeom prst="roundRect">
              <a:avLst>
                <a:gd fmla="val 50000" name="adj"/>
              </a:avLst>
            </a:prstGeom>
            <a:solidFill>
              <a:srgbClr val="D9EF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-9662227" y="-28855"/>
              <a:ext cx="9976937" cy="6915150"/>
            </a:xfrm>
            <a:prstGeom prst="roundRect">
              <a:avLst>
                <a:gd fmla="val 5833" name="adj"/>
              </a:avLst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4" name="Google Shape;234;p3"/>
            <p:cNvPicPr preferRelativeResize="0"/>
            <p:nvPr/>
          </p:nvPicPr>
          <p:blipFill rotWithShape="1">
            <a:blip r:embed="rId3">
              <a:alphaModFix/>
            </a:blip>
            <a:srcRect b="75095" l="0" r="76624" t="0"/>
            <a:stretch/>
          </p:blipFill>
          <p:spPr>
            <a:xfrm>
              <a:off x="11173463" y="-117141"/>
              <a:ext cx="945428" cy="1341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3"/>
            <p:cNvPicPr preferRelativeResize="0"/>
            <p:nvPr/>
          </p:nvPicPr>
          <p:blipFill rotWithShape="1">
            <a:blip r:embed="rId4">
              <a:alphaModFix/>
            </a:blip>
            <a:srcRect b="0" l="1388" r="75726" t="73074"/>
            <a:stretch/>
          </p:blipFill>
          <p:spPr>
            <a:xfrm>
              <a:off x="10451195" y="939646"/>
              <a:ext cx="1058240" cy="1658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3"/>
            <p:cNvPicPr preferRelativeResize="0"/>
            <p:nvPr/>
          </p:nvPicPr>
          <p:blipFill rotWithShape="1">
            <a:blip r:embed="rId5">
              <a:alphaModFix/>
            </a:blip>
            <a:srcRect b="20525" l="77222" r="1687" t="49831"/>
            <a:stretch/>
          </p:blipFill>
          <p:spPr>
            <a:xfrm>
              <a:off x="565988" y="2793271"/>
              <a:ext cx="798685" cy="1495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"/>
            <p:cNvSpPr/>
            <p:nvPr/>
          </p:nvSpPr>
          <p:spPr>
            <a:xfrm>
              <a:off x="-57879" y="5130352"/>
              <a:ext cx="1005314" cy="1489243"/>
            </a:xfrm>
            <a:prstGeom prst="roundRect">
              <a:avLst>
                <a:gd fmla="val 34257" name="adj"/>
              </a:avLst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8" name="Google Shape;238;p3"/>
            <p:cNvPicPr preferRelativeResize="0"/>
            <p:nvPr/>
          </p:nvPicPr>
          <p:blipFill rotWithShape="1">
            <a:blip r:embed="rId6">
              <a:alphaModFix/>
            </a:blip>
            <a:srcRect b="44442" l="19786" r="58225" t="28610"/>
            <a:stretch/>
          </p:blipFill>
          <p:spPr>
            <a:xfrm>
              <a:off x="240" y="4697699"/>
              <a:ext cx="940147" cy="15349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>
            <a:alpha val="48627"/>
          </a:srgbClr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 txBox="1"/>
          <p:nvPr/>
        </p:nvSpPr>
        <p:spPr>
          <a:xfrm>
            <a:off x="3191788" y="-8572500"/>
            <a:ext cx="4783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4"/>
          <p:cNvGrpSpPr/>
          <p:nvPr/>
        </p:nvGrpSpPr>
        <p:grpSpPr>
          <a:xfrm>
            <a:off x="-9662227" y="-117141"/>
            <a:ext cx="21974130" cy="7032291"/>
            <a:chOff x="-9662227" y="-117141"/>
            <a:chExt cx="21974130" cy="7032291"/>
          </a:xfrm>
        </p:grpSpPr>
        <p:cxnSp>
          <p:nvCxnSpPr>
            <p:cNvPr id="245" name="Google Shape;245;p4"/>
            <p:cNvCxnSpPr/>
            <p:nvPr/>
          </p:nvCxnSpPr>
          <p:spPr>
            <a:xfrm>
              <a:off x="4504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4"/>
            <p:cNvCxnSpPr/>
            <p:nvPr/>
          </p:nvCxnSpPr>
          <p:spPr>
            <a:xfrm>
              <a:off x="10298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4"/>
            <p:cNvCxnSpPr/>
            <p:nvPr/>
          </p:nvCxnSpPr>
          <p:spPr>
            <a:xfrm>
              <a:off x="15744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4"/>
            <p:cNvCxnSpPr/>
            <p:nvPr/>
          </p:nvCxnSpPr>
          <p:spPr>
            <a:xfrm>
              <a:off x="21537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4"/>
            <p:cNvCxnSpPr/>
            <p:nvPr/>
          </p:nvCxnSpPr>
          <p:spPr>
            <a:xfrm>
              <a:off x="27174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4"/>
            <p:cNvCxnSpPr/>
            <p:nvPr/>
          </p:nvCxnSpPr>
          <p:spPr>
            <a:xfrm>
              <a:off x="32967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4"/>
            <p:cNvCxnSpPr/>
            <p:nvPr/>
          </p:nvCxnSpPr>
          <p:spPr>
            <a:xfrm>
              <a:off x="38413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4"/>
            <p:cNvCxnSpPr/>
            <p:nvPr/>
          </p:nvCxnSpPr>
          <p:spPr>
            <a:xfrm>
              <a:off x="44207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4"/>
            <p:cNvCxnSpPr/>
            <p:nvPr/>
          </p:nvCxnSpPr>
          <p:spPr>
            <a:xfrm>
              <a:off x="50034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4"/>
            <p:cNvCxnSpPr/>
            <p:nvPr/>
          </p:nvCxnSpPr>
          <p:spPr>
            <a:xfrm>
              <a:off x="55827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4"/>
            <p:cNvCxnSpPr/>
            <p:nvPr/>
          </p:nvCxnSpPr>
          <p:spPr>
            <a:xfrm>
              <a:off x="61273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4"/>
            <p:cNvCxnSpPr/>
            <p:nvPr/>
          </p:nvCxnSpPr>
          <p:spPr>
            <a:xfrm>
              <a:off x="67067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4"/>
            <p:cNvCxnSpPr/>
            <p:nvPr/>
          </p:nvCxnSpPr>
          <p:spPr>
            <a:xfrm>
              <a:off x="72703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4"/>
            <p:cNvCxnSpPr/>
            <p:nvPr/>
          </p:nvCxnSpPr>
          <p:spPr>
            <a:xfrm>
              <a:off x="78497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4"/>
            <p:cNvCxnSpPr/>
            <p:nvPr/>
          </p:nvCxnSpPr>
          <p:spPr>
            <a:xfrm>
              <a:off x="83943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4"/>
            <p:cNvCxnSpPr/>
            <p:nvPr/>
          </p:nvCxnSpPr>
          <p:spPr>
            <a:xfrm>
              <a:off x="8887945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4"/>
            <p:cNvCxnSpPr/>
            <p:nvPr/>
          </p:nvCxnSpPr>
          <p:spPr>
            <a:xfrm>
              <a:off x="94689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4"/>
            <p:cNvCxnSpPr/>
            <p:nvPr/>
          </p:nvCxnSpPr>
          <p:spPr>
            <a:xfrm>
              <a:off x="100135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4"/>
            <p:cNvCxnSpPr/>
            <p:nvPr/>
          </p:nvCxnSpPr>
          <p:spPr>
            <a:xfrm>
              <a:off x="105929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4"/>
            <p:cNvCxnSpPr/>
            <p:nvPr/>
          </p:nvCxnSpPr>
          <p:spPr>
            <a:xfrm>
              <a:off x="1115657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4"/>
            <p:cNvCxnSpPr/>
            <p:nvPr/>
          </p:nvCxnSpPr>
          <p:spPr>
            <a:xfrm>
              <a:off x="1173592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4"/>
            <p:cNvCxnSpPr/>
            <p:nvPr/>
          </p:nvCxnSpPr>
          <p:spPr>
            <a:xfrm rot="10800000">
              <a:off x="-5603" y="38100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4"/>
            <p:cNvCxnSpPr/>
            <p:nvPr/>
          </p:nvCxnSpPr>
          <p:spPr>
            <a:xfrm rot="10800000">
              <a:off x="25774" y="86677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4"/>
            <p:cNvCxnSpPr/>
            <p:nvPr/>
          </p:nvCxnSpPr>
          <p:spPr>
            <a:xfrm rot="10800000">
              <a:off x="25774" y="129484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4"/>
            <p:cNvCxnSpPr/>
            <p:nvPr/>
          </p:nvCxnSpPr>
          <p:spPr>
            <a:xfrm rot="10800000">
              <a:off x="0" y="178061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4"/>
            <p:cNvCxnSpPr/>
            <p:nvPr/>
          </p:nvCxnSpPr>
          <p:spPr>
            <a:xfrm rot="10800000">
              <a:off x="-36979" y="224734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4"/>
            <p:cNvCxnSpPr/>
            <p:nvPr/>
          </p:nvCxnSpPr>
          <p:spPr>
            <a:xfrm rot="10800000">
              <a:off x="-5603" y="273311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4"/>
            <p:cNvCxnSpPr/>
            <p:nvPr/>
          </p:nvCxnSpPr>
          <p:spPr>
            <a:xfrm rot="10800000">
              <a:off x="-5603" y="316118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4"/>
            <p:cNvCxnSpPr/>
            <p:nvPr/>
          </p:nvCxnSpPr>
          <p:spPr>
            <a:xfrm rot="10800000">
              <a:off x="25774" y="364695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4"/>
            <p:cNvCxnSpPr/>
            <p:nvPr/>
          </p:nvCxnSpPr>
          <p:spPr>
            <a:xfrm rot="10800000">
              <a:off x="25774" y="415234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4"/>
            <p:cNvCxnSpPr/>
            <p:nvPr/>
          </p:nvCxnSpPr>
          <p:spPr>
            <a:xfrm rot="10800000">
              <a:off x="57150" y="463811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4"/>
            <p:cNvCxnSpPr/>
            <p:nvPr/>
          </p:nvCxnSpPr>
          <p:spPr>
            <a:xfrm rot="10800000">
              <a:off x="57150" y="506618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4"/>
            <p:cNvCxnSpPr/>
            <p:nvPr/>
          </p:nvCxnSpPr>
          <p:spPr>
            <a:xfrm rot="10800000">
              <a:off x="88525" y="555195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4"/>
            <p:cNvCxnSpPr/>
            <p:nvPr/>
          </p:nvCxnSpPr>
          <p:spPr>
            <a:xfrm rot="10800000">
              <a:off x="88525" y="5960970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4"/>
            <p:cNvCxnSpPr/>
            <p:nvPr/>
          </p:nvCxnSpPr>
          <p:spPr>
            <a:xfrm rot="10800000">
              <a:off x="119902" y="6446745"/>
              <a:ext cx="12192000" cy="19050"/>
            </a:xfrm>
            <a:prstGeom prst="straightConnector1">
              <a:avLst/>
            </a:prstGeom>
            <a:noFill/>
            <a:ln cap="flat" cmpd="sng" w="9525">
              <a:solidFill>
                <a:srgbClr val="B7CD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0" name="Google Shape;280;p4"/>
            <p:cNvSpPr/>
            <p:nvPr/>
          </p:nvSpPr>
          <p:spPr>
            <a:xfrm>
              <a:off x="205882" y="0"/>
              <a:ext cx="11196917" cy="6858000"/>
            </a:xfrm>
            <a:prstGeom prst="roundRect">
              <a:avLst>
                <a:gd fmla="val 5833" name="adj"/>
              </a:avLst>
            </a:prstGeom>
            <a:solidFill>
              <a:srgbClr val="778C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1117889" y="332535"/>
              <a:ext cx="1063439" cy="1476935"/>
            </a:xfrm>
            <a:prstGeom prst="roundRect">
              <a:avLst>
                <a:gd fmla="val 50000" name="adj"/>
              </a:avLst>
            </a:prstGeom>
            <a:solidFill>
              <a:srgbClr val="778C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-182066" y="-28855"/>
              <a:ext cx="10845893" cy="6858000"/>
            </a:xfrm>
            <a:prstGeom prst="roundRect">
              <a:avLst>
                <a:gd fmla="val 5833" name="adj"/>
              </a:avLst>
            </a:prstGeom>
            <a:solidFill>
              <a:srgbClr val="95AB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-263870" y="0"/>
              <a:ext cx="10364041" cy="6915150"/>
            </a:xfrm>
            <a:prstGeom prst="roundRect">
              <a:avLst>
                <a:gd fmla="val 5833" name="adj"/>
              </a:avLst>
            </a:prstGeom>
            <a:solidFill>
              <a:srgbClr val="D9EF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0366032" y="1903040"/>
              <a:ext cx="1018334" cy="1476935"/>
            </a:xfrm>
            <a:prstGeom prst="roundRect">
              <a:avLst>
                <a:gd fmla="val 50000" name="adj"/>
              </a:avLst>
            </a:prstGeom>
            <a:solidFill>
              <a:srgbClr val="95AB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9672751" y="3473545"/>
              <a:ext cx="1005314" cy="1489243"/>
            </a:xfrm>
            <a:prstGeom prst="roundRect">
              <a:avLst>
                <a:gd fmla="val 50000" name="adj"/>
              </a:avLst>
            </a:prstGeom>
            <a:solidFill>
              <a:srgbClr val="D9EF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6" name="Google Shape;286;p4"/>
            <p:cNvPicPr preferRelativeResize="0"/>
            <p:nvPr/>
          </p:nvPicPr>
          <p:blipFill rotWithShape="1">
            <a:blip r:embed="rId3">
              <a:alphaModFix/>
            </a:blip>
            <a:srcRect b="75095" l="0" r="76624" t="0"/>
            <a:stretch/>
          </p:blipFill>
          <p:spPr>
            <a:xfrm>
              <a:off x="11173463" y="-117141"/>
              <a:ext cx="945428" cy="1341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4"/>
            <p:cNvPicPr preferRelativeResize="0"/>
            <p:nvPr/>
          </p:nvPicPr>
          <p:blipFill rotWithShape="1">
            <a:blip r:embed="rId4">
              <a:alphaModFix/>
            </a:blip>
            <a:srcRect b="0" l="1388" r="75726" t="73074"/>
            <a:stretch/>
          </p:blipFill>
          <p:spPr>
            <a:xfrm>
              <a:off x="10451195" y="939646"/>
              <a:ext cx="1058240" cy="1658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4"/>
            <p:cNvPicPr preferRelativeResize="0"/>
            <p:nvPr/>
          </p:nvPicPr>
          <p:blipFill rotWithShape="1">
            <a:blip r:embed="rId5">
              <a:alphaModFix/>
            </a:blip>
            <a:srcRect b="20525" l="77222" r="1687" t="49831"/>
            <a:stretch/>
          </p:blipFill>
          <p:spPr>
            <a:xfrm>
              <a:off x="9924029" y="2793271"/>
              <a:ext cx="798685" cy="1495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4"/>
            <p:cNvSpPr/>
            <p:nvPr/>
          </p:nvSpPr>
          <p:spPr>
            <a:xfrm>
              <a:off x="-94703" y="313657"/>
              <a:ext cx="9880490" cy="6152138"/>
            </a:xfrm>
            <a:prstGeom prst="roundRect">
              <a:avLst>
                <a:gd fmla="val 5833" name="adj"/>
              </a:avLst>
            </a:prstGeom>
            <a:noFill/>
            <a:ln cap="flat" cmpd="sng" w="28575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-9662227" y="-28855"/>
              <a:ext cx="9976937" cy="6915150"/>
            </a:xfrm>
            <a:prstGeom prst="roundRect">
              <a:avLst>
                <a:gd fmla="val 5833" name="adj"/>
              </a:avLst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-57879" y="5130352"/>
              <a:ext cx="1005314" cy="1489243"/>
            </a:xfrm>
            <a:prstGeom prst="roundRect">
              <a:avLst>
                <a:gd fmla="val 34257" name="adj"/>
              </a:avLst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2" name="Google Shape;292;p4"/>
            <p:cNvPicPr preferRelativeResize="0"/>
            <p:nvPr/>
          </p:nvPicPr>
          <p:blipFill rotWithShape="1">
            <a:blip r:embed="rId6">
              <a:alphaModFix/>
            </a:blip>
            <a:srcRect b="44442" l="19786" r="58225" t="28610"/>
            <a:stretch/>
          </p:blipFill>
          <p:spPr>
            <a:xfrm>
              <a:off x="240" y="4697699"/>
              <a:ext cx="940147" cy="15349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>
            <a:alpha val="48627"/>
          </a:srgbClr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5"/>
          <p:cNvGrpSpPr/>
          <p:nvPr/>
        </p:nvGrpSpPr>
        <p:grpSpPr>
          <a:xfrm>
            <a:off x="-508462" y="-117141"/>
            <a:ext cx="12820364" cy="7032291"/>
            <a:chOff x="-508462" y="-117141"/>
            <a:chExt cx="12820364" cy="7032291"/>
          </a:xfrm>
        </p:grpSpPr>
        <p:grpSp>
          <p:nvGrpSpPr>
            <p:cNvPr id="298" name="Google Shape;298;p5"/>
            <p:cNvGrpSpPr/>
            <p:nvPr/>
          </p:nvGrpSpPr>
          <p:grpSpPr>
            <a:xfrm>
              <a:off x="-508462" y="-117141"/>
              <a:ext cx="12820364" cy="7032291"/>
              <a:chOff x="-508462" y="-117141"/>
              <a:chExt cx="12820364" cy="7032291"/>
            </a:xfrm>
          </p:grpSpPr>
          <p:cxnSp>
            <p:nvCxnSpPr>
              <p:cNvPr id="299" name="Google Shape;299;p5"/>
              <p:cNvCxnSpPr/>
              <p:nvPr/>
            </p:nvCxnSpPr>
            <p:spPr>
              <a:xfrm>
                <a:off x="450476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>
                <a:off x="1029820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>
                <a:off x="1574426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>
                <a:off x="2153770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>
                <a:off x="2717426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>
                <a:off x="3296770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>
                <a:off x="3841376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>
                <a:off x="4420720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>
                <a:off x="5003426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>
                <a:off x="5582770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>
                <a:off x="6127376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>
                <a:off x="6706720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>
                <a:off x="7270376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>
                <a:off x="7849720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>
                <a:off x="8394326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>
                <a:off x="8887945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>
                <a:off x="9468970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>
                <a:off x="10013576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>
                <a:off x="10592920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>
                <a:off x="11156576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>
                <a:off x="11735920" y="0"/>
                <a:ext cx="0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>
                <a:off x="-5603" y="381000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>
                <a:off x="25774" y="866775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>
                <a:off x="25774" y="1294840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>
                <a:off x="0" y="1780615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>
                <a:off x="-36979" y="2247340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>
                <a:off x="-5603" y="2733115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>
                <a:off x="-5603" y="3161180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>
                <a:off x="25774" y="3646955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>
                <a:off x="25774" y="4152340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>
                <a:off x="57150" y="4638115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>
                <a:off x="57150" y="5066180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>
                <a:off x="88525" y="5551955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>
                <a:off x="88525" y="5960970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>
                <a:off x="119902" y="6446745"/>
                <a:ext cx="12192000" cy="19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CD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34" name="Google Shape;334;p5"/>
              <p:cNvSpPr/>
              <p:nvPr/>
            </p:nvSpPr>
            <p:spPr>
              <a:xfrm>
                <a:off x="205882" y="0"/>
                <a:ext cx="11196917" cy="6858000"/>
              </a:xfrm>
              <a:prstGeom prst="roundRect">
                <a:avLst>
                  <a:gd fmla="val 5833" name="adj"/>
                </a:avLst>
              </a:prstGeom>
              <a:solidFill>
                <a:srgbClr val="778C4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11117889" y="332535"/>
                <a:ext cx="1063439" cy="1476935"/>
              </a:xfrm>
              <a:prstGeom prst="roundRect">
                <a:avLst>
                  <a:gd fmla="val 50000" name="adj"/>
                </a:avLst>
              </a:prstGeom>
              <a:solidFill>
                <a:srgbClr val="778C4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5"/>
              <p:cNvSpPr/>
              <p:nvPr/>
            </p:nvSpPr>
            <p:spPr>
              <a:xfrm>
                <a:off x="-182066" y="-28855"/>
                <a:ext cx="10845893" cy="6858000"/>
              </a:xfrm>
              <a:prstGeom prst="roundRect">
                <a:avLst>
                  <a:gd fmla="val 5833" name="adj"/>
                </a:avLst>
              </a:prstGeom>
              <a:solidFill>
                <a:srgbClr val="95AB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5"/>
              <p:cNvSpPr/>
              <p:nvPr/>
            </p:nvSpPr>
            <p:spPr>
              <a:xfrm>
                <a:off x="10366032" y="1903040"/>
                <a:ext cx="1018334" cy="1476935"/>
              </a:xfrm>
              <a:prstGeom prst="roundRect">
                <a:avLst>
                  <a:gd fmla="val 50000" name="adj"/>
                </a:avLst>
              </a:prstGeom>
              <a:solidFill>
                <a:srgbClr val="95AB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>
                <a:off x="-261603" y="0"/>
                <a:ext cx="10364041" cy="6915150"/>
              </a:xfrm>
              <a:prstGeom prst="roundRect">
                <a:avLst>
                  <a:gd fmla="val 5833" name="adj"/>
                </a:avLst>
              </a:prstGeom>
              <a:solidFill>
                <a:srgbClr val="D9EF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5"/>
              <p:cNvSpPr/>
              <p:nvPr/>
            </p:nvSpPr>
            <p:spPr>
              <a:xfrm>
                <a:off x="9672751" y="3473545"/>
                <a:ext cx="1005314" cy="1489243"/>
              </a:xfrm>
              <a:prstGeom prst="roundRect">
                <a:avLst>
                  <a:gd fmla="val 50000" name="adj"/>
                </a:avLst>
              </a:prstGeom>
              <a:solidFill>
                <a:srgbClr val="D9EF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5"/>
              <p:cNvSpPr/>
              <p:nvPr/>
            </p:nvSpPr>
            <p:spPr>
              <a:xfrm>
                <a:off x="-508462" y="-28855"/>
                <a:ext cx="9976937" cy="6915150"/>
              </a:xfrm>
              <a:prstGeom prst="roundRect">
                <a:avLst>
                  <a:gd fmla="val 5833" name="adj"/>
                </a:avLst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1" name="Google Shape;341;p5"/>
              <p:cNvPicPr preferRelativeResize="0"/>
              <p:nvPr/>
            </p:nvPicPr>
            <p:blipFill rotWithShape="1">
              <a:blip r:embed="rId3">
                <a:alphaModFix/>
              </a:blip>
              <a:srcRect b="75095" l="0" r="76624" t="0"/>
              <a:stretch/>
            </p:blipFill>
            <p:spPr>
              <a:xfrm>
                <a:off x="11173463" y="-117141"/>
                <a:ext cx="945428" cy="13418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" name="Google Shape;342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1388" r="75726" t="73074"/>
              <a:stretch/>
            </p:blipFill>
            <p:spPr>
              <a:xfrm>
                <a:off x="10451195" y="939646"/>
                <a:ext cx="1058240" cy="16586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" name="Google Shape;343;p5"/>
              <p:cNvPicPr preferRelativeResize="0"/>
              <p:nvPr/>
            </p:nvPicPr>
            <p:blipFill rotWithShape="1">
              <a:blip r:embed="rId5">
                <a:alphaModFix/>
              </a:blip>
              <a:srcRect b="20525" l="77222" r="1687" t="49831"/>
              <a:stretch/>
            </p:blipFill>
            <p:spPr>
              <a:xfrm>
                <a:off x="9924029" y="2793271"/>
                <a:ext cx="798685" cy="14954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4" name="Google Shape;344;p5"/>
              <p:cNvSpPr/>
              <p:nvPr/>
            </p:nvSpPr>
            <p:spPr>
              <a:xfrm>
                <a:off x="9095886" y="5130352"/>
                <a:ext cx="1005314" cy="1489243"/>
              </a:xfrm>
              <a:prstGeom prst="roundRect">
                <a:avLst>
                  <a:gd fmla="val 34257" name="adj"/>
                </a:avLst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5" name="Google Shape;345;p5"/>
              <p:cNvPicPr preferRelativeResize="0"/>
              <p:nvPr/>
            </p:nvPicPr>
            <p:blipFill rotWithShape="1">
              <a:blip r:embed="rId6">
                <a:alphaModFix/>
              </a:blip>
              <a:srcRect b="44442" l="19786" r="58225" t="28610"/>
              <a:stretch/>
            </p:blipFill>
            <p:spPr>
              <a:xfrm>
                <a:off x="9154005" y="4697699"/>
                <a:ext cx="940147" cy="15349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6" name="Google Shape;346;p5"/>
            <p:cNvSpPr/>
            <p:nvPr/>
          </p:nvSpPr>
          <p:spPr>
            <a:xfrm>
              <a:off x="-288702" y="313657"/>
              <a:ext cx="9479600" cy="6152138"/>
            </a:xfrm>
            <a:prstGeom prst="roundRect">
              <a:avLst>
                <a:gd fmla="val 5833" name="adj"/>
              </a:avLst>
            </a:prstGeom>
            <a:noFill/>
            <a:ln cap="flat" cmpd="sng" w="28575">
              <a:solidFill>
                <a:srgbClr val="B7CD7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2021-03-16T20:00:11Z</dcterms:created>
  <dc:creator>Greyss</dc:creator>
</cp:coreProperties>
</file>