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59" r:id="rId6"/>
    <p:sldId id="258" r:id="rId7"/>
    <p:sldId id="260" r:id="rId8"/>
    <p:sldId id="261" r:id="rId9"/>
  </p:sldIdLst>
  <p:sldSz cx="12192000" cy="6858000"/>
  <p:notesSz cx="6858000" cy="9144000"/>
  <p:embeddedFontLst>
    <p:embeddedFont>
      <p:font typeface="Avenir Next LT Pro" panose="020B0504020202020204" pitchFamily="3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sweet purple" panose="02000500000000000000" pitchFamily="50" charset="0"/>
      <p:regular r:id="rId17"/>
    </p:embeddedFont>
  </p:embeddedFontLst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B45"/>
    <a:srgbClr val="482400"/>
    <a:srgbClr val="ED7D31"/>
    <a:srgbClr val="99E2E6"/>
    <a:srgbClr val="FFF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F649F-867F-475B-9773-024320B63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C1AFE9-152C-4E11-93BF-D32722A3A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22E006-1C74-4506-97EF-65558A2E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EEBA-8BAB-424F-A17A-A350FFA86F12}" type="datetimeFigureOut">
              <a:rPr lang="es-MX" smtClean="0"/>
              <a:t>17/05/2021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1DC3CF-37AB-4932-B99E-97466686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C74310-A20E-4C34-8878-E5C17939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00DE-04C6-4819-9FB0-29CFD502EA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121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138E7-CD6D-4403-AE08-CA1C6654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F61DE5-3F9A-4F82-8B75-783E1535D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0E516A-44BD-42A9-B83F-B2C64459C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EEBA-8BAB-424F-A17A-A350FFA86F12}" type="datetimeFigureOut">
              <a:rPr lang="es-MX" smtClean="0"/>
              <a:t>17/05/2021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51C665-F06C-42A2-AACE-EA26E743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DB7A9B-E7F5-42F9-A0E2-DBC9C733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00DE-04C6-4819-9FB0-29CFD502EA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961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1206C4-B625-4656-9603-8142A913A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3F0F47-2BBF-41D4-B636-EC80040D7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2B3040-31DC-4EBA-B0F1-C6645059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EEBA-8BAB-424F-A17A-A350FFA86F12}" type="datetimeFigureOut">
              <a:rPr lang="es-MX" smtClean="0"/>
              <a:t>17/05/2021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DE2987-8D2C-45F5-9ADA-96262588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CF5B1D-1C86-41E8-A6EF-8CEA8964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00DE-04C6-4819-9FB0-29CFD502EA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723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966DC-5391-4940-8C10-26654C101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EB6933-D1B6-4419-92A3-52E3B8545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ABBD4A-1B1E-4B28-95EE-A4D8CA5B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EEBA-8BAB-424F-A17A-A350FFA86F12}" type="datetimeFigureOut">
              <a:rPr lang="es-MX" smtClean="0"/>
              <a:t>17/05/2021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EF5E8E-8559-4FB6-9737-FFCB4F68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2BB16F-1D43-49C4-B6A6-CD1AF9F8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00DE-04C6-4819-9FB0-29CFD502EA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322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BA78E-CACC-467F-9952-E85371C51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F3E3BC-F088-46A7-9753-435AB34BD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5ADE3B-A60F-40E1-A75D-AC7D1295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EEBA-8BAB-424F-A17A-A350FFA86F12}" type="datetimeFigureOut">
              <a:rPr lang="es-MX" smtClean="0"/>
              <a:t>17/05/2021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06EE23-538A-4407-87A1-32AF30CB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FE0150-0ACE-45E6-9E16-11226FD5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00DE-04C6-4819-9FB0-29CFD502EA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467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ACFA8-A5DE-42B4-BB37-4EEDB8F44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9732DE-A016-4610-ADF7-D7F04660A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B30668-8566-4913-82C5-FCD0AA58B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99FB98-9113-4120-88EB-A085D747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EEBA-8BAB-424F-A17A-A350FFA86F12}" type="datetimeFigureOut">
              <a:rPr lang="es-MX" smtClean="0"/>
              <a:t>17/05/2021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FD07D2-70B0-435E-BFB4-CC1654E2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E89B51-4511-4C60-A465-8EBA9C00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00DE-04C6-4819-9FB0-29CFD502EA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200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D0159-1BB3-46C9-B1B9-4AEDD07B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AEEC5-9B4A-4B5A-9EF1-BC3DD8BF5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076899-F1F9-4B75-8980-5A4D76ED3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1BE3168-EFE1-4A04-8C7D-B23BD84CD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48E58F5-DF91-4479-A29E-D121E8364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403C625-B54C-47ED-B1F9-6B8C6440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EEBA-8BAB-424F-A17A-A350FFA86F12}" type="datetimeFigureOut">
              <a:rPr lang="es-MX" smtClean="0"/>
              <a:t>17/05/2021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0DA415D-FB2F-4D68-92EF-9D02E44FA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339609C-0BCD-4D97-BF8C-5253A3B3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00DE-04C6-4819-9FB0-29CFD502EA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052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1B7F1-2E5E-45A0-922F-1A083AB0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611CDAA-46EF-41E0-9FC1-0847C4AD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EEBA-8BAB-424F-A17A-A350FFA86F12}" type="datetimeFigureOut">
              <a:rPr lang="es-MX" smtClean="0"/>
              <a:t>17/05/2021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BCB4FC-5F02-4730-8CA3-3413455D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AEE38C9-D2CB-4BC3-A5B9-002BBAFC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00DE-04C6-4819-9FB0-29CFD502EA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293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9FF5D5F-3294-4E96-A0A4-E2D634963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EEBA-8BAB-424F-A17A-A350FFA86F12}" type="datetimeFigureOut">
              <a:rPr lang="es-MX" smtClean="0"/>
              <a:t>17/05/2021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FC5E11-7CA7-48ED-8464-21EEB555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881F99-9EFF-42CB-B3B2-BD507014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00DE-04C6-4819-9FB0-29CFD502EA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081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5973D-0326-4EFF-9EB8-DFE9F67DB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DED6A2-3F35-4DC9-AF07-34C4EE419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A8E0AE-C0C1-4FFE-818A-7A5E79F82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8FB32D-C63E-410A-841F-857697AD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EEBA-8BAB-424F-A17A-A350FFA86F12}" type="datetimeFigureOut">
              <a:rPr lang="es-MX" smtClean="0"/>
              <a:t>17/05/2021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9FD400-8DC2-43A8-B683-2A3D3B77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5FBA9A-339B-4C6F-A9BE-3308F562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00DE-04C6-4819-9FB0-29CFD502EA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997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9AD95-8BDA-4960-BCE5-CAF38140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3EFF0B1-E323-45CC-BBF8-B4A13E7F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E0C2B5-E9FC-44C7-97C2-8B0855AC3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223164-E7DB-4358-8525-DE1544E6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EEBA-8BAB-424F-A17A-A350FFA86F12}" type="datetimeFigureOut">
              <a:rPr lang="es-MX" smtClean="0"/>
              <a:t>17/05/2021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829738-4469-4877-9587-1BCA9E4A5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105214-F940-4693-A1A2-2AB239EE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00DE-04C6-4819-9FB0-29CFD502EA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377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34FE00A-0862-4496-81DC-5A00CD57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1464F0-4D2E-4F7F-9872-CF9071F2D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3C0E68-48A7-49FA-B6D5-AD124C929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6EEBA-8BAB-424F-A17A-A350FFA86F12}" type="datetimeFigureOut">
              <a:rPr lang="es-MX" smtClean="0"/>
              <a:t>17/05/2021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1BF1B4-9DE4-415D-92B2-89DF32203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2A3B6D-52CF-42C0-B6B9-EA356FF93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B00DE-04C6-4819-9FB0-29CFD502EA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195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sv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050;p72">
            <a:extLst>
              <a:ext uri="{FF2B5EF4-FFF2-40B4-BE49-F238E27FC236}">
                <a16:creationId xmlns:a16="http://schemas.microsoft.com/office/drawing/2014/main" id="{19AACA69-865E-4343-855E-D534DEA388B6}"/>
              </a:ext>
            </a:extLst>
          </p:cNvPr>
          <p:cNvGrpSpPr/>
          <p:nvPr/>
        </p:nvGrpSpPr>
        <p:grpSpPr>
          <a:xfrm rot="5400000">
            <a:off x="928843" y="-1919464"/>
            <a:ext cx="3981649" cy="6352664"/>
            <a:chOff x="-1118100" y="-573700"/>
            <a:chExt cx="3786575" cy="6041425"/>
          </a:xfrm>
        </p:grpSpPr>
        <p:sp>
          <p:nvSpPr>
            <p:cNvPr id="5" name="Google Shape;2051;p72">
              <a:extLst>
                <a:ext uri="{FF2B5EF4-FFF2-40B4-BE49-F238E27FC236}">
                  <a16:creationId xmlns:a16="http://schemas.microsoft.com/office/drawing/2014/main" id="{BD156BE1-0969-415F-9BC2-1517793DA83F}"/>
                </a:ext>
              </a:extLst>
            </p:cNvPr>
            <p:cNvSpPr/>
            <p:nvPr/>
          </p:nvSpPr>
          <p:spPr>
            <a:xfrm>
              <a:off x="-682275" y="3846150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052;p72">
              <a:extLst>
                <a:ext uri="{FF2B5EF4-FFF2-40B4-BE49-F238E27FC236}">
                  <a16:creationId xmlns:a16="http://schemas.microsoft.com/office/drawing/2014/main" id="{F709DC62-E299-4804-9362-03DBCC597857}"/>
                </a:ext>
              </a:extLst>
            </p:cNvPr>
            <p:cNvSpPr/>
            <p:nvPr/>
          </p:nvSpPr>
          <p:spPr>
            <a:xfrm>
              <a:off x="160300" y="3844425"/>
              <a:ext cx="784150" cy="891275"/>
            </a:xfrm>
            <a:custGeom>
              <a:avLst/>
              <a:gdLst/>
              <a:ahLst/>
              <a:cxnLst/>
              <a:rect l="l" t="t" r="r" b="b"/>
              <a:pathLst>
                <a:path w="31366" h="35651" extrusionOk="0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53;p72">
              <a:extLst>
                <a:ext uri="{FF2B5EF4-FFF2-40B4-BE49-F238E27FC236}">
                  <a16:creationId xmlns:a16="http://schemas.microsoft.com/office/drawing/2014/main" id="{4A9FF76C-42D6-4EC5-9015-49DD90AA8FEC}"/>
                </a:ext>
              </a:extLst>
            </p:cNvPr>
            <p:cNvSpPr/>
            <p:nvPr/>
          </p:nvSpPr>
          <p:spPr>
            <a:xfrm>
              <a:off x="1002850" y="3842150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54;p72">
              <a:extLst>
                <a:ext uri="{FF2B5EF4-FFF2-40B4-BE49-F238E27FC236}">
                  <a16:creationId xmlns:a16="http://schemas.microsoft.com/office/drawing/2014/main" id="{7DD2D213-BA64-4911-8522-3DFE89CB61E4}"/>
                </a:ext>
              </a:extLst>
            </p:cNvPr>
            <p:cNvSpPr/>
            <p:nvPr/>
          </p:nvSpPr>
          <p:spPr>
            <a:xfrm>
              <a:off x="-246950" y="4575875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55;p72">
              <a:extLst>
                <a:ext uri="{FF2B5EF4-FFF2-40B4-BE49-F238E27FC236}">
                  <a16:creationId xmlns:a16="http://schemas.microsoft.com/office/drawing/2014/main" id="{10E199FB-F07C-493D-BD52-6C96423C21AD}"/>
                </a:ext>
              </a:extLst>
            </p:cNvPr>
            <p:cNvSpPr/>
            <p:nvPr/>
          </p:nvSpPr>
          <p:spPr>
            <a:xfrm>
              <a:off x="596175" y="4574150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191" y="1"/>
                  </a:moveTo>
                  <a:lnTo>
                    <a:pt x="1" y="9326"/>
                  </a:lnTo>
                  <a:lnTo>
                    <a:pt x="459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56;p72">
              <a:extLst>
                <a:ext uri="{FF2B5EF4-FFF2-40B4-BE49-F238E27FC236}">
                  <a16:creationId xmlns:a16="http://schemas.microsoft.com/office/drawing/2014/main" id="{463E9106-1E88-4469-8F9F-6FE0E029E67C}"/>
                </a:ext>
              </a:extLst>
            </p:cNvPr>
            <p:cNvSpPr/>
            <p:nvPr/>
          </p:nvSpPr>
          <p:spPr>
            <a:xfrm>
              <a:off x="-710850" y="2360250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57;p72">
              <a:extLst>
                <a:ext uri="{FF2B5EF4-FFF2-40B4-BE49-F238E27FC236}">
                  <a16:creationId xmlns:a16="http://schemas.microsoft.com/office/drawing/2014/main" id="{A0C5CF0A-53B8-4AD7-89AD-C44E712B1713}"/>
                </a:ext>
              </a:extLst>
            </p:cNvPr>
            <p:cNvSpPr/>
            <p:nvPr/>
          </p:nvSpPr>
          <p:spPr>
            <a:xfrm>
              <a:off x="131725" y="2358525"/>
              <a:ext cx="784150" cy="891275"/>
            </a:xfrm>
            <a:custGeom>
              <a:avLst/>
              <a:gdLst/>
              <a:ahLst/>
              <a:cxnLst/>
              <a:rect l="l" t="t" r="r" b="b"/>
              <a:pathLst>
                <a:path w="31366" h="35651" extrusionOk="0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58;p72">
              <a:extLst>
                <a:ext uri="{FF2B5EF4-FFF2-40B4-BE49-F238E27FC236}">
                  <a16:creationId xmlns:a16="http://schemas.microsoft.com/office/drawing/2014/main" id="{1710C03F-B9FB-4AB0-BBC8-DD9239BD64DB}"/>
                </a:ext>
              </a:extLst>
            </p:cNvPr>
            <p:cNvSpPr/>
            <p:nvPr/>
          </p:nvSpPr>
          <p:spPr>
            <a:xfrm>
              <a:off x="974275" y="2356250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59;p72">
              <a:extLst>
                <a:ext uri="{FF2B5EF4-FFF2-40B4-BE49-F238E27FC236}">
                  <a16:creationId xmlns:a16="http://schemas.microsoft.com/office/drawing/2014/main" id="{4ED8D9D7-0B58-430D-9E94-3ABD19A9EBF7}"/>
                </a:ext>
              </a:extLst>
            </p:cNvPr>
            <p:cNvSpPr/>
            <p:nvPr/>
          </p:nvSpPr>
          <p:spPr>
            <a:xfrm>
              <a:off x="-1118100" y="3091700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60;p72">
              <a:extLst>
                <a:ext uri="{FF2B5EF4-FFF2-40B4-BE49-F238E27FC236}">
                  <a16:creationId xmlns:a16="http://schemas.microsoft.com/office/drawing/2014/main" id="{830711F9-8CA0-4992-8460-9A82AE9BF8E6}"/>
                </a:ext>
              </a:extLst>
            </p:cNvPr>
            <p:cNvSpPr/>
            <p:nvPr/>
          </p:nvSpPr>
          <p:spPr>
            <a:xfrm>
              <a:off x="-275525" y="3089975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61;p72">
              <a:extLst>
                <a:ext uri="{FF2B5EF4-FFF2-40B4-BE49-F238E27FC236}">
                  <a16:creationId xmlns:a16="http://schemas.microsoft.com/office/drawing/2014/main" id="{C5B69B7C-D58B-4652-8651-BC12BEBA5BCF}"/>
                </a:ext>
              </a:extLst>
            </p:cNvPr>
            <p:cNvSpPr/>
            <p:nvPr/>
          </p:nvSpPr>
          <p:spPr>
            <a:xfrm>
              <a:off x="-710850" y="88387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62;p72">
              <a:extLst>
                <a:ext uri="{FF2B5EF4-FFF2-40B4-BE49-F238E27FC236}">
                  <a16:creationId xmlns:a16="http://schemas.microsoft.com/office/drawing/2014/main" id="{249169C6-B14B-41EC-942E-6B96675B4B68}"/>
                </a:ext>
              </a:extLst>
            </p:cNvPr>
            <p:cNvSpPr/>
            <p:nvPr/>
          </p:nvSpPr>
          <p:spPr>
            <a:xfrm>
              <a:off x="131725" y="882150"/>
              <a:ext cx="784150" cy="891275"/>
            </a:xfrm>
            <a:custGeom>
              <a:avLst/>
              <a:gdLst/>
              <a:ahLst/>
              <a:cxnLst/>
              <a:rect l="l" t="t" r="r" b="b"/>
              <a:pathLst>
                <a:path w="31366" h="35651" extrusionOk="0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63;p72">
              <a:extLst>
                <a:ext uri="{FF2B5EF4-FFF2-40B4-BE49-F238E27FC236}">
                  <a16:creationId xmlns:a16="http://schemas.microsoft.com/office/drawing/2014/main" id="{0F7719B1-0EAF-451C-B757-82637F365893}"/>
                </a:ext>
              </a:extLst>
            </p:cNvPr>
            <p:cNvSpPr/>
            <p:nvPr/>
          </p:nvSpPr>
          <p:spPr>
            <a:xfrm>
              <a:off x="974275" y="87987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4;p72">
              <a:extLst>
                <a:ext uri="{FF2B5EF4-FFF2-40B4-BE49-F238E27FC236}">
                  <a16:creationId xmlns:a16="http://schemas.microsoft.com/office/drawing/2014/main" id="{0DAAAD40-6B4C-4411-A4A3-A954DBB589F5}"/>
                </a:ext>
              </a:extLst>
            </p:cNvPr>
            <p:cNvSpPr/>
            <p:nvPr/>
          </p:nvSpPr>
          <p:spPr>
            <a:xfrm>
              <a:off x="-1118100" y="161532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65;p72">
              <a:extLst>
                <a:ext uri="{FF2B5EF4-FFF2-40B4-BE49-F238E27FC236}">
                  <a16:creationId xmlns:a16="http://schemas.microsoft.com/office/drawing/2014/main" id="{0A15E5B2-FD34-4D6D-BC87-2753CF6EA283}"/>
                </a:ext>
              </a:extLst>
            </p:cNvPr>
            <p:cNvSpPr/>
            <p:nvPr/>
          </p:nvSpPr>
          <p:spPr>
            <a:xfrm>
              <a:off x="567600" y="1611875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191" y="1"/>
                  </a:moveTo>
                  <a:lnTo>
                    <a:pt x="1" y="9326"/>
                  </a:lnTo>
                  <a:lnTo>
                    <a:pt x="459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66;p72">
              <a:extLst>
                <a:ext uri="{FF2B5EF4-FFF2-40B4-BE49-F238E27FC236}">
                  <a16:creationId xmlns:a16="http://schemas.microsoft.com/office/drawing/2014/main" id="{DA39C761-F9A2-4AAC-8009-D1911FBACFB6}"/>
                </a:ext>
              </a:extLst>
            </p:cNvPr>
            <p:cNvSpPr/>
            <p:nvPr/>
          </p:nvSpPr>
          <p:spPr>
            <a:xfrm>
              <a:off x="-710850" y="-57197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67;p72">
              <a:extLst>
                <a:ext uri="{FF2B5EF4-FFF2-40B4-BE49-F238E27FC236}">
                  <a16:creationId xmlns:a16="http://schemas.microsoft.com/office/drawing/2014/main" id="{B90D5CB1-9D35-458F-B9B0-0C505C1FD5B3}"/>
                </a:ext>
              </a:extLst>
            </p:cNvPr>
            <p:cNvSpPr/>
            <p:nvPr/>
          </p:nvSpPr>
          <p:spPr>
            <a:xfrm>
              <a:off x="131725" y="-573700"/>
              <a:ext cx="784150" cy="891275"/>
            </a:xfrm>
            <a:custGeom>
              <a:avLst/>
              <a:gdLst/>
              <a:ahLst/>
              <a:cxnLst/>
              <a:rect l="l" t="t" r="r" b="b"/>
              <a:pathLst>
                <a:path w="31366" h="35651" extrusionOk="0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68;p72">
              <a:extLst>
                <a:ext uri="{FF2B5EF4-FFF2-40B4-BE49-F238E27FC236}">
                  <a16:creationId xmlns:a16="http://schemas.microsoft.com/office/drawing/2014/main" id="{D2213B7E-D4CD-4928-AE82-397DAAF686E1}"/>
                </a:ext>
              </a:extLst>
            </p:cNvPr>
            <p:cNvSpPr/>
            <p:nvPr/>
          </p:nvSpPr>
          <p:spPr>
            <a:xfrm>
              <a:off x="-1118100" y="15947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69;p72">
              <a:extLst>
                <a:ext uri="{FF2B5EF4-FFF2-40B4-BE49-F238E27FC236}">
                  <a16:creationId xmlns:a16="http://schemas.microsoft.com/office/drawing/2014/main" id="{65F4BD98-6B9B-4893-9ADD-1747E2D51EEA}"/>
                </a:ext>
              </a:extLst>
            </p:cNvPr>
            <p:cNvSpPr/>
            <p:nvPr/>
          </p:nvSpPr>
          <p:spPr>
            <a:xfrm>
              <a:off x="-275525" y="157750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70;p72">
              <a:extLst>
                <a:ext uri="{FF2B5EF4-FFF2-40B4-BE49-F238E27FC236}">
                  <a16:creationId xmlns:a16="http://schemas.microsoft.com/office/drawing/2014/main" id="{1813BF7D-87BE-4126-B23D-DDB912322C5E}"/>
                </a:ext>
              </a:extLst>
            </p:cNvPr>
            <p:cNvSpPr/>
            <p:nvPr/>
          </p:nvSpPr>
          <p:spPr>
            <a:xfrm>
              <a:off x="1884325" y="3844425"/>
              <a:ext cx="784150" cy="891275"/>
            </a:xfrm>
            <a:custGeom>
              <a:avLst/>
              <a:gdLst/>
              <a:ahLst/>
              <a:cxnLst/>
              <a:rect l="l" t="t" r="r" b="b"/>
              <a:pathLst>
                <a:path w="31366" h="35651" extrusionOk="0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71;p72">
              <a:extLst>
                <a:ext uri="{FF2B5EF4-FFF2-40B4-BE49-F238E27FC236}">
                  <a16:creationId xmlns:a16="http://schemas.microsoft.com/office/drawing/2014/main" id="{4DC37679-F250-47BB-85F0-235C50C3D800}"/>
                </a:ext>
              </a:extLst>
            </p:cNvPr>
            <p:cNvSpPr/>
            <p:nvPr/>
          </p:nvSpPr>
          <p:spPr>
            <a:xfrm>
              <a:off x="1855750" y="2358525"/>
              <a:ext cx="784150" cy="891275"/>
            </a:xfrm>
            <a:custGeom>
              <a:avLst/>
              <a:gdLst/>
              <a:ahLst/>
              <a:cxnLst/>
              <a:rect l="l" t="t" r="r" b="b"/>
              <a:pathLst>
                <a:path w="31366" h="35651" extrusionOk="0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72;p72">
              <a:extLst>
                <a:ext uri="{FF2B5EF4-FFF2-40B4-BE49-F238E27FC236}">
                  <a16:creationId xmlns:a16="http://schemas.microsoft.com/office/drawing/2014/main" id="{F5057518-E9AD-45A1-A328-4980E26505F7}"/>
                </a:ext>
              </a:extLst>
            </p:cNvPr>
            <p:cNvSpPr/>
            <p:nvPr/>
          </p:nvSpPr>
          <p:spPr>
            <a:xfrm>
              <a:off x="1410400" y="3089975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050;p72">
            <a:extLst>
              <a:ext uri="{FF2B5EF4-FFF2-40B4-BE49-F238E27FC236}">
                <a16:creationId xmlns:a16="http://schemas.microsoft.com/office/drawing/2014/main" id="{BA916EC6-E794-40E2-926B-FEF4659EFE21}"/>
              </a:ext>
            </a:extLst>
          </p:cNvPr>
          <p:cNvGrpSpPr/>
          <p:nvPr/>
        </p:nvGrpSpPr>
        <p:grpSpPr>
          <a:xfrm rot="5400000" flipH="1" flipV="1">
            <a:off x="7279694" y="1690844"/>
            <a:ext cx="3981649" cy="6352664"/>
            <a:chOff x="-1118100" y="-573700"/>
            <a:chExt cx="3786575" cy="6041425"/>
          </a:xfrm>
        </p:grpSpPr>
        <p:sp>
          <p:nvSpPr>
            <p:cNvPr id="28" name="Google Shape;2051;p72">
              <a:extLst>
                <a:ext uri="{FF2B5EF4-FFF2-40B4-BE49-F238E27FC236}">
                  <a16:creationId xmlns:a16="http://schemas.microsoft.com/office/drawing/2014/main" id="{ED464B3C-F73B-4E37-9AA0-3BB2B62CF354}"/>
                </a:ext>
              </a:extLst>
            </p:cNvPr>
            <p:cNvSpPr/>
            <p:nvPr/>
          </p:nvSpPr>
          <p:spPr>
            <a:xfrm>
              <a:off x="-682275" y="3846150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52;p72">
              <a:extLst>
                <a:ext uri="{FF2B5EF4-FFF2-40B4-BE49-F238E27FC236}">
                  <a16:creationId xmlns:a16="http://schemas.microsoft.com/office/drawing/2014/main" id="{06D29790-73E4-4CFF-8360-4947F5D5B219}"/>
                </a:ext>
              </a:extLst>
            </p:cNvPr>
            <p:cNvSpPr/>
            <p:nvPr/>
          </p:nvSpPr>
          <p:spPr>
            <a:xfrm>
              <a:off x="160300" y="3844425"/>
              <a:ext cx="784150" cy="891275"/>
            </a:xfrm>
            <a:custGeom>
              <a:avLst/>
              <a:gdLst/>
              <a:ahLst/>
              <a:cxnLst/>
              <a:rect l="l" t="t" r="r" b="b"/>
              <a:pathLst>
                <a:path w="31366" h="35651" extrusionOk="0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53;p72">
              <a:extLst>
                <a:ext uri="{FF2B5EF4-FFF2-40B4-BE49-F238E27FC236}">
                  <a16:creationId xmlns:a16="http://schemas.microsoft.com/office/drawing/2014/main" id="{7B6FFDB2-DF18-49E0-8C75-9AE553FFEB71}"/>
                </a:ext>
              </a:extLst>
            </p:cNvPr>
            <p:cNvSpPr/>
            <p:nvPr/>
          </p:nvSpPr>
          <p:spPr>
            <a:xfrm>
              <a:off x="1002850" y="3842150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54;p72">
              <a:extLst>
                <a:ext uri="{FF2B5EF4-FFF2-40B4-BE49-F238E27FC236}">
                  <a16:creationId xmlns:a16="http://schemas.microsoft.com/office/drawing/2014/main" id="{AEDE7E2D-52AE-4065-8180-AFD7BF248A70}"/>
                </a:ext>
              </a:extLst>
            </p:cNvPr>
            <p:cNvSpPr/>
            <p:nvPr/>
          </p:nvSpPr>
          <p:spPr>
            <a:xfrm>
              <a:off x="-246950" y="4575875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55;p72">
              <a:extLst>
                <a:ext uri="{FF2B5EF4-FFF2-40B4-BE49-F238E27FC236}">
                  <a16:creationId xmlns:a16="http://schemas.microsoft.com/office/drawing/2014/main" id="{67B4CD76-3542-448D-8E24-4741D91AB8A0}"/>
                </a:ext>
              </a:extLst>
            </p:cNvPr>
            <p:cNvSpPr/>
            <p:nvPr/>
          </p:nvSpPr>
          <p:spPr>
            <a:xfrm>
              <a:off x="596175" y="4574150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191" y="1"/>
                  </a:moveTo>
                  <a:lnTo>
                    <a:pt x="1" y="9326"/>
                  </a:lnTo>
                  <a:lnTo>
                    <a:pt x="459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56;p72">
              <a:extLst>
                <a:ext uri="{FF2B5EF4-FFF2-40B4-BE49-F238E27FC236}">
                  <a16:creationId xmlns:a16="http://schemas.microsoft.com/office/drawing/2014/main" id="{2EE947E8-41C6-4219-872A-786CB1E776EF}"/>
                </a:ext>
              </a:extLst>
            </p:cNvPr>
            <p:cNvSpPr/>
            <p:nvPr/>
          </p:nvSpPr>
          <p:spPr>
            <a:xfrm>
              <a:off x="-710850" y="2360250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057;p72">
              <a:extLst>
                <a:ext uri="{FF2B5EF4-FFF2-40B4-BE49-F238E27FC236}">
                  <a16:creationId xmlns:a16="http://schemas.microsoft.com/office/drawing/2014/main" id="{C1104868-982B-42CE-8250-13E062171892}"/>
                </a:ext>
              </a:extLst>
            </p:cNvPr>
            <p:cNvSpPr/>
            <p:nvPr/>
          </p:nvSpPr>
          <p:spPr>
            <a:xfrm>
              <a:off x="131725" y="2358525"/>
              <a:ext cx="784150" cy="891275"/>
            </a:xfrm>
            <a:custGeom>
              <a:avLst/>
              <a:gdLst/>
              <a:ahLst/>
              <a:cxnLst/>
              <a:rect l="l" t="t" r="r" b="b"/>
              <a:pathLst>
                <a:path w="31366" h="35651" extrusionOk="0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058;p72">
              <a:extLst>
                <a:ext uri="{FF2B5EF4-FFF2-40B4-BE49-F238E27FC236}">
                  <a16:creationId xmlns:a16="http://schemas.microsoft.com/office/drawing/2014/main" id="{7A13FADB-941C-4E29-981A-63562EC5773A}"/>
                </a:ext>
              </a:extLst>
            </p:cNvPr>
            <p:cNvSpPr/>
            <p:nvPr/>
          </p:nvSpPr>
          <p:spPr>
            <a:xfrm>
              <a:off x="974275" y="2356250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059;p72">
              <a:extLst>
                <a:ext uri="{FF2B5EF4-FFF2-40B4-BE49-F238E27FC236}">
                  <a16:creationId xmlns:a16="http://schemas.microsoft.com/office/drawing/2014/main" id="{4F71B1FF-C2DC-43A3-8EC8-964C3278E35C}"/>
                </a:ext>
              </a:extLst>
            </p:cNvPr>
            <p:cNvSpPr/>
            <p:nvPr/>
          </p:nvSpPr>
          <p:spPr>
            <a:xfrm>
              <a:off x="-1118100" y="3091700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060;p72">
              <a:extLst>
                <a:ext uri="{FF2B5EF4-FFF2-40B4-BE49-F238E27FC236}">
                  <a16:creationId xmlns:a16="http://schemas.microsoft.com/office/drawing/2014/main" id="{37553397-CC8F-420D-9324-71EAA2DD991D}"/>
                </a:ext>
              </a:extLst>
            </p:cNvPr>
            <p:cNvSpPr/>
            <p:nvPr/>
          </p:nvSpPr>
          <p:spPr>
            <a:xfrm>
              <a:off x="-275525" y="3089975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061;p72">
              <a:extLst>
                <a:ext uri="{FF2B5EF4-FFF2-40B4-BE49-F238E27FC236}">
                  <a16:creationId xmlns:a16="http://schemas.microsoft.com/office/drawing/2014/main" id="{08404643-C563-43F6-894D-C5DD3A6F7B0F}"/>
                </a:ext>
              </a:extLst>
            </p:cNvPr>
            <p:cNvSpPr/>
            <p:nvPr/>
          </p:nvSpPr>
          <p:spPr>
            <a:xfrm>
              <a:off x="-710850" y="88387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062;p72">
              <a:extLst>
                <a:ext uri="{FF2B5EF4-FFF2-40B4-BE49-F238E27FC236}">
                  <a16:creationId xmlns:a16="http://schemas.microsoft.com/office/drawing/2014/main" id="{BEA5DDAA-0272-4831-8BD6-83C14ED47064}"/>
                </a:ext>
              </a:extLst>
            </p:cNvPr>
            <p:cNvSpPr/>
            <p:nvPr/>
          </p:nvSpPr>
          <p:spPr>
            <a:xfrm>
              <a:off x="131725" y="882150"/>
              <a:ext cx="784150" cy="891275"/>
            </a:xfrm>
            <a:custGeom>
              <a:avLst/>
              <a:gdLst/>
              <a:ahLst/>
              <a:cxnLst/>
              <a:rect l="l" t="t" r="r" b="b"/>
              <a:pathLst>
                <a:path w="31366" h="35651" extrusionOk="0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063;p72">
              <a:extLst>
                <a:ext uri="{FF2B5EF4-FFF2-40B4-BE49-F238E27FC236}">
                  <a16:creationId xmlns:a16="http://schemas.microsoft.com/office/drawing/2014/main" id="{90DA2323-6506-44C4-AF93-D72433D5A761}"/>
                </a:ext>
              </a:extLst>
            </p:cNvPr>
            <p:cNvSpPr/>
            <p:nvPr/>
          </p:nvSpPr>
          <p:spPr>
            <a:xfrm>
              <a:off x="974275" y="87987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064;p72">
              <a:extLst>
                <a:ext uri="{FF2B5EF4-FFF2-40B4-BE49-F238E27FC236}">
                  <a16:creationId xmlns:a16="http://schemas.microsoft.com/office/drawing/2014/main" id="{15026ACE-8F8B-46C6-8F04-F41B7DFEC207}"/>
                </a:ext>
              </a:extLst>
            </p:cNvPr>
            <p:cNvSpPr/>
            <p:nvPr/>
          </p:nvSpPr>
          <p:spPr>
            <a:xfrm>
              <a:off x="-1118100" y="161532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065;p72">
              <a:extLst>
                <a:ext uri="{FF2B5EF4-FFF2-40B4-BE49-F238E27FC236}">
                  <a16:creationId xmlns:a16="http://schemas.microsoft.com/office/drawing/2014/main" id="{8F09AB85-0568-46AD-B4C0-BE586D562300}"/>
                </a:ext>
              </a:extLst>
            </p:cNvPr>
            <p:cNvSpPr/>
            <p:nvPr/>
          </p:nvSpPr>
          <p:spPr>
            <a:xfrm>
              <a:off x="567600" y="1611875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191" y="1"/>
                  </a:moveTo>
                  <a:lnTo>
                    <a:pt x="1" y="9326"/>
                  </a:lnTo>
                  <a:lnTo>
                    <a:pt x="459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66;p72">
              <a:extLst>
                <a:ext uri="{FF2B5EF4-FFF2-40B4-BE49-F238E27FC236}">
                  <a16:creationId xmlns:a16="http://schemas.microsoft.com/office/drawing/2014/main" id="{E7F27A84-DBB6-4037-BEDF-B3D527582F34}"/>
                </a:ext>
              </a:extLst>
            </p:cNvPr>
            <p:cNvSpPr/>
            <p:nvPr/>
          </p:nvSpPr>
          <p:spPr>
            <a:xfrm>
              <a:off x="-710850" y="-57197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67;p72">
              <a:extLst>
                <a:ext uri="{FF2B5EF4-FFF2-40B4-BE49-F238E27FC236}">
                  <a16:creationId xmlns:a16="http://schemas.microsoft.com/office/drawing/2014/main" id="{AF8B175D-7FD7-4ACA-80A0-726FECEA983B}"/>
                </a:ext>
              </a:extLst>
            </p:cNvPr>
            <p:cNvSpPr/>
            <p:nvPr/>
          </p:nvSpPr>
          <p:spPr>
            <a:xfrm>
              <a:off x="131725" y="-573700"/>
              <a:ext cx="784150" cy="891275"/>
            </a:xfrm>
            <a:custGeom>
              <a:avLst/>
              <a:gdLst/>
              <a:ahLst/>
              <a:cxnLst/>
              <a:rect l="l" t="t" r="r" b="b"/>
              <a:pathLst>
                <a:path w="31366" h="35651" extrusionOk="0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068;p72">
              <a:extLst>
                <a:ext uri="{FF2B5EF4-FFF2-40B4-BE49-F238E27FC236}">
                  <a16:creationId xmlns:a16="http://schemas.microsoft.com/office/drawing/2014/main" id="{7E82C93A-961C-47C0-B11B-56E4F837B028}"/>
                </a:ext>
              </a:extLst>
            </p:cNvPr>
            <p:cNvSpPr/>
            <p:nvPr/>
          </p:nvSpPr>
          <p:spPr>
            <a:xfrm>
              <a:off x="-1118100" y="15947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069;p72">
              <a:extLst>
                <a:ext uri="{FF2B5EF4-FFF2-40B4-BE49-F238E27FC236}">
                  <a16:creationId xmlns:a16="http://schemas.microsoft.com/office/drawing/2014/main" id="{F5EBB6DA-7396-4337-8B88-C5016BFB6D2C}"/>
                </a:ext>
              </a:extLst>
            </p:cNvPr>
            <p:cNvSpPr/>
            <p:nvPr/>
          </p:nvSpPr>
          <p:spPr>
            <a:xfrm>
              <a:off x="-275525" y="157750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070;p72">
              <a:extLst>
                <a:ext uri="{FF2B5EF4-FFF2-40B4-BE49-F238E27FC236}">
                  <a16:creationId xmlns:a16="http://schemas.microsoft.com/office/drawing/2014/main" id="{5BC34405-A755-4771-9DCA-9B5B90EA3B92}"/>
                </a:ext>
              </a:extLst>
            </p:cNvPr>
            <p:cNvSpPr/>
            <p:nvPr/>
          </p:nvSpPr>
          <p:spPr>
            <a:xfrm>
              <a:off x="1884325" y="3844425"/>
              <a:ext cx="784150" cy="891275"/>
            </a:xfrm>
            <a:custGeom>
              <a:avLst/>
              <a:gdLst/>
              <a:ahLst/>
              <a:cxnLst/>
              <a:rect l="l" t="t" r="r" b="b"/>
              <a:pathLst>
                <a:path w="31366" h="35651" extrusionOk="0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071;p72">
              <a:extLst>
                <a:ext uri="{FF2B5EF4-FFF2-40B4-BE49-F238E27FC236}">
                  <a16:creationId xmlns:a16="http://schemas.microsoft.com/office/drawing/2014/main" id="{770EF86F-AEC2-4EF2-9D05-23ACC8EF94E1}"/>
                </a:ext>
              </a:extLst>
            </p:cNvPr>
            <p:cNvSpPr/>
            <p:nvPr/>
          </p:nvSpPr>
          <p:spPr>
            <a:xfrm>
              <a:off x="1855750" y="2358525"/>
              <a:ext cx="784150" cy="891275"/>
            </a:xfrm>
            <a:custGeom>
              <a:avLst/>
              <a:gdLst/>
              <a:ahLst/>
              <a:cxnLst/>
              <a:rect l="l" t="t" r="r" b="b"/>
              <a:pathLst>
                <a:path w="31366" h="35651" extrusionOk="0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072;p72">
              <a:extLst>
                <a:ext uri="{FF2B5EF4-FFF2-40B4-BE49-F238E27FC236}">
                  <a16:creationId xmlns:a16="http://schemas.microsoft.com/office/drawing/2014/main" id="{9C6ABA2E-0314-422C-943F-FF9065A02C5C}"/>
                </a:ext>
              </a:extLst>
            </p:cNvPr>
            <p:cNvSpPr/>
            <p:nvPr/>
          </p:nvSpPr>
          <p:spPr>
            <a:xfrm>
              <a:off x="1410400" y="3089975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7A648498-633E-4CC3-B4F0-3C8C6DF94A28}"/>
              </a:ext>
            </a:extLst>
          </p:cNvPr>
          <p:cNvGrpSpPr/>
          <p:nvPr/>
        </p:nvGrpSpPr>
        <p:grpSpPr>
          <a:xfrm>
            <a:off x="9151190" y="564299"/>
            <a:ext cx="1407981" cy="1465241"/>
            <a:chOff x="9151190" y="564299"/>
            <a:chExt cx="1407981" cy="1465241"/>
          </a:xfrm>
        </p:grpSpPr>
        <p:sp>
          <p:nvSpPr>
            <p:cNvPr id="51" name="Google Shape;2082;p72">
              <a:extLst>
                <a:ext uri="{FF2B5EF4-FFF2-40B4-BE49-F238E27FC236}">
                  <a16:creationId xmlns:a16="http://schemas.microsoft.com/office/drawing/2014/main" id="{9C3CB896-9B5A-45C1-92FC-7FBADBFA0D68}"/>
                </a:ext>
              </a:extLst>
            </p:cNvPr>
            <p:cNvSpPr/>
            <p:nvPr/>
          </p:nvSpPr>
          <p:spPr>
            <a:xfrm>
              <a:off x="9151190" y="1436065"/>
              <a:ext cx="251798" cy="138694"/>
            </a:xfrm>
            <a:custGeom>
              <a:avLst/>
              <a:gdLst/>
              <a:ahLst/>
              <a:cxnLst/>
              <a:rect l="l" t="t" r="r" b="b"/>
              <a:pathLst>
                <a:path w="2917" h="1688" extrusionOk="0">
                  <a:moveTo>
                    <a:pt x="2916" y="0"/>
                  </a:moveTo>
                  <a:lnTo>
                    <a:pt x="1" y="849"/>
                  </a:lnTo>
                  <a:lnTo>
                    <a:pt x="2916" y="1687"/>
                  </a:lnTo>
                  <a:lnTo>
                    <a:pt x="2916" y="0"/>
                  </a:lnTo>
                  <a:close/>
                </a:path>
              </a:pathLst>
            </a:custGeom>
            <a:solidFill>
              <a:srgbClr val="99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083;p72">
              <a:extLst>
                <a:ext uri="{FF2B5EF4-FFF2-40B4-BE49-F238E27FC236}">
                  <a16:creationId xmlns:a16="http://schemas.microsoft.com/office/drawing/2014/main" id="{B696F659-00AB-419D-AAF4-0A2C9E0A4386}"/>
                </a:ext>
              </a:extLst>
            </p:cNvPr>
            <p:cNvSpPr/>
            <p:nvPr/>
          </p:nvSpPr>
          <p:spPr>
            <a:xfrm>
              <a:off x="9536613" y="564299"/>
              <a:ext cx="609858" cy="588874"/>
            </a:xfrm>
            <a:custGeom>
              <a:avLst/>
              <a:gdLst/>
              <a:ahLst/>
              <a:cxnLst/>
              <a:rect l="l" t="t" r="r" b="b"/>
              <a:pathLst>
                <a:path w="7065" h="7167" extrusionOk="0">
                  <a:moveTo>
                    <a:pt x="3451" y="1"/>
                  </a:moveTo>
                  <a:cubicBezTo>
                    <a:pt x="3204" y="1"/>
                    <a:pt x="2945" y="49"/>
                    <a:pt x="2675" y="154"/>
                  </a:cubicBezTo>
                  <a:cubicBezTo>
                    <a:pt x="1" y="1187"/>
                    <a:pt x="1206" y="3781"/>
                    <a:pt x="2158" y="5112"/>
                  </a:cubicBezTo>
                  <a:cubicBezTo>
                    <a:pt x="2858" y="6065"/>
                    <a:pt x="5085" y="7167"/>
                    <a:pt x="5085" y="7167"/>
                  </a:cubicBezTo>
                  <a:cubicBezTo>
                    <a:pt x="7064" y="4719"/>
                    <a:pt x="5876" y="1"/>
                    <a:pt x="3451" y="1"/>
                  </a:cubicBezTo>
                  <a:close/>
                </a:path>
              </a:pathLst>
            </a:custGeom>
            <a:solidFill>
              <a:srgbClr val="99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084;p72">
              <a:extLst>
                <a:ext uri="{FF2B5EF4-FFF2-40B4-BE49-F238E27FC236}">
                  <a16:creationId xmlns:a16="http://schemas.microsoft.com/office/drawing/2014/main" id="{8192D8E5-7197-4EA7-967E-E8BBDC0E667B}"/>
                </a:ext>
              </a:extLst>
            </p:cNvPr>
            <p:cNvSpPr/>
            <p:nvPr/>
          </p:nvSpPr>
          <p:spPr>
            <a:xfrm>
              <a:off x="9534800" y="1800712"/>
              <a:ext cx="118864" cy="203768"/>
            </a:xfrm>
            <a:custGeom>
              <a:avLst/>
              <a:gdLst/>
              <a:ahLst/>
              <a:cxnLst/>
              <a:rect l="l" t="t" r="r" b="b"/>
              <a:pathLst>
                <a:path w="1377" h="2480" extrusionOk="0">
                  <a:moveTo>
                    <a:pt x="954" y="0"/>
                  </a:moveTo>
                  <a:cubicBezTo>
                    <a:pt x="814" y="0"/>
                    <a:pt x="670" y="71"/>
                    <a:pt x="607" y="233"/>
                  </a:cubicBezTo>
                  <a:cubicBezTo>
                    <a:pt x="377" y="819"/>
                    <a:pt x="182" y="1427"/>
                    <a:pt x="56" y="2047"/>
                  </a:cubicBezTo>
                  <a:cubicBezTo>
                    <a:pt x="1" y="2309"/>
                    <a:pt x="219" y="2480"/>
                    <a:pt x="422" y="2480"/>
                  </a:cubicBezTo>
                  <a:cubicBezTo>
                    <a:pt x="557" y="2480"/>
                    <a:pt x="685" y="2404"/>
                    <a:pt x="722" y="2230"/>
                  </a:cubicBezTo>
                  <a:cubicBezTo>
                    <a:pt x="859" y="1611"/>
                    <a:pt x="1043" y="1002"/>
                    <a:pt x="1273" y="417"/>
                  </a:cubicBezTo>
                  <a:cubicBezTo>
                    <a:pt x="1377" y="166"/>
                    <a:pt x="1169" y="0"/>
                    <a:pt x="9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085;p72">
              <a:extLst>
                <a:ext uri="{FF2B5EF4-FFF2-40B4-BE49-F238E27FC236}">
                  <a16:creationId xmlns:a16="http://schemas.microsoft.com/office/drawing/2014/main" id="{BB4D72C7-8E7B-477A-AF81-CCBA66E532A3}"/>
                </a:ext>
              </a:extLst>
            </p:cNvPr>
            <p:cNvSpPr/>
            <p:nvPr/>
          </p:nvSpPr>
          <p:spPr>
            <a:xfrm>
              <a:off x="9750085" y="1825032"/>
              <a:ext cx="70438" cy="204508"/>
            </a:xfrm>
            <a:custGeom>
              <a:avLst/>
              <a:gdLst/>
              <a:ahLst/>
              <a:cxnLst/>
              <a:rect l="l" t="t" r="r" b="b"/>
              <a:pathLst>
                <a:path w="816" h="2489" extrusionOk="0">
                  <a:moveTo>
                    <a:pt x="473" y="0"/>
                  </a:moveTo>
                  <a:cubicBezTo>
                    <a:pt x="299" y="0"/>
                    <a:pt x="121" y="109"/>
                    <a:pt x="110" y="327"/>
                  </a:cubicBezTo>
                  <a:cubicBezTo>
                    <a:pt x="87" y="936"/>
                    <a:pt x="53" y="1544"/>
                    <a:pt x="18" y="2152"/>
                  </a:cubicBezTo>
                  <a:cubicBezTo>
                    <a:pt x="1" y="2376"/>
                    <a:pt x="164" y="2488"/>
                    <a:pt x="337" y="2488"/>
                  </a:cubicBezTo>
                  <a:cubicBezTo>
                    <a:pt x="509" y="2488"/>
                    <a:pt x="690" y="2376"/>
                    <a:pt x="707" y="2152"/>
                  </a:cubicBezTo>
                  <a:cubicBezTo>
                    <a:pt x="741" y="1544"/>
                    <a:pt x="776" y="936"/>
                    <a:pt x="810" y="327"/>
                  </a:cubicBezTo>
                  <a:cubicBezTo>
                    <a:pt x="816" y="109"/>
                    <a:pt x="646" y="0"/>
                    <a:pt x="4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086;p72">
              <a:extLst>
                <a:ext uri="{FF2B5EF4-FFF2-40B4-BE49-F238E27FC236}">
                  <a16:creationId xmlns:a16="http://schemas.microsoft.com/office/drawing/2014/main" id="{59703A89-FDCE-461D-A2DF-A111D5CCA2E4}"/>
                </a:ext>
              </a:extLst>
            </p:cNvPr>
            <p:cNvSpPr/>
            <p:nvPr/>
          </p:nvSpPr>
          <p:spPr>
            <a:xfrm>
              <a:off x="10008184" y="1825032"/>
              <a:ext cx="85717" cy="204179"/>
            </a:xfrm>
            <a:custGeom>
              <a:avLst/>
              <a:gdLst/>
              <a:ahLst/>
              <a:cxnLst/>
              <a:rect l="l" t="t" r="r" b="b"/>
              <a:pathLst>
                <a:path w="993" h="2485" extrusionOk="0">
                  <a:moveTo>
                    <a:pt x="344" y="0"/>
                  </a:moveTo>
                  <a:cubicBezTo>
                    <a:pt x="170" y="0"/>
                    <a:pt x="1" y="109"/>
                    <a:pt x="12" y="327"/>
                  </a:cubicBezTo>
                  <a:cubicBezTo>
                    <a:pt x="35" y="970"/>
                    <a:pt x="127" y="1613"/>
                    <a:pt x="265" y="2244"/>
                  </a:cubicBezTo>
                  <a:cubicBezTo>
                    <a:pt x="305" y="2412"/>
                    <a:pt x="434" y="2485"/>
                    <a:pt x="568" y="2485"/>
                  </a:cubicBezTo>
                  <a:cubicBezTo>
                    <a:pt x="774" y="2485"/>
                    <a:pt x="993" y="2313"/>
                    <a:pt x="930" y="2049"/>
                  </a:cubicBezTo>
                  <a:cubicBezTo>
                    <a:pt x="804" y="1487"/>
                    <a:pt x="724" y="913"/>
                    <a:pt x="701" y="327"/>
                  </a:cubicBezTo>
                  <a:cubicBezTo>
                    <a:pt x="695" y="109"/>
                    <a:pt x="517" y="0"/>
                    <a:pt x="3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087;p72">
              <a:extLst>
                <a:ext uri="{FF2B5EF4-FFF2-40B4-BE49-F238E27FC236}">
                  <a16:creationId xmlns:a16="http://schemas.microsoft.com/office/drawing/2014/main" id="{649DEE44-1FDD-41B3-8B94-17EC7961B8CE}"/>
                </a:ext>
              </a:extLst>
            </p:cNvPr>
            <p:cNvSpPr/>
            <p:nvPr/>
          </p:nvSpPr>
          <p:spPr>
            <a:xfrm>
              <a:off x="10176338" y="1808928"/>
              <a:ext cx="121454" cy="184213"/>
            </a:xfrm>
            <a:custGeom>
              <a:avLst/>
              <a:gdLst/>
              <a:ahLst/>
              <a:cxnLst/>
              <a:rect l="l" t="t" r="r" b="b"/>
              <a:pathLst>
                <a:path w="1407" h="2242" extrusionOk="0">
                  <a:moveTo>
                    <a:pt x="465" y="0"/>
                  </a:moveTo>
                  <a:cubicBezTo>
                    <a:pt x="244" y="0"/>
                    <a:pt x="1" y="252"/>
                    <a:pt x="119" y="535"/>
                  </a:cubicBezTo>
                  <a:cubicBezTo>
                    <a:pt x="325" y="1006"/>
                    <a:pt x="509" y="1499"/>
                    <a:pt x="658" y="1993"/>
                  </a:cubicBezTo>
                  <a:cubicBezTo>
                    <a:pt x="708" y="2167"/>
                    <a:pt x="847" y="2242"/>
                    <a:pt x="986" y="2242"/>
                  </a:cubicBezTo>
                  <a:cubicBezTo>
                    <a:pt x="1195" y="2242"/>
                    <a:pt x="1407" y="2071"/>
                    <a:pt x="1324" y="1809"/>
                  </a:cubicBezTo>
                  <a:cubicBezTo>
                    <a:pt x="1152" y="1258"/>
                    <a:pt x="956" y="707"/>
                    <a:pt x="715" y="179"/>
                  </a:cubicBezTo>
                  <a:cubicBezTo>
                    <a:pt x="661" y="53"/>
                    <a:pt x="565" y="0"/>
                    <a:pt x="4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088;p72">
              <a:extLst>
                <a:ext uri="{FF2B5EF4-FFF2-40B4-BE49-F238E27FC236}">
                  <a16:creationId xmlns:a16="http://schemas.microsoft.com/office/drawing/2014/main" id="{169C634F-4DF2-4789-959C-01D72B927423}"/>
                </a:ext>
              </a:extLst>
            </p:cNvPr>
            <p:cNvSpPr/>
            <p:nvPr/>
          </p:nvSpPr>
          <p:spPr>
            <a:xfrm>
              <a:off x="9658498" y="1723641"/>
              <a:ext cx="264574" cy="158495"/>
            </a:xfrm>
            <a:custGeom>
              <a:avLst/>
              <a:gdLst/>
              <a:ahLst/>
              <a:cxnLst/>
              <a:rect l="l" t="t" r="r" b="b"/>
              <a:pathLst>
                <a:path w="3065" h="1929" extrusionOk="0">
                  <a:moveTo>
                    <a:pt x="0" y="1"/>
                  </a:moveTo>
                  <a:lnTo>
                    <a:pt x="0" y="1"/>
                  </a:lnTo>
                  <a:cubicBezTo>
                    <a:pt x="126" y="586"/>
                    <a:pt x="299" y="1171"/>
                    <a:pt x="494" y="1734"/>
                  </a:cubicBezTo>
                  <a:cubicBezTo>
                    <a:pt x="953" y="1871"/>
                    <a:pt x="1423" y="1929"/>
                    <a:pt x="1894" y="1929"/>
                  </a:cubicBezTo>
                  <a:lnTo>
                    <a:pt x="3065" y="1929"/>
                  </a:lnTo>
                  <a:cubicBezTo>
                    <a:pt x="2881" y="1401"/>
                    <a:pt x="2743" y="873"/>
                    <a:pt x="2629" y="322"/>
                  </a:cubicBezTo>
                  <a:cubicBezTo>
                    <a:pt x="1745" y="288"/>
                    <a:pt x="873" y="173"/>
                    <a:pt x="0" y="1"/>
                  </a:cubicBezTo>
                  <a:close/>
                </a:path>
              </a:pathLst>
            </a:custGeom>
            <a:solidFill>
              <a:srgbClr val="FFA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089;p72">
              <a:extLst>
                <a:ext uri="{FF2B5EF4-FFF2-40B4-BE49-F238E27FC236}">
                  <a16:creationId xmlns:a16="http://schemas.microsoft.com/office/drawing/2014/main" id="{69CCB1EA-539D-4343-851C-840A5D2D354E}"/>
                </a:ext>
              </a:extLst>
            </p:cNvPr>
            <p:cNvSpPr/>
            <p:nvPr/>
          </p:nvSpPr>
          <p:spPr>
            <a:xfrm>
              <a:off x="9604979" y="1036170"/>
              <a:ext cx="307216" cy="713928"/>
            </a:xfrm>
            <a:custGeom>
              <a:avLst/>
              <a:gdLst/>
              <a:ahLst/>
              <a:cxnLst/>
              <a:rect l="l" t="t" r="r" b="b"/>
              <a:pathLst>
                <a:path w="3559" h="8689" extrusionOk="0">
                  <a:moveTo>
                    <a:pt x="2514" y="1"/>
                  </a:moveTo>
                  <a:cubicBezTo>
                    <a:pt x="2009" y="1"/>
                    <a:pt x="1493" y="81"/>
                    <a:pt x="1010" y="230"/>
                  </a:cubicBezTo>
                  <a:cubicBezTo>
                    <a:pt x="138" y="2859"/>
                    <a:pt x="0" y="5670"/>
                    <a:pt x="609" y="8368"/>
                  </a:cubicBezTo>
                  <a:cubicBezTo>
                    <a:pt x="1481" y="8540"/>
                    <a:pt x="2365" y="8655"/>
                    <a:pt x="3249" y="8689"/>
                  </a:cubicBezTo>
                  <a:cubicBezTo>
                    <a:pt x="2663" y="5889"/>
                    <a:pt x="2916" y="2847"/>
                    <a:pt x="3558" y="1"/>
                  </a:cubicBezTo>
                  <a:close/>
                </a:path>
              </a:pathLst>
            </a:custGeom>
            <a:solidFill>
              <a:srgbClr val="FFD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090;p72">
              <a:extLst>
                <a:ext uri="{FF2B5EF4-FFF2-40B4-BE49-F238E27FC236}">
                  <a16:creationId xmlns:a16="http://schemas.microsoft.com/office/drawing/2014/main" id="{D83C8504-E285-48AD-B843-183DF64AE50D}"/>
                </a:ext>
              </a:extLst>
            </p:cNvPr>
            <p:cNvSpPr/>
            <p:nvPr/>
          </p:nvSpPr>
          <p:spPr>
            <a:xfrm>
              <a:off x="9433546" y="1663332"/>
              <a:ext cx="267595" cy="202782"/>
            </a:xfrm>
            <a:custGeom>
              <a:avLst/>
              <a:gdLst/>
              <a:ahLst/>
              <a:cxnLst/>
              <a:rect l="l" t="t" r="r" b="b"/>
              <a:pathLst>
                <a:path w="3100" h="2468" extrusionOk="0">
                  <a:moveTo>
                    <a:pt x="1" y="0"/>
                  </a:moveTo>
                  <a:cubicBezTo>
                    <a:pt x="667" y="1205"/>
                    <a:pt x="1780" y="2089"/>
                    <a:pt x="3100" y="2468"/>
                  </a:cubicBezTo>
                  <a:cubicBezTo>
                    <a:pt x="2893" y="1905"/>
                    <a:pt x="2732" y="1320"/>
                    <a:pt x="2595" y="735"/>
                  </a:cubicBezTo>
                  <a:cubicBezTo>
                    <a:pt x="1711" y="562"/>
                    <a:pt x="850" y="31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091;p72">
              <a:extLst>
                <a:ext uri="{FF2B5EF4-FFF2-40B4-BE49-F238E27FC236}">
                  <a16:creationId xmlns:a16="http://schemas.microsoft.com/office/drawing/2014/main" id="{67C8E231-7A72-44B6-84E0-C26BFAB8B2EF}"/>
                </a:ext>
              </a:extLst>
            </p:cNvPr>
            <p:cNvSpPr/>
            <p:nvPr/>
          </p:nvSpPr>
          <p:spPr>
            <a:xfrm>
              <a:off x="9378128" y="1055068"/>
              <a:ext cx="314122" cy="668655"/>
            </a:xfrm>
            <a:custGeom>
              <a:avLst/>
              <a:gdLst/>
              <a:ahLst/>
              <a:cxnLst/>
              <a:rect l="l" t="t" r="r" b="b"/>
              <a:pathLst>
                <a:path w="3639" h="8138" extrusionOk="0">
                  <a:moveTo>
                    <a:pt x="3638" y="0"/>
                  </a:moveTo>
                  <a:lnTo>
                    <a:pt x="3638" y="0"/>
                  </a:lnTo>
                  <a:cubicBezTo>
                    <a:pt x="1481" y="677"/>
                    <a:pt x="0" y="2663"/>
                    <a:pt x="0" y="4924"/>
                  </a:cubicBezTo>
                  <a:cubicBezTo>
                    <a:pt x="0" y="5796"/>
                    <a:pt x="218" y="6646"/>
                    <a:pt x="643" y="7403"/>
                  </a:cubicBezTo>
                  <a:cubicBezTo>
                    <a:pt x="1492" y="7713"/>
                    <a:pt x="2353" y="7965"/>
                    <a:pt x="3237" y="8138"/>
                  </a:cubicBezTo>
                  <a:cubicBezTo>
                    <a:pt x="2628" y="5440"/>
                    <a:pt x="2766" y="2629"/>
                    <a:pt x="36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092;p72">
              <a:extLst>
                <a:ext uri="{FF2B5EF4-FFF2-40B4-BE49-F238E27FC236}">
                  <a16:creationId xmlns:a16="http://schemas.microsoft.com/office/drawing/2014/main" id="{5989C2E8-BC3B-46BE-8514-43A2A84C2985}"/>
                </a:ext>
              </a:extLst>
            </p:cNvPr>
            <p:cNvSpPr/>
            <p:nvPr/>
          </p:nvSpPr>
          <p:spPr>
            <a:xfrm>
              <a:off x="9885350" y="1736870"/>
              <a:ext cx="298325" cy="145267"/>
            </a:xfrm>
            <a:custGeom>
              <a:avLst/>
              <a:gdLst/>
              <a:ahLst/>
              <a:cxnLst/>
              <a:rect l="l" t="t" r="r" b="b"/>
              <a:pathLst>
                <a:path w="3456" h="1768" extrusionOk="0">
                  <a:moveTo>
                    <a:pt x="3019" y="0"/>
                  </a:moveTo>
                  <a:cubicBezTo>
                    <a:pt x="2263" y="122"/>
                    <a:pt x="1500" y="178"/>
                    <a:pt x="736" y="178"/>
                  </a:cubicBezTo>
                  <a:cubicBezTo>
                    <a:pt x="491" y="178"/>
                    <a:pt x="246" y="172"/>
                    <a:pt x="1" y="161"/>
                  </a:cubicBezTo>
                  <a:lnTo>
                    <a:pt x="1" y="161"/>
                  </a:lnTo>
                  <a:cubicBezTo>
                    <a:pt x="104" y="712"/>
                    <a:pt x="253" y="1240"/>
                    <a:pt x="425" y="1768"/>
                  </a:cubicBezTo>
                  <a:lnTo>
                    <a:pt x="2652" y="1768"/>
                  </a:lnTo>
                  <a:cubicBezTo>
                    <a:pt x="2916" y="1768"/>
                    <a:pt x="3191" y="1756"/>
                    <a:pt x="3455" y="1710"/>
                  </a:cubicBezTo>
                  <a:cubicBezTo>
                    <a:pt x="3283" y="1148"/>
                    <a:pt x="3145" y="574"/>
                    <a:pt x="30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093;p72">
              <a:extLst>
                <a:ext uri="{FF2B5EF4-FFF2-40B4-BE49-F238E27FC236}">
                  <a16:creationId xmlns:a16="http://schemas.microsoft.com/office/drawing/2014/main" id="{44EDB231-0DBC-4C83-8C9C-8D73501B33A4}"/>
                </a:ext>
              </a:extLst>
            </p:cNvPr>
            <p:cNvSpPr/>
            <p:nvPr/>
          </p:nvSpPr>
          <p:spPr>
            <a:xfrm>
              <a:off x="9834852" y="1036170"/>
              <a:ext cx="324049" cy="715325"/>
            </a:xfrm>
            <a:custGeom>
              <a:avLst/>
              <a:gdLst/>
              <a:ahLst/>
              <a:cxnLst/>
              <a:rect l="l" t="t" r="r" b="b"/>
              <a:pathLst>
                <a:path w="3754" h="8706" extrusionOk="0">
                  <a:moveTo>
                    <a:pt x="884" y="1"/>
                  </a:moveTo>
                  <a:cubicBezTo>
                    <a:pt x="253" y="2836"/>
                    <a:pt x="0" y="5889"/>
                    <a:pt x="574" y="8689"/>
                  </a:cubicBezTo>
                  <a:cubicBezTo>
                    <a:pt x="822" y="8700"/>
                    <a:pt x="1069" y="8706"/>
                    <a:pt x="1316" y="8706"/>
                  </a:cubicBezTo>
                  <a:cubicBezTo>
                    <a:pt x="2086" y="8706"/>
                    <a:pt x="2851" y="8650"/>
                    <a:pt x="3616" y="8528"/>
                  </a:cubicBezTo>
                  <a:cubicBezTo>
                    <a:pt x="3019" y="5739"/>
                    <a:pt x="2973" y="2847"/>
                    <a:pt x="3753" y="35"/>
                  </a:cubicBezTo>
                  <a:cubicBezTo>
                    <a:pt x="3581" y="12"/>
                    <a:pt x="3409" y="1"/>
                    <a:pt x="32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094;p72">
              <a:extLst>
                <a:ext uri="{FF2B5EF4-FFF2-40B4-BE49-F238E27FC236}">
                  <a16:creationId xmlns:a16="http://schemas.microsoft.com/office/drawing/2014/main" id="{885B0105-F6D3-4DBF-832B-0413C4AE48DD}"/>
                </a:ext>
              </a:extLst>
            </p:cNvPr>
            <p:cNvSpPr/>
            <p:nvPr/>
          </p:nvSpPr>
          <p:spPr>
            <a:xfrm>
              <a:off x="10091398" y="1039046"/>
              <a:ext cx="467773" cy="697906"/>
            </a:xfrm>
            <a:custGeom>
              <a:avLst/>
              <a:gdLst/>
              <a:ahLst/>
              <a:cxnLst/>
              <a:rect l="l" t="t" r="r" b="b"/>
              <a:pathLst>
                <a:path w="5419" h="8494" extrusionOk="0">
                  <a:moveTo>
                    <a:pt x="793" y="0"/>
                  </a:moveTo>
                  <a:cubicBezTo>
                    <a:pt x="1" y="2812"/>
                    <a:pt x="47" y="5704"/>
                    <a:pt x="644" y="8493"/>
                  </a:cubicBezTo>
                  <a:cubicBezTo>
                    <a:pt x="2285" y="8241"/>
                    <a:pt x="3834" y="7690"/>
                    <a:pt x="5131" y="6795"/>
                  </a:cubicBezTo>
                  <a:cubicBezTo>
                    <a:pt x="5326" y="6255"/>
                    <a:pt x="5418" y="5693"/>
                    <a:pt x="5418" y="5119"/>
                  </a:cubicBezTo>
                  <a:cubicBezTo>
                    <a:pt x="5407" y="2479"/>
                    <a:pt x="3410" y="264"/>
                    <a:pt x="793" y="0"/>
                  </a:cubicBezTo>
                  <a:close/>
                </a:path>
              </a:pathLst>
            </a:custGeom>
            <a:solidFill>
              <a:srgbClr val="FFD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095;p72">
              <a:extLst>
                <a:ext uri="{FF2B5EF4-FFF2-40B4-BE49-F238E27FC236}">
                  <a16:creationId xmlns:a16="http://schemas.microsoft.com/office/drawing/2014/main" id="{BC2980F4-3697-4E71-BAB4-5D8957B902A8}"/>
                </a:ext>
              </a:extLst>
            </p:cNvPr>
            <p:cNvSpPr/>
            <p:nvPr/>
          </p:nvSpPr>
          <p:spPr>
            <a:xfrm>
              <a:off x="10146902" y="1597272"/>
              <a:ext cx="387495" cy="280181"/>
            </a:xfrm>
            <a:custGeom>
              <a:avLst/>
              <a:gdLst/>
              <a:ahLst/>
              <a:cxnLst/>
              <a:rect l="l" t="t" r="r" b="b"/>
              <a:pathLst>
                <a:path w="4489" h="3410" extrusionOk="0">
                  <a:moveTo>
                    <a:pt x="4488" y="1"/>
                  </a:moveTo>
                  <a:lnTo>
                    <a:pt x="4488" y="1"/>
                  </a:lnTo>
                  <a:cubicBezTo>
                    <a:pt x="3180" y="896"/>
                    <a:pt x="1630" y="1447"/>
                    <a:pt x="1" y="1699"/>
                  </a:cubicBezTo>
                  <a:cubicBezTo>
                    <a:pt x="115" y="2273"/>
                    <a:pt x="265" y="2847"/>
                    <a:pt x="425" y="3409"/>
                  </a:cubicBezTo>
                  <a:cubicBezTo>
                    <a:pt x="2307" y="3099"/>
                    <a:pt x="3857" y="1803"/>
                    <a:pt x="4488" y="1"/>
                  </a:cubicBezTo>
                  <a:close/>
                </a:path>
              </a:pathLst>
            </a:custGeom>
            <a:solidFill>
              <a:srgbClr val="FFA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096;p72">
              <a:extLst>
                <a:ext uri="{FF2B5EF4-FFF2-40B4-BE49-F238E27FC236}">
                  <a16:creationId xmlns:a16="http://schemas.microsoft.com/office/drawing/2014/main" id="{92A26BDE-ED99-415B-8903-AF5535DFA9FB}"/>
                </a:ext>
              </a:extLst>
            </p:cNvPr>
            <p:cNvSpPr/>
            <p:nvPr/>
          </p:nvSpPr>
          <p:spPr>
            <a:xfrm>
              <a:off x="10305387" y="1354887"/>
              <a:ext cx="101168" cy="81836"/>
            </a:xfrm>
            <a:custGeom>
              <a:avLst/>
              <a:gdLst/>
              <a:ahLst/>
              <a:cxnLst/>
              <a:rect l="l" t="t" r="r" b="b"/>
              <a:pathLst>
                <a:path w="1172" h="996" extrusionOk="0">
                  <a:moveTo>
                    <a:pt x="667" y="1"/>
                  </a:moveTo>
                  <a:cubicBezTo>
                    <a:pt x="230" y="1"/>
                    <a:pt x="1" y="529"/>
                    <a:pt x="322" y="850"/>
                  </a:cubicBezTo>
                  <a:cubicBezTo>
                    <a:pt x="422" y="950"/>
                    <a:pt x="546" y="995"/>
                    <a:pt x="668" y="995"/>
                  </a:cubicBezTo>
                  <a:cubicBezTo>
                    <a:pt x="924" y="995"/>
                    <a:pt x="1172" y="798"/>
                    <a:pt x="1172" y="495"/>
                  </a:cubicBezTo>
                  <a:cubicBezTo>
                    <a:pt x="1172" y="219"/>
                    <a:pt x="942" y="1"/>
                    <a:pt x="6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097;p72">
              <a:extLst>
                <a:ext uri="{FF2B5EF4-FFF2-40B4-BE49-F238E27FC236}">
                  <a16:creationId xmlns:a16="http://schemas.microsoft.com/office/drawing/2014/main" id="{57EBC9DD-A63E-458F-96CC-6EB13A4D92C0}"/>
                </a:ext>
              </a:extLst>
            </p:cNvPr>
            <p:cNvSpPr/>
            <p:nvPr/>
          </p:nvSpPr>
          <p:spPr>
            <a:xfrm>
              <a:off x="10210348" y="1471889"/>
              <a:ext cx="235829" cy="191936"/>
            </a:xfrm>
            <a:custGeom>
              <a:avLst/>
              <a:gdLst/>
              <a:ahLst/>
              <a:cxnLst/>
              <a:rect l="l" t="t" r="r" b="b"/>
              <a:pathLst>
                <a:path w="2732" h="2336" extrusionOk="0">
                  <a:moveTo>
                    <a:pt x="1561" y="0"/>
                  </a:moveTo>
                  <a:cubicBezTo>
                    <a:pt x="528" y="0"/>
                    <a:pt x="0" y="1251"/>
                    <a:pt x="735" y="1986"/>
                  </a:cubicBezTo>
                  <a:cubicBezTo>
                    <a:pt x="976" y="2227"/>
                    <a:pt x="1271" y="2335"/>
                    <a:pt x="1559" y="2335"/>
                  </a:cubicBezTo>
                  <a:cubicBezTo>
                    <a:pt x="2160" y="2335"/>
                    <a:pt x="2732" y="1865"/>
                    <a:pt x="2732" y="1159"/>
                  </a:cubicBezTo>
                  <a:cubicBezTo>
                    <a:pt x="2732" y="517"/>
                    <a:pt x="2215" y="0"/>
                    <a:pt x="1561" y="0"/>
                  </a:cubicBezTo>
                  <a:close/>
                </a:path>
              </a:pathLst>
            </a:custGeom>
            <a:solidFill>
              <a:srgbClr val="F7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098;p72">
              <a:extLst>
                <a:ext uri="{FF2B5EF4-FFF2-40B4-BE49-F238E27FC236}">
                  <a16:creationId xmlns:a16="http://schemas.microsoft.com/office/drawing/2014/main" id="{0C3668E0-CD13-4608-8EC2-5A388760C7D1}"/>
                </a:ext>
              </a:extLst>
            </p:cNvPr>
            <p:cNvSpPr/>
            <p:nvPr/>
          </p:nvSpPr>
          <p:spPr>
            <a:xfrm>
              <a:off x="9344376" y="638904"/>
              <a:ext cx="669937" cy="514268"/>
            </a:xfrm>
            <a:custGeom>
              <a:avLst/>
              <a:gdLst/>
              <a:ahLst/>
              <a:cxnLst/>
              <a:rect l="l" t="t" r="r" b="b"/>
              <a:pathLst>
                <a:path w="7761" h="6259" extrusionOk="0">
                  <a:moveTo>
                    <a:pt x="3454" y="0"/>
                  </a:moveTo>
                  <a:cubicBezTo>
                    <a:pt x="3001" y="0"/>
                    <a:pt x="2551" y="163"/>
                    <a:pt x="2136" y="532"/>
                  </a:cubicBezTo>
                  <a:cubicBezTo>
                    <a:pt x="1" y="2437"/>
                    <a:pt x="2032" y="4445"/>
                    <a:pt x="3398" y="5352"/>
                  </a:cubicBezTo>
                  <a:cubicBezTo>
                    <a:pt x="4374" y="6006"/>
                    <a:pt x="6853" y="6259"/>
                    <a:pt x="6853" y="6259"/>
                  </a:cubicBezTo>
                  <a:cubicBezTo>
                    <a:pt x="7760" y="3546"/>
                    <a:pt x="5570" y="0"/>
                    <a:pt x="3454" y="0"/>
                  </a:cubicBezTo>
                  <a:close/>
                </a:path>
              </a:pathLst>
            </a:custGeom>
            <a:solidFill>
              <a:srgbClr val="99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099;p72">
              <a:extLst>
                <a:ext uri="{FF2B5EF4-FFF2-40B4-BE49-F238E27FC236}">
                  <a16:creationId xmlns:a16="http://schemas.microsoft.com/office/drawing/2014/main" id="{CE645AF1-806D-45AA-9B84-A5A83CEF88C4}"/>
                </a:ext>
              </a:extLst>
            </p:cNvPr>
            <p:cNvSpPr/>
            <p:nvPr/>
          </p:nvSpPr>
          <p:spPr>
            <a:xfrm>
              <a:off x="10008184" y="741939"/>
              <a:ext cx="458796" cy="367851"/>
            </a:xfrm>
            <a:custGeom>
              <a:avLst/>
              <a:gdLst/>
              <a:ahLst/>
              <a:cxnLst/>
              <a:rect l="l" t="t" r="r" b="b"/>
              <a:pathLst>
                <a:path w="5315" h="4477" extrusionOk="0">
                  <a:moveTo>
                    <a:pt x="2847" y="1"/>
                  </a:moveTo>
                  <a:cubicBezTo>
                    <a:pt x="2847" y="1"/>
                    <a:pt x="1573" y="1619"/>
                    <a:pt x="1573" y="1619"/>
                  </a:cubicBezTo>
                  <a:cubicBezTo>
                    <a:pt x="1562" y="1619"/>
                    <a:pt x="1" y="253"/>
                    <a:pt x="1" y="253"/>
                  </a:cubicBezTo>
                  <a:lnTo>
                    <a:pt x="1" y="253"/>
                  </a:lnTo>
                  <a:lnTo>
                    <a:pt x="620" y="4006"/>
                  </a:lnTo>
                  <a:lnTo>
                    <a:pt x="4121" y="4477"/>
                  </a:lnTo>
                  <a:lnTo>
                    <a:pt x="5315" y="1424"/>
                  </a:lnTo>
                  <a:lnTo>
                    <a:pt x="3467" y="191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2100;p72">
            <a:extLst>
              <a:ext uri="{FF2B5EF4-FFF2-40B4-BE49-F238E27FC236}">
                <a16:creationId xmlns:a16="http://schemas.microsoft.com/office/drawing/2014/main" id="{C5FF84F3-A2E8-495C-BD57-EEA6E55A08BA}"/>
              </a:ext>
            </a:extLst>
          </p:cNvPr>
          <p:cNvGrpSpPr/>
          <p:nvPr/>
        </p:nvGrpSpPr>
        <p:grpSpPr>
          <a:xfrm>
            <a:off x="1134382" y="5547994"/>
            <a:ext cx="665389" cy="727568"/>
            <a:chOff x="2013650" y="1733325"/>
            <a:chExt cx="407750" cy="445875"/>
          </a:xfrm>
        </p:grpSpPr>
        <p:sp>
          <p:nvSpPr>
            <p:cNvPr id="71" name="Google Shape;2101;p72">
              <a:extLst>
                <a:ext uri="{FF2B5EF4-FFF2-40B4-BE49-F238E27FC236}">
                  <a16:creationId xmlns:a16="http://schemas.microsoft.com/office/drawing/2014/main" id="{BD3DE153-C7DE-4A38-9E9D-618CFBDF0D0B}"/>
                </a:ext>
              </a:extLst>
            </p:cNvPr>
            <p:cNvSpPr/>
            <p:nvPr/>
          </p:nvSpPr>
          <p:spPr>
            <a:xfrm>
              <a:off x="2013650" y="1998550"/>
              <a:ext cx="72900" cy="42200"/>
            </a:xfrm>
            <a:custGeom>
              <a:avLst/>
              <a:gdLst/>
              <a:ahLst/>
              <a:cxnLst/>
              <a:rect l="l" t="t" r="r" b="b"/>
              <a:pathLst>
                <a:path w="2916" h="1688" extrusionOk="0">
                  <a:moveTo>
                    <a:pt x="2916" y="0"/>
                  </a:moveTo>
                  <a:lnTo>
                    <a:pt x="0" y="838"/>
                  </a:lnTo>
                  <a:lnTo>
                    <a:pt x="2916" y="1688"/>
                  </a:lnTo>
                  <a:lnTo>
                    <a:pt x="2916" y="0"/>
                  </a:lnTo>
                  <a:close/>
                </a:path>
              </a:pathLst>
            </a:custGeom>
            <a:solidFill>
              <a:srgbClr val="99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2102;p72">
              <a:extLst>
                <a:ext uri="{FF2B5EF4-FFF2-40B4-BE49-F238E27FC236}">
                  <a16:creationId xmlns:a16="http://schemas.microsoft.com/office/drawing/2014/main" id="{514B8DE9-84E9-499E-A8AF-1D2DAA4ECA20}"/>
                </a:ext>
              </a:extLst>
            </p:cNvPr>
            <p:cNvSpPr/>
            <p:nvPr/>
          </p:nvSpPr>
          <p:spPr>
            <a:xfrm>
              <a:off x="2124975" y="1733325"/>
              <a:ext cx="176625" cy="179450"/>
            </a:xfrm>
            <a:custGeom>
              <a:avLst/>
              <a:gdLst/>
              <a:ahLst/>
              <a:cxnLst/>
              <a:rect l="l" t="t" r="r" b="b"/>
              <a:pathLst>
                <a:path w="7065" h="7178" extrusionOk="0">
                  <a:moveTo>
                    <a:pt x="3453" y="0"/>
                  </a:moveTo>
                  <a:cubicBezTo>
                    <a:pt x="3206" y="0"/>
                    <a:pt x="2946" y="49"/>
                    <a:pt x="2675" y="154"/>
                  </a:cubicBezTo>
                  <a:cubicBezTo>
                    <a:pt x="1" y="1198"/>
                    <a:pt x="1206" y="3792"/>
                    <a:pt x="2170" y="5112"/>
                  </a:cubicBezTo>
                  <a:cubicBezTo>
                    <a:pt x="2858" y="6064"/>
                    <a:pt x="5085" y="7178"/>
                    <a:pt x="5085" y="7178"/>
                  </a:cubicBezTo>
                  <a:cubicBezTo>
                    <a:pt x="7065" y="4719"/>
                    <a:pt x="5885" y="0"/>
                    <a:pt x="3453" y="0"/>
                  </a:cubicBezTo>
                  <a:close/>
                </a:path>
              </a:pathLst>
            </a:custGeom>
            <a:solidFill>
              <a:srgbClr val="99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103;p72">
              <a:extLst>
                <a:ext uri="{FF2B5EF4-FFF2-40B4-BE49-F238E27FC236}">
                  <a16:creationId xmlns:a16="http://schemas.microsoft.com/office/drawing/2014/main" id="{841D63E8-C37F-4089-9727-883D58D3129C}"/>
                </a:ext>
              </a:extLst>
            </p:cNvPr>
            <p:cNvSpPr/>
            <p:nvPr/>
          </p:nvSpPr>
          <p:spPr>
            <a:xfrm>
              <a:off x="2124450" y="2109350"/>
              <a:ext cx="34550" cy="62175"/>
            </a:xfrm>
            <a:custGeom>
              <a:avLst/>
              <a:gdLst/>
              <a:ahLst/>
              <a:cxnLst/>
              <a:rect l="l" t="t" r="r" b="b"/>
              <a:pathLst>
                <a:path w="1382" h="2487" extrusionOk="0">
                  <a:moveTo>
                    <a:pt x="961" y="1"/>
                  </a:moveTo>
                  <a:cubicBezTo>
                    <a:pt x="823" y="1"/>
                    <a:pt x="682" y="70"/>
                    <a:pt x="618" y="228"/>
                  </a:cubicBezTo>
                  <a:cubicBezTo>
                    <a:pt x="377" y="825"/>
                    <a:pt x="194" y="1433"/>
                    <a:pt x="56" y="2053"/>
                  </a:cubicBezTo>
                  <a:cubicBezTo>
                    <a:pt x="1" y="2315"/>
                    <a:pt x="219" y="2486"/>
                    <a:pt x="425" y="2486"/>
                  </a:cubicBezTo>
                  <a:cubicBezTo>
                    <a:pt x="561" y="2486"/>
                    <a:pt x="692" y="2411"/>
                    <a:pt x="733" y="2237"/>
                  </a:cubicBezTo>
                  <a:cubicBezTo>
                    <a:pt x="859" y="1617"/>
                    <a:pt x="1043" y="1009"/>
                    <a:pt x="1284" y="423"/>
                  </a:cubicBezTo>
                  <a:cubicBezTo>
                    <a:pt x="1382" y="166"/>
                    <a:pt x="1175" y="1"/>
                    <a:pt x="9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104;p72">
              <a:extLst>
                <a:ext uri="{FF2B5EF4-FFF2-40B4-BE49-F238E27FC236}">
                  <a16:creationId xmlns:a16="http://schemas.microsoft.com/office/drawing/2014/main" id="{E3ABE3DE-71DC-44A6-B5F4-55EFA43B4E42}"/>
                </a:ext>
              </a:extLst>
            </p:cNvPr>
            <p:cNvSpPr/>
            <p:nvPr/>
          </p:nvSpPr>
          <p:spPr>
            <a:xfrm>
              <a:off x="2186950" y="2116975"/>
              <a:ext cx="20550" cy="62225"/>
            </a:xfrm>
            <a:custGeom>
              <a:avLst/>
              <a:gdLst/>
              <a:ahLst/>
              <a:cxnLst/>
              <a:rect l="l" t="t" r="r" b="b"/>
              <a:pathLst>
                <a:path w="822" h="2489" extrusionOk="0">
                  <a:moveTo>
                    <a:pt x="478" y="1"/>
                  </a:moveTo>
                  <a:cubicBezTo>
                    <a:pt x="305" y="1"/>
                    <a:pt x="127" y="113"/>
                    <a:pt x="116" y="336"/>
                  </a:cubicBezTo>
                  <a:cubicBezTo>
                    <a:pt x="93" y="945"/>
                    <a:pt x="58" y="1553"/>
                    <a:pt x="12" y="2161"/>
                  </a:cubicBezTo>
                  <a:cubicBezTo>
                    <a:pt x="1" y="2379"/>
                    <a:pt x="167" y="2488"/>
                    <a:pt x="341" y="2488"/>
                  </a:cubicBezTo>
                  <a:cubicBezTo>
                    <a:pt x="514" y="2488"/>
                    <a:pt x="695" y="2379"/>
                    <a:pt x="712" y="2161"/>
                  </a:cubicBezTo>
                  <a:cubicBezTo>
                    <a:pt x="747" y="1553"/>
                    <a:pt x="781" y="945"/>
                    <a:pt x="816" y="336"/>
                  </a:cubicBezTo>
                  <a:cubicBezTo>
                    <a:pt x="821" y="113"/>
                    <a:pt x="652" y="1"/>
                    <a:pt x="4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105;p72">
              <a:extLst>
                <a:ext uri="{FF2B5EF4-FFF2-40B4-BE49-F238E27FC236}">
                  <a16:creationId xmlns:a16="http://schemas.microsoft.com/office/drawing/2014/main" id="{2F8C9E0C-E970-4B67-BFAE-252C481E0F8A}"/>
                </a:ext>
              </a:extLst>
            </p:cNvPr>
            <p:cNvSpPr/>
            <p:nvPr/>
          </p:nvSpPr>
          <p:spPr>
            <a:xfrm>
              <a:off x="2261850" y="2116975"/>
              <a:ext cx="24800" cy="62025"/>
            </a:xfrm>
            <a:custGeom>
              <a:avLst/>
              <a:gdLst/>
              <a:ahLst/>
              <a:cxnLst/>
              <a:rect l="l" t="t" r="r" b="b"/>
              <a:pathLst>
                <a:path w="992" h="2481" extrusionOk="0">
                  <a:moveTo>
                    <a:pt x="343" y="1"/>
                  </a:moveTo>
                  <a:cubicBezTo>
                    <a:pt x="170" y="1"/>
                    <a:pt x="0" y="113"/>
                    <a:pt x="12" y="336"/>
                  </a:cubicBezTo>
                  <a:cubicBezTo>
                    <a:pt x="35" y="968"/>
                    <a:pt x="115" y="1610"/>
                    <a:pt x="264" y="2230"/>
                  </a:cubicBezTo>
                  <a:cubicBezTo>
                    <a:pt x="306" y="2405"/>
                    <a:pt x="438" y="2480"/>
                    <a:pt x="574" y="2480"/>
                  </a:cubicBezTo>
                  <a:cubicBezTo>
                    <a:pt x="778" y="2480"/>
                    <a:pt x="992" y="2312"/>
                    <a:pt x="930" y="2058"/>
                  </a:cubicBezTo>
                  <a:cubicBezTo>
                    <a:pt x="804" y="1484"/>
                    <a:pt x="723" y="910"/>
                    <a:pt x="700" y="336"/>
                  </a:cubicBezTo>
                  <a:cubicBezTo>
                    <a:pt x="695" y="113"/>
                    <a:pt x="517" y="1"/>
                    <a:pt x="3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106;p72">
              <a:extLst>
                <a:ext uri="{FF2B5EF4-FFF2-40B4-BE49-F238E27FC236}">
                  <a16:creationId xmlns:a16="http://schemas.microsoft.com/office/drawing/2014/main" id="{3F2239E4-A0C4-438D-B15F-30FEB06F7CA9}"/>
                </a:ext>
              </a:extLst>
            </p:cNvPr>
            <p:cNvSpPr/>
            <p:nvPr/>
          </p:nvSpPr>
          <p:spPr>
            <a:xfrm>
              <a:off x="2310350" y="2112000"/>
              <a:ext cx="35200" cy="56075"/>
            </a:xfrm>
            <a:custGeom>
              <a:avLst/>
              <a:gdLst/>
              <a:ahLst/>
              <a:cxnLst/>
              <a:rect l="l" t="t" r="r" b="b"/>
              <a:pathLst>
                <a:path w="1408" h="2243" extrusionOk="0">
                  <a:moveTo>
                    <a:pt x="465" y="1"/>
                  </a:moveTo>
                  <a:cubicBezTo>
                    <a:pt x="242" y="1"/>
                    <a:pt x="0" y="252"/>
                    <a:pt x="126" y="535"/>
                  </a:cubicBezTo>
                  <a:cubicBezTo>
                    <a:pt x="333" y="1006"/>
                    <a:pt x="505" y="1499"/>
                    <a:pt x="654" y="1993"/>
                  </a:cubicBezTo>
                  <a:cubicBezTo>
                    <a:pt x="709" y="2167"/>
                    <a:pt x="848" y="2242"/>
                    <a:pt x="987" y="2242"/>
                  </a:cubicBezTo>
                  <a:cubicBezTo>
                    <a:pt x="1197" y="2242"/>
                    <a:pt x="1407" y="2071"/>
                    <a:pt x="1331" y="1809"/>
                  </a:cubicBezTo>
                  <a:cubicBezTo>
                    <a:pt x="1159" y="1258"/>
                    <a:pt x="953" y="707"/>
                    <a:pt x="723" y="180"/>
                  </a:cubicBezTo>
                  <a:cubicBezTo>
                    <a:pt x="665" y="53"/>
                    <a:pt x="567" y="1"/>
                    <a:pt x="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107;p72">
              <a:extLst>
                <a:ext uri="{FF2B5EF4-FFF2-40B4-BE49-F238E27FC236}">
                  <a16:creationId xmlns:a16="http://schemas.microsoft.com/office/drawing/2014/main" id="{A4623E9A-8F6B-4660-B251-5DC59DA5C8DD}"/>
                </a:ext>
              </a:extLst>
            </p:cNvPr>
            <p:cNvSpPr/>
            <p:nvPr/>
          </p:nvSpPr>
          <p:spPr>
            <a:xfrm>
              <a:off x="2160550" y="2086050"/>
              <a:ext cx="76650" cy="48250"/>
            </a:xfrm>
            <a:custGeom>
              <a:avLst/>
              <a:gdLst/>
              <a:ahLst/>
              <a:cxnLst/>
              <a:rect l="l" t="t" r="r" b="b"/>
              <a:pathLst>
                <a:path w="3066" h="1930" extrusionOk="0">
                  <a:moveTo>
                    <a:pt x="1" y="1"/>
                  </a:moveTo>
                  <a:lnTo>
                    <a:pt x="1" y="1"/>
                  </a:lnTo>
                  <a:cubicBezTo>
                    <a:pt x="127" y="586"/>
                    <a:pt x="288" y="1172"/>
                    <a:pt x="494" y="1734"/>
                  </a:cubicBezTo>
                  <a:cubicBezTo>
                    <a:pt x="953" y="1872"/>
                    <a:pt x="1424" y="1929"/>
                    <a:pt x="1895" y="1929"/>
                  </a:cubicBezTo>
                  <a:lnTo>
                    <a:pt x="3065" y="1929"/>
                  </a:lnTo>
                  <a:cubicBezTo>
                    <a:pt x="2882" y="1401"/>
                    <a:pt x="2744" y="873"/>
                    <a:pt x="2629" y="322"/>
                  </a:cubicBezTo>
                  <a:cubicBezTo>
                    <a:pt x="1745" y="288"/>
                    <a:pt x="862" y="173"/>
                    <a:pt x="1" y="1"/>
                  </a:cubicBezTo>
                  <a:close/>
                </a:path>
              </a:pathLst>
            </a:custGeom>
            <a:solidFill>
              <a:srgbClr val="FFA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108;p72">
              <a:extLst>
                <a:ext uri="{FF2B5EF4-FFF2-40B4-BE49-F238E27FC236}">
                  <a16:creationId xmlns:a16="http://schemas.microsoft.com/office/drawing/2014/main" id="{A17CFCC7-A33F-456E-A404-845FACADE9D7}"/>
                </a:ext>
              </a:extLst>
            </p:cNvPr>
            <p:cNvSpPr/>
            <p:nvPr/>
          </p:nvSpPr>
          <p:spPr>
            <a:xfrm>
              <a:off x="2145075" y="1876900"/>
              <a:ext cx="88675" cy="217225"/>
            </a:xfrm>
            <a:custGeom>
              <a:avLst/>
              <a:gdLst/>
              <a:ahLst/>
              <a:cxnLst/>
              <a:rect l="l" t="t" r="r" b="b"/>
              <a:pathLst>
                <a:path w="3547" h="8689" extrusionOk="0">
                  <a:moveTo>
                    <a:pt x="2514" y="0"/>
                  </a:moveTo>
                  <a:cubicBezTo>
                    <a:pt x="2009" y="0"/>
                    <a:pt x="1492" y="80"/>
                    <a:pt x="999" y="230"/>
                  </a:cubicBezTo>
                  <a:cubicBezTo>
                    <a:pt x="126" y="2858"/>
                    <a:pt x="0" y="5670"/>
                    <a:pt x="608" y="8367"/>
                  </a:cubicBezTo>
                  <a:cubicBezTo>
                    <a:pt x="1481" y="8539"/>
                    <a:pt x="2364" y="8654"/>
                    <a:pt x="3248" y="8688"/>
                  </a:cubicBezTo>
                  <a:cubicBezTo>
                    <a:pt x="2663" y="5888"/>
                    <a:pt x="2915" y="2835"/>
                    <a:pt x="3547" y="0"/>
                  </a:cubicBezTo>
                  <a:close/>
                </a:path>
              </a:pathLst>
            </a:custGeom>
            <a:solidFill>
              <a:srgbClr val="FFD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109;p72">
              <a:extLst>
                <a:ext uri="{FF2B5EF4-FFF2-40B4-BE49-F238E27FC236}">
                  <a16:creationId xmlns:a16="http://schemas.microsoft.com/office/drawing/2014/main" id="{6BFE696C-95E8-4165-B791-3D476956DC21}"/>
                </a:ext>
              </a:extLst>
            </p:cNvPr>
            <p:cNvSpPr/>
            <p:nvPr/>
          </p:nvSpPr>
          <p:spPr>
            <a:xfrm>
              <a:off x="2095425" y="2067700"/>
              <a:ext cx="77500" cy="61700"/>
            </a:xfrm>
            <a:custGeom>
              <a:avLst/>
              <a:gdLst/>
              <a:ahLst/>
              <a:cxnLst/>
              <a:rect l="l" t="t" r="r" b="b"/>
              <a:pathLst>
                <a:path w="3100" h="2468" extrusionOk="0">
                  <a:moveTo>
                    <a:pt x="0" y="0"/>
                  </a:moveTo>
                  <a:lnTo>
                    <a:pt x="0" y="0"/>
                  </a:lnTo>
                  <a:cubicBezTo>
                    <a:pt x="666" y="1206"/>
                    <a:pt x="1779" y="2089"/>
                    <a:pt x="3099" y="2468"/>
                  </a:cubicBezTo>
                  <a:cubicBezTo>
                    <a:pt x="2893" y="1906"/>
                    <a:pt x="2732" y="1320"/>
                    <a:pt x="2594" y="735"/>
                  </a:cubicBezTo>
                  <a:cubicBezTo>
                    <a:pt x="1711" y="563"/>
                    <a:pt x="838" y="31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10;p72">
              <a:extLst>
                <a:ext uri="{FF2B5EF4-FFF2-40B4-BE49-F238E27FC236}">
                  <a16:creationId xmlns:a16="http://schemas.microsoft.com/office/drawing/2014/main" id="{FFBE108A-0D52-42C9-ACEC-FB1F3D136A3B}"/>
                </a:ext>
              </a:extLst>
            </p:cNvPr>
            <p:cNvSpPr/>
            <p:nvPr/>
          </p:nvSpPr>
          <p:spPr>
            <a:xfrm>
              <a:off x="2079350" y="1882625"/>
              <a:ext cx="90700" cy="203750"/>
            </a:xfrm>
            <a:custGeom>
              <a:avLst/>
              <a:gdLst/>
              <a:ahLst/>
              <a:cxnLst/>
              <a:rect l="l" t="t" r="r" b="b"/>
              <a:pathLst>
                <a:path w="3628" h="8150" extrusionOk="0">
                  <a:moveTo>
                    <a:pt x="3628" y="1"/>
                  </a:moveTo>
                  <a:lnTo>
                    <a:pt x="3628" y="1"/>
                  </a:lnTo>
                  <a:cubicBezTo>
                    <a:pt x="1470" y="666"/>
                    <a:pt x="1" y="2663"/>
                    <a:pt x="1" y="4936"/>
                  </a:cubicBezTo>
                  <a:cubicBezTo>
                    <a:pt x="1" y="5797"/>
                    <a:pt x="219" y="6657"/>
                    <a:pt x="643" y="7415"/>
                  </a:cubicBezTo>
                  <a:cubicBezTo>
                    <a:pt x="1481" y="7725"/>
                    <a:pt x="2354" y="7977"/>
                    <a:pt x="3237" y="8149"/>
                  </a:cubicBezTo>
                  <a:cubicBezTo>
                    <a:pt x="2618" y="5452"/>
                    <a:pt x="2755" y="2629"/>
                    <a:pt x="36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111;p72">
              <a:extLst>
                <a:ext uri="{FF2B5EF4-FFF2-40B4-BE49-F238E27FC236}">
                  <a16:creationId xmlns:a16="http://schemas.microsoft.com/office/drawing/2014/main" id="{9DDA5B64-1B03-40C1-9516-652C822FAD84}"/>
                </a:ext>
              </a:extLst>
            </p:cNvPr>
            <p:cNvSpPr/>
            <p:nvPr/>
          </p:nvSpPr>
          <p:spPr>
            <a:xfrm>
              <a:off x="2226275" y="2090075"/>
              <a:ext cx="86375" cy="44225"/>
            </a:xfrm>
            <a:custGeom>
              <a:avLst/>
              <a:gdLst/>
              <a:ahLst/>
              <a:cxnLst/>
              <a:rect l="l" t="t" r="r" b="b"/>
              <a:pathLst>
                <a:path w="3455" h="1769" extrusionOk="0">
                  <a:moveTo>
                    <a:pt x="3019" y="1"/>
                  </a:moveTo>
                  <a:cubicBezTo>
                    <a:pt x="2262" y="122"/>
                    <a:pt x="1500" y="178"/>
                    <a:pt x="735" y="178"/>
                  </a:cubicBezTo>
                  <a:cubicBezTo>
                    <a:pt x="490" y="178"/>
                    <a:pt x="245" y="172"/>
                    <a:pt x="0" y="161"/>
                  </a:cubicBezTo>
                  <a:lnTo>
                    <a:pt x="0" y="161"/>
                  </a:lnTo>
                  <a:cubicBezTo>
                    <a:pt x="103" y="712"/>
                    <a:pt x="253" y="1240"/>
                    <a:pt x="425" y="1768"/>
                  </a:cubicBezTo>
                  <a:lnTo>
                    <a:pt x="2651" y="1768"/>
                  </a:lnTo>
                  <a:cubicBezTo>
                    <a:pt x="2915" y="1768"/>
                    <a:pt x="3191" y="1757"/>
                    <a:pt x="3455" y="1711"/>
                  </a:cubicBezTo>
                  <a:cubicBezTo>
                    <a:pt x="3283" y="1148"/>
                    <a:pt x="3145" y="574"/>
                    <a:pt x="30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112;p72">
              <a:extLst>
                <a:ext uri="{FF2B5EF4-FFF2-40B4-BE49-F238E27FC236}">
                  <a16:creationId xmlns:a16="http://schemas.microsoft.com/office/drawing/2014/main" id="{3A112C85-9FFA-445A-BFCB-0CD6217D8096}"/>
                </a:ext>
              </a:extLst>
            </p:cNvPr>
            <p:cNvSpPr/>
            <p:nvPr/>
          </p:nvSpPr>
          <p:spPr>
            <a:xfrm>
              <a:off x="2211625" y="1876900"/>
              <a:ext cx="93850" cy="217650"/>
            </a:xfrm>
            <a:custGeom>
              <a:avLst/>
              <a:gdLst/>
              <a:ahLst/>
              <a:cxnLst/>
              <a:rect l="l" t="t" r="r" b="b"/>
              <a:pathLst>
                <a:path w="3754" h="8706" extrusionOk="0">
                  <a:moveTo>
                    <a:pt x="885" y="0"/>
                  </a:moveTo>
                  <a:cubicBezTo>
                    <a:pt x="253" y="2835"/>
                    <a:pt x="1" y="5888"/>
                    <a:pt x="575" y="8688"/>
                  </a:cubicBezTo>
                  <a:cubicBezTo>
                    <a:pt x="822" y="8699"/>
                    <a:pt x="1070" y="8705"/>
                    <a:pt x="1316" y="8705"/>
                  </a:cubicBezTo>
                  <a:cubicBezTo>
                    <a:pt x="2086" y="8705"/>
                    <a:pt x="2851" y="8649"/>
                    <a:pt x="3616" y="8528"/>
                  </a:cubicBezTo>
                  <a:cubicBezTo>
                    <a:pt x="3019" y="5739"/>
                    <a:pt x="2973" y="2846"/>
                    <a:pt x="3754" y="34"/>
                  </a:cubicBezTo>
                  <a:cubicBezTo>
                    <a:pt x="3582" y="12"/>
                    <a:pt x="3410" y="0"/>
                    <a:pt x="32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113;p72">
              <a:extLst>
                <a:ext uri="{FF2B5EF4-FFF2-40B4-BE49-F238E27FC236}">
                  <a16:creationId xmlns:a16="http://schemas.microsoft.com/office/drawing/2014/main" id="{BF2E57A8-262D-41EB-9B1C-E88D3D129454}"/>
                </a:ext>
              </a:extLst>
            </p:cNvPr>
            <p:cNvSpPr/>
            <p:nvPr/>
          </p:nvSpPr>
          <p:spPr>
            <a:xfrm>
              <a:off x="2285950" y="1877750"/>
              <a:ext cx="135450" cy="212650"/>
            </a:xfrm>
            <a:custGeom>
              <a:avLst/>
              <a:gdLst/>
              <a:ahLst/>
              <a:cxnLst/>
              <a:rect l="l" t="t" r="r" b="b"/>
              <a:pathLst>
                <a:path w="5418" h="8506" extrusionOk="0">
                  <a:moveTo>
                    <a:pt x="781" y="0"/>
                  </a:moveTo>
                  <a:cubicBezTo>
                    <a:pt x="0" y="2824"/>
                    <a:pt x="46" y="5705"/>
                    <a:pt x="643" y="8505"/>
                  </a:cubicBezTo>
                  <a:cubicBezTo>
                    <a:pt x="2273" y="8253"/>
                    <a:pt x="3822" y="7702"/>
                    <a:pt x="5131" y="6806"/>
                  </a:cubicBezTo>
                  <a:cubicBezTo>
                    <a:pt x="5326" y="6267"/>
                    <a:pt x="5418" y="5693"/>
                    <a:pt x="5418" y="5131"/>
                  </a:cubicBezTo>
                  <a:cubicBezTo>
                    <a:pt x="5406" y="2480"/>
                    <a:pt x="3409" y="276"/>
                    <a:pt x="781" y="0"/>
                  </a:cubicBezTo>
                  <a:close/>
                </a:path>
              </a:pathLst>
            </a:custGeom>
            <a:solidFill>
              <a:srgbClr val="FFD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114;p72">
              <a:extLst>
                <a:ext uri="{FF2B5EF4-FFF2-40B4-BE49-F238E27FC236}">
                  <a16:creationId xmlns:a16="http://schemas.microsoft.com/office/drawing/2014/main" id="{87A1E79F-17C3-4F1E-A0AB-14949524C3F5}"/>
                </a:ext>
              </a:extLst>
            </p:cNvPr>
            <p:cNvSpPr/>
            <p:nvPr/>
          </p:nvSpPr>
          <p:spPr>
            <a:xfrm>
              <a:off x="2302025" y="2047600"/>
              <a:ext cx="112200" cy="85250"/>
            </a:xfrm>
            <a:custGeom>
              <a:avLst/>
              <a:gdLst/>
              <a:ahLst/>
              <a:cxnLst/>
              <a:rect l="l" t="t" r="r" b="b"/>
              <a:pathLst>
                <a:path w="4488" h="3410" extrusionOk="0">
                  <a:moveTo>
                    <a:pt x="4488" y="1"/>
                  </a:moveTo>
                  <a:lnTo>
                    <a:pt x="4488" y="1"/>
                  </a:lnTo>
                  <a:cubicBezTo>
                    <a:pt x="3179" y="896"/>
                    <a:pt x="1630" y="1447"/>
                    <a:pt x="0" y="1700"/>
                  </a:cubicBezTo>
                  <a:cubicBezTo>
                    <a:pt x="115" y="2273"/>
                    <a:pt x="264" y="2847"/>
                    <a:pt x="425" y="3410"/>
                  </a:cubicBezTo>
                  <a:cubicBezTo>
                    <a:pt x="2296" y="3100"/>
                    <a:pt x="3856" y="1803"/>
                    <a:pt x="4488" y="1"/>
                  </a:cubicBezTo>
                  <a:close/>
                </a:path>
              </a:pathLst>
            </a:custGeom>
            <a:solidFill>
              <a:srgbClr val="FFA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115;p72">
              <a:extLst>
                <a:ext uri="{FF2B5EF4-FFF2-40B4-BE49-F238E27FC236}">
                  <a16:creationId xmlns:a16="http://schemas.microsoft.com/office/drawing/2014/main" id="{59D15D2F-2D91-4F73-ABFC-143F7986596D}"/>
                </a:ext>
              </a:extLst>
            </p:cNvPr>
            <p:cNvSpPr/>
            <p:nvPr/>
          </p:nvSpPr>
          <p:spPr>
            <a:xfrm>
              <a:off x="2347925" y="1973875"/>
              <a:ext cx="29000" cy="24875"/>
            </a:xfrm>
            <a:custGeom>
              <a:avLst/>
              <a:gdLst/>
              <a:ahLst/>
              <a:cxnLst/>
              <a:rect l="l" t="t" r="r" b="b"/>
              <a:pathLst>
                <a:path w="1160" h="995" extrusionOk="0">
                  <a:moveTo>
                    <a:pt x="666" y="0"/>
                  </a:moveTo>
                  <a:cubicBezTo>
                    <a:pt x="219" y="0"/>
                    <a:pt x="0" y="528"/>
                    <a:pt x="310" y="850"/>
                  </a:cubicBezTo>
                  <a:cubicBezTo>
                    <a:pt x="414" y="950"/>
                    <a:pt x="539" y="995"/>
                    <a:pt x="662" y="995"/>
                  </a:cubicBezTo>
                  <a:cubicBezTo>
                    <a:pt x="918" y="995"/>
                    <a:pt x="1160" y="797"/>
                    <a:pt x="1160" y="494"/>
                  </a:cubicBezTo>
                  <a:cubicBezTo>
                    <a:pt x="1160" y="218"/>
                    <a:pt x="942" y="0"/>
                    <a:pt x="6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116;p72">
              <a:extLst>
                <a:ext uri="{FF2B5EF4-FFF2-40B4-BE49-F238E27FC236}">
                  <a16:creationId xmlns:a16="http://schemas.microsoft.com/office/drawing/2014/main" id="{8E34737A-7402-42DF-9A92-0A486530D243}"/>
                </a:ext>
              </a:extLst>
            </p:cNvPr>
            <p:cNvSpPr/>
            <p:nvPr/>
          </p:nvSpPr>
          <p:spPr>
            <a:xfrm>
              <a:off x="2330425" y="2009450"/>
              <a:ext cx="58275" cy="58275"/>
            </a:xfrm>
            <a:custGeom>
              <a:avLst/>
              <a:gdLst/>
              <a:ahLst/>
              <a:cxnLst/>
              <a:rect l="l" t="t" r="r" b="b"/>
              <a:pathLst>
                <a:path w="2331" h="2331" extrusionOk="0">
                  <a:moveTo>
                    <a:pt x="1160" y="1"/>
                  </a:moveTo>
                  <a:cubicBezTo>
                    <a:pt x="517" y="1"/>
                    <a:pt x="0" y="517"/>
                    <a:pt x="0" y="1160"/>
                  </a:cubicBezTo>
                  <a:cubicBezTo>
                    <a:pt x="0" y="1814"/>
                    <a:pt x="517" y="2330"/>
                    <a:pt x="1160" y="2330"/>
                  </a:cubicBezTo>
                  <a:cubicBezTo>
                    <a:pt x="1802" y="2330"/>
                    <a:pt x="2330" y="1814"/>
                    <a:pt x="2330" y="1160"/>
                  </a:cubicBezTo>
                  <a:cubicBezTo>
                    <a:pt x="2330" y="517"/>
                    <a:pt x="1802" y="1"/>
                    <a:pt x="1160" y="1"/>
                  </a:cubicBezTo>
                  <a:close/>
                </a:path>
              </a:pathLst>
            </a:custGeom>
            <a:solidFill>
              <a:srgbClr val="F7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117;p72">
              <a:extLst>
                <a:ext uri="{FF2B5EF4-FFF2-40B4-BE49-F238E27FC236}">
                  <a16:creationId xmlns:a16="http://schemas.microsoft.com/office/drawing/2014/main" id="{CF220C11-5653-4560-824E-64FB8DC812B7}"/>
                </a:ext>
              </a:extLst>
            </p:cNvPr>
            <p:cNvSpPr/>
            <p:nvPr/>
          </p:nvSpPr>
          <p:spPr>
            <a:xfrm>
              <a:off x="2069325" y="1756175"/>
              <a:ext cx="194225" cy="156600"/>
            </a:xfrm>
            <a:custGeom>
              <a:avLst/>
              <a:gdLst/>
              <a:ahLst/>
              <a:cxnLst/>
              <a:rect l="l" t="t" r="r" b="b"/>
              <a:pathLst>
                <a:path w="7769" h="6264" extrusionOk="0">
                  <a:moveTo>
                    <a:pt x="3470" y="0"/>
                  </a:moveTo>
                  <a:cubicBezTo>
                    <a:pt x="3015" y="0"/>
                    <a:pt x="2563" y="164"/>
                    <a:pt x="2146" y="537"/>
                  </a:cubicBezTo>
                  <a:cubicBezTo>
                    <a:pt x="0" y="2442"/>
                    <a:pt x="2043" y="4450"/>
                    <a:pt x="3409" y="5357"/>
                  </a:cubicBezTo>
                  <a:cubicBezTo>
                    <a:pt x="4384" y="6000"/>
                    <a:pt x="6852" y="6264"/>
                    <a:pt x="6852" y="6264"/>
                  </a:cubicBezTo>
                  <a:cubicBezTo>
                    <a:pt x="7768" y="3544"/>
                    <a:pt x="5584" y="0"/>
                    <a:pt x="3470" y="0"/>
                  </a:cubicBezTo>
                  <a:close/>
                </a:path>
              </a:pathLst>
            </a:custGeom>
            <a:solidFill>
              <a:srgbClr val="99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6" name="Google Shape;2100;p72">
            <a:extLst>
              <a:ext uri="{FF2B5EF4-FFF2-40B4-BE49-F238E27FC236}">
                <a16:creationId xmlns:a16="http://schemas.microsoft.com/office/drawing/2014/main" id="{DA918672-8761-4FF2-A657-22A962C57300}"/>
              </a:ext>
            </a:extLst>
          </p:cNvPr>
          <p:cNvGrpSpPr/>
          <p:nvPr/>
        </p:nvGrpSpPr>
        <p:grpSpPr>
          <a:xfrm>
            <a:off x="1703532" y="4670450"/>
            <a:ext cx="665389" cy="727568"/>
            <a:chOff x="2013650" y="1733325"/>
            <a:chExt cx="407750" cy="445875"/>
          </a:xfrm>
        </p:grpSpPr>
        <p:sp>
          <p:nvSpPr>
            <p:cNvPr id="107" name="Google Shape;2101;p72">
              <a:extLst>
                <a:ext uri="{FF2B5EF4-FFF2-40B4-BE49-F238E27FC236}">
                  <a16:creationId xmlns:a16="http://schemas.microsoft.com/office/drawing/2014/main" id="{BAF4A41F-091C-48E3-981C-41639CB8AE9F}"/>
                </a:ext>
              </a:extLst>
            </p:cNvPr>
            <p:cNvSpPr/>
            <p:nvPr/>
          </p:nvSpPr>
          <p:spPr>
            <a:xfrm>
              <a:off x="2013650" y="1998550"/>
              <a:ext cx="72900" cy="42200"/>
            </a:xfrm>
            <a:custGeom>
              <a:avLst/>
              <a:gdLst/>
              <a:ahLst/>
              <a:cxnLst/>
              <a:rect l="l" t="t" r="r" b="b"/>
              <a:pathLst>
                <a:path w="2916" h="1688" extrusionOk="0">
                  <a:moveTo>
                    <a:pt x="2916" y="0"/>
                  </a:moveTo>
                  <a:lnTo>
                    <a:pt x="0" y="838"/>
                  </a:lnTo>
                  <a:lnTo>
                    <a:pt x="2916" y="1688"/>
                  </a:lnTo>
                  <a:lnTo>
                    <a:pt x="2916" y="0"/>
                  </a:lnTo>
                  <a:close/>
                </a:path>
              </a:pathLst>
            </a:custGeom>
            <a:solidFill>
              <a:srgbClr val="99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2102;p72">
              <a:extLst>
                <a:ext uri="{FF2B5EF4-FFF2-40B4-BE49-F238E27FC236}">
                  <a16:creationId xmlns:a16="http://schemas.microsoft.com/office/drawing/2014/main" id="{82C3ECC7-1BE4-4FD4-8BF9-39A69E8DE261}"/>
                </a:ext>
              </a:extLst>
            </p:cNvPr>
            <p:cNvSpPr/>
            <p:nvPr/>
          </p:nvSpPr>
          <p:spPr>
            <a:xfrm>
              <a:off x="2124975" y="1733325"/>
              <a:ext cx="176625" cy="179450"/>
            </a:xfrm>
            <a:custGeom>
              <a:avLst/>
              <a:gdLst/>
              <a:ahLst/>
              <a:cxnLst/>
              <a:rect l="l" t="t" r="r" b="b"/>
              <a:pathLst>
                <a:path w="7065" h="7178" extrusionOk="0">
                  <a:moveTo>
                    <a:pt x="3453" y="0"/>
                  </a:moveTo>
                  <a:cubicBezTo>
                    <a:pt x="3206" y="0"/>
                    <a:pt x="2946" y="49"/>
                    <a:pt x="2675" y="154"/>
                  </a:cubicBezTo>
                  <a:cubicBezTo>
                    <a:pt x="1" y="1198"/>
                    <a:pt x="1206" y="3792"/>
                    <a:pt x="2170" y="5112"/>
                  </a:cubicBezTo>
                  <a:cubicBezTo>
                    <a:pt x="2858" y="6064"/>
                    <a:pt x="5085" y="7178"/>
                    <a:pt x="5085" y="7178"/>
                  </a:cubicBezTo>
                  <a:cubicBezTo>
                    <a:pt x="7065" y="4719"/>
                    <a:pt x="5885" y="0"/>
                    <a:pt x="3453" y="0"/>
                  </a:cubicBezTo>
                  <a:close/>
                </a:path>
              </a:pathLst>
            </a:custGeom>
            <a:solidFill>
              <a:srgbClr val="99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2103;p72">
              <a:extLst>
                <a:ext uri="{FF2B5EF4-FFF2-40B4-BE49-F238E27FC236}">
                  <a16:creationId xmlns:a16="http://schemas.microsoft.com/office/drawing/2014/main" id="{6082C4E8-9487-45E8-8088-817DF3C0C8E5}"/>
                </a:ext>
              </a:extLst>
            </p:cNvPr>
            <p:cNvSpPr/>
            <p:nvPr/>
          </p:nvSpPr>
          <p:spPr>
            <a:xfrm>
              <a:off x="2124450" y="2109350"/>
              <a:ext cx="34550" cy="62175"/>
            </a:xfrm>
            <a:custGeom>
              <a:avLst/>
              <a:gdLst/>
              <a:ahLst/>
              <a:cxnLst/>
              <a:rect l="l" t="t" r="r" b="b"/>
              <a:pathLst>
                <a:path w="1382" h="2487" extrusionOk="0">
                  <a:moveTo>
                    <a:pt x="961" y="1"/>
                  </a:moveTo>
                  <a:cubicBezTo>
                    <a:pt x="823" y="1"/>
                    <a:pt x="682" y="70"/>
                    <a:pt x="618" y="228"/>
                  </a:cubicBezTo>
                  <a:cubicBezTo>
                    <a:pt x="377" y="825"/>
                    <a:pt x="194" y="1433"/>
                    <a:pt x="56" y="2053"/>
                  </a:cubicBezTo>
                  <a:cubicBezTo>
                    <a:pt x="1" y="2315"/>
                    <a:pt x="219" y="2486"/>
                    <a:pt x="425" y="2486"/>
                  </a:cubicBezTo>
                  <a:cubicBezTo>
                    <a:pt x="561" y="2486"/>
                    <a:pt x="692" y="2411"/>
                    <a:pt x="733" y="2237"/>
                  </a:cubicBezTo>
                  <a:cubicBezTo>
                    <a:pt x="859" y="1617"/>
                    <a:pt x="1043" y="1009"/>
                    <a:pt x="1284" y="423"/>
                  </a:cubicBezTo>
                  <a:cubicBezTo>
                    <a:pt x="1382" y="166"/>
                    <a:pt x="1175" y="1"/>
                    <a:pt x="9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104;p72">
              <a:extLst>
                <a:ext uri="{FF2B5EF4-FFF2-40B4-BE49-F238E27FC236}">
                  <a16:creationId xmlns:a16="http://schemas.microsoft.com/office/drawing/2014/main" id="{4C70C12C-2808-4B44-936B-A0C9B5DDDAEA}"/>
                </a:ext>
              </a:extLst>
            </p:cNvPr>
            <p:cNvSpPr/>
            <p:nvPr/>
          </p:nvSpPr>
          <p:spPr>
            <a:xfrm>
              <a:off x="2186950" y="2116975"/>
              <a:ext cx="20550" cy="62225"/>
            </a:xfrm>
            <a:custGeom>
              <a:avLst/>
              <a:gdLst/>
              <a:ahLst/>
              <a:cxnLst/>
              <a:rect l="l" t="t" r="r" b="b"/>
              <a:pathLst>
                <a:path w="822" h="2489" extrusionOk="0">
                  <a:moveTo>
                    <a:pt x="478" y="1"/>
                  </a:moveTo>
                  <a:cubicBezTo>
                    <a:pt x="305" y="1"/>
                    <a:pt x="127" y="113"/>
                    <a:pt x="116" y="336"/>
                  </a:cubicBezTo>
                  <a:cubicBezTo>
                    <a:pt x="93" y="945"/>
                    <a:pt x="58" y="1553"/>
                    <a:pt x="12" y="2161"/>
                  </a:cubicBezTo>
                  <a:cubicBezTo>
                    <a:pt x="1" y="2379"/>
                    <a:pt x="167" y="2488"/>
                    <a:pt x="341" y="2488"/>
                  </a:cubicBezTo>
                  <a:cubicBezTo>
                    <a:pt x="514" y="2488"/>
                    <a:pt x="695" y="2379"/>
                    <a:pt x="712" y="2161"/>
                  </a:cubicBezTo>
                  <a:cubicBezTo>
                    <a:pt x="747" y="1553"/>
                    <a:pt x="781" y="945"/>
                    <a:pt x="816" y="336"/>
                  </a:cubicBezTo>
                  <a:cubicBezTo>
                    <a:pt x="821" y="113"/>
                    <a:pt x="652" y="1"/>
                    <a:pt x="4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105;p72">
              <a:extLst>
                <a:ext uri="{FF2B5EF4-FFF2-40B4-BE49-F238E27FC236}">
                  <a16:creationId xmlns:a16="http://schemas.microsoft.com/office/drawing/2014/main" id="{95744EF8-02F3-49F8-B2DC-59715BCD47D0}"/>
                </a:ext>
              </a:extLst>
            </p:cNvPr>
            <p:cNvSpPr/>
            <p:nvPr/>
          </p:nvSpPr>
          <p:spPr>
            <a:xfrm>
              <a:off x="2261850" y="2116975"/>
              <a:ext cx="24800" cy="62025"/>
            </a:xfrm>
            <a:custGeom>
              <a:avLst/>
              <a:gdLst/>
              <a:ahLst/>
              <a:cxnLst/>
              <a:rect l="l" t="t" r="r" b="b"/>
              <a:pathLst>
                <a:path w="992" h="2481" extrusionOk="0">
                  <a:moveTo>
                    <a:pt x="343" y="1"/>
                  </a:moveTo>
                  <a:cubicBezTo>
                    <a:pt x="170" y="1"/>
                    <a:pt x="0" y="113"/>
                    <a:pt x="12" y="336"/>
                  </a:cubicBezTo>
                  <a:cubicBezTo>
                    <a:pt x="35" y="968"/>
                    <a:pt x="115" y="1610"/>
                    <a:pt x="264" y="2230"/>
                  </a:cubicBezTo>
                  <a:cubicBezTo>
                    <a:pt x="306" y="2405"/>
                    <a:pt x="438" y="2480"/>
                    <a:pt x="574" y="2480"/>
                  </a:cubicBezTo>
                  <a:cubicBezTo>
                    <a:pt x="778" y="2480"/>
                    <a:pt x="992" y="2312"/>
                    <a:pt x="930" y="2058"/>
                  </a:cubicBezTo>
                  <a:cubicBezTo>
                    <a:pt x="804" y="1484"/>
                    <a:pt x="723" y="910"/>
                    <a:pt x="700" y="336"/>
                  </a:cubicBezTo>
                  <a:cubicBezTo>
                    <a:pt x="695" y="113"/>
                    <a:pt x="517" y="1"/>
                    <a:pt x="3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106;p72">
              <a:extLst>
                <a:ext uri="{FF2B5EF4-FFF2-40B4-BE49-F238E27FC236}">
                  <a16:creationId xmlns:a16="http://schemas.microsoft.com/office/drawing/2014/main" id="{180CF5AB-4A94-48FC-BB69-0EC8C4B43ACC}"/>
                </a:ext>
              </a:extLst>
            </p:cNvPr>
            <p:cNvSpPr/>
            <p:nvPr/>
          </p:nvSpPr>
          <p:spPr>
            <a:xfrm>
              <a:off x="2310350" y="2112000"/>
              <a:ext cx="35200" cy="56075"/>
            </a:xfrm>
            <a:custGeom>
              <a:avLst/>
              <a:gdLst/>
              <a:ahLst/>
              <a:cxnLst/>
              <a:rect l="l" t="t" r="r" b="b"/>
              <a:pathLst>
                <a:path w="1408" h="2243" extrusionOk="0">
                  <a:moveTo>
                    <a:pt x="465" y="1"/>
                  </a:moveTo>
                  <a:cubicBezTo>
                    <a:pt x="242" y="1"/>
                    <a:pt x="0" y="252"/>
                    <a:pt x="126" y="535"/>
                  </a:cubicBezTo>
                  <a:cubicBezTo>
                    <a:pt x="333" y="1006"/>
                    <a:pt x="505" y="1499"/>
                    <a:pt x="654" y="1993"/>
                  </a:cubicBezTo>
                  <a:cubicBezTo>
                    <a:pt x="709" y="2167"/>
                    <a:pt x="848" y="2242"/>
                    <a:pt x="987" y="2242"/>
                  </a:cubicBezTo>
                  <a:cubicBezTo>
                    <a:pt x="1197" y="2242"/>
                    <a:pt x="1407" y="2071"/>
                    <a:pt x="1331" y="1809"/>
                  </a:cubicBezTo>
                  <a:cubicBezTo>
                    <a:pt x="1159" y="1258"/>
                    <a:pt x="953" y="707"/>
                    <a:pt x="723" y="180"/>
                  </a:cubicBezTo>
                  <a:cubicBezTo>
                    <a:pt x="665" y="53"/>
                    <a:pt x="567" y="1"/>
                    <a:pt x="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107;p72">
              <a:extLst>
                <a:ext uri="{FF2B5EF4-FFF2-40B4-BE49-F238E27FC236}">
                  <a16:creationId xmlns:a16="http://schemas.microsoft.com/office/drawing/2014/main" id="{0E6E61DD-0133-44AE-BE7B-B21060EE5860}"/>
                </a:ext>
              </a:extLst>
            </p:cNvPr>
            <p:cNvSpPr/>
            <p:nvPr/>
          </p:nvSpPr>
          <p:spPr>
            <a:xfrm>
              <a:off x="2160550" y="2086050"/>
              <a:ext cx="76650" cy="48250"/>
            </a:xfrm>
            <a:custGeom>
              <a:avLst/>
              <a:gdLst/>
              <a:ahLst/>
              <a:cxnLst/>
              <a:rect l="l" t="t" r="r" b="b"/>
              <a:pathLst>
                <a:path w="3066" h="1930" extrusionOk="0">
                  <a:moveTo>
                    <a:pt x="1" y="1"/>
                  </a:moveTo>
                  <a:lnTo>
                    <a:pt x="1" y="1"/>
                  </a:lnTo>
                  <a:cubicBezTo>
                    <a:pt x="127" y="586"/>
                    <a:pt x="288" y="1172"/>
                    <a:pt x="494" y="1734"/>
                  </a:cubicBezTo>
                  <a:cubicBezTo>
                    <a:pt x="953" y="1872"/>
                    <a:pt x="1424" y="1929"/>
                    <a:pt x="1895" y="1929"/>
                  </a:cubicBezTo>
                  <a:lnTo>
                    <a:pt x="3065" y="1929"/>
                  </a:lnTo>
                  <a:cubicBezTo>
                    <a:pt x="2882" y="1401"/>
                    <a:pt x="2744" y="873"/>
                    <a:pt x="2629" y="322"/>
                  </a:cubicBezTo>
                  <a:cubicBezTo>
                    <a:pt x="1745" y="288"/>
                    <a:pt x="862" y="173"/>
                    <a:pt x="1" y="1"/>
                  </a:cubicBezTo>
                  <a:close/>
                </a:path>
              </a:pathLst>
            </a:custGeom>
            <a:solidFill>
              <a:srgbClr val="FFA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108;p72">
              <a:extLst>
                <a:ext uri="{FF2B5EF4-FFF2-40B4-BE49-F238E27FC236}">
                  <a16:creationId xmlns:a16="http://schemas.microsoft.com/office/drawing/2014/main" id="{55A301FE-D694-46D7-8CF6-58638C3AB9AF}"/>
                </a:ext>
              </a:extLst>
            </p:cNvPr>
            <p:cNvSpPr/>
            <p:nvPr/>
          </p:nvSpPr>
          <p:spPr>
            <a:xfrm>
              <a:off x="2145075" y="1876900"/>
              <a:ext cx="88675" cy="217225"/>
            </a:xfrm>
            <a:custGeom>
              <a:avLst/>
              <a:gdLst/>
              <a:ahLst/>
              <a:cxnLst/>
              <a:rect l="l" t="t" r="r" b="b"/>
              <a:pathLst>
                <a:path w="3547" h="8689" extrusionOk="0">
                  <a:moveTo>
                    <a:pt x="2514" y="0"/>
                  </a:moveTo>
                  <a:cubicBezTo>
                    <a:pt x="2009" y="0"/>
                    <a:pt x="1492" y="80"/>
                    <a:pt x="999" y="230"/>
                  </a:cubicBezTo>
                  <a:cubicBezTo>
                    <a:pt x="126" y="2858"/>
                    <a:pt x="0" y="5670"/>
                    <a:pt x="608" y="8367"/>
                  </a:cubicBezTo>
                  <a:cubicBezTo>
                    <a:pt x="1481" y="8539"/>
                    <a:pt x="2364" y="8654"/>
                    <a:pt x="3248" y="8688"/>
                  </a:cubicBezTo>
                  <a:cubicBezTo>
                    <a:pt x="2663" y="5888"/>
                    <a:pt x="2915" y="2835"/>
                    <a:pt x="3547" y="0"/>
                  </a:cubicBezTo>
                  <a:close/>
                </a:path>
              </a:pathLst>
            </a:custGeom>
            <a:solidFill>
              <a:srgbClr val="FFD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109;p72">
              <a:extLst>
                <a:ext uri="{FF2B5EF4-FFF2-40B4-BE49-F238E27FC236}">
                  <a16:creationId xmlns:a16="http://schemas.microsoft.com/office/drawing/2014/main" id="{9AF09AC9-2E3C-4BF3-A920-3208132B9ABF}"/>
                </a:ext>
              </a:extLst>
            </p:cNvPr>
            <p:cNvSpPr/>
            <p:nvPr/>
          </p:nvSpPr>
          <p:spPr>
            <a:xfrm>
              <a:off x="2095425" y="2067700"/>
              <a:ext cx="77500" cy="61700"/>
            </a:xfrm>
            <a:custGeom>
              <a:avLst/>
              <a:gdLst/>
              <a:ahLst/>
              <a:cxnLst/>
              <a:rect l="l" t="t" r="r" b="b"/>
              <a:pathLst>
                <a:path w="3100" h="2468" extrusionOk="0">
                  <a:moveTo>
                    <a:pt x="0" y="0"/>
                  </a:moveTo>
                  <a:lnTo>
                    <a:pt x="0" y="0"/>
                  </a:lnTo>
                  <a:cubicBezTo>
                    <a:pt x="666" y="1206"/>
                    <a:pt x="1779" y="2089"/>
                    <a:pt x="3099" y="2468"/>
                  </a:cubicBezTo>
                  <a:cubicBezTo>
                    <a:pt x="2893" y="1906"/>
                    <a:pt x="2732" y="1320"/>
                    <a:pt x="2594" y="735"/>
                  </a:cubicBezTo>
                  <a:cubicBezTo>
                    <a:pt x="1711" y="563"/>
                    <a:pt x="838" y="31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110;p72">
              <a:extLst>
                <a:ext uri="{FF2B5EF4-FFF2-40B4-BE49-F238E27FC236}">
                  <a16:creationId xmlns:a16="http://schemas.microsoft.com/office/drawing/2014/main" id="{F260D7AB-225A-460D-A9EF-B06370B89696}"/>
                </a:ext>
              </a:extLst>
            </p:cNvPr>
            <p:cNvSpPr/>
            <p:nvPr/>
          </p:nvSpPr>
          <p:spPr>
            <a:xfrm>
              <a:off x="2079350" y="1882625"/>
              <a:ext cx="90700" cy="203750"/>
            </a:xfrm>
            <a:custGeom>
              <a:avLst/>
              <a:gdLst/>
              <a:ahLst/>
              <a:cxnLst/>
              <a:rect l="l" t="t" r="r" b="b"/>
              <a:pathLst>
                <a:path w="3628" h="8150" extrusionOk="0">
                  <a:moveTo>
                    <a:pt x="3628" y="1"/>
                  </a:moveTo>
                  <a:lnTo>
                    <a:pt x="3628" y="1"/>
                  </a:lnTo>
                  <a:cubicBezTo>
                    <a:pt x="1470" y="666"/>
                    <a:pt x="1" y="2663"/>
                    <a:pt x="1" y="4936"/>
                  </a:cubicBezTo>
                  <a:cubicBezTo>
                    <a:pt x="1" y="5797"/>
                    <a:pt x="219" y="6657"/>
                    <a:pt x="643" y="7415"/>
                  </a:cubicBezTo>
                  <a:cubicBezTo>
                    <a:pt x="1481" y="7725"/>
                    <a:pt x="2354" y="7977"/>
                    <a:pt x="3237" y="8149"/>
                  </a:cubicBezTo>
                  <a:cubicBezTo>
                    <a:pt x="2618" y="5452"/>
                    <a:pt x="2755" y="2629"/>
                    <a:pt x="36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111;p72">
              <a:extLst>
                <a:ext uri="{FF2B5EF4-FFF2-40B4-BE49-F238E27FC236}">
                  <a16:creationId xmlns:a16="http://schemas.microsoft.com/office/drawing/2014/main" id="{E7ED986C-711F-431A-A8AD-E470A2E56F2B}"/>
                </a:ext>
              </a:extLst>
            </p:cNvPr>
            <p:cNvSpPr/>
            <p:nvPr/>
          </p:nvSpPr>
          <p:spPr>
            <a:xfrm>
              <a:off x="2226275" y="2090075"/>
              <a:ext cx="86375" cy="44225"/>
            </a:xfrm>
            <a:custGeom>
              <a:avLst/>
              <a:gdLst/>
              <a:ahLst/>
              <a:cxnLst/>
              <a:rect l="l" t="t" r="r" b="b"/>
              <a:pathLst>
                <a:path w="3455" h="1769" extrusionOk="0">
                  <a:moveTo>
                    <a:pt x="3019" y="1"/>
                  </a:moveTo>
                  <a:cubicBezTo>
                    <a:pt x="2262" y="122"/>
                    <a:pt x="1500" y="178"/>
                    <a:pt x="735" y="178"/>
                  </a:cubicBezTo>
                  <a:cubicBezTo>
                    <a:pt x="490" y="178"/>
                    <a:pt x="245" y="172"/>
                    <a:pt x="0" y="161"/>
                  </a:cubicBezTo>
                  <a:lnTo>
                    <a:pt x="0" y="161"/>
                  </a:lnTo>
                  <a:cubicBezTo>
                    <a:pt x="103" y="712"/>
                    <a:pt x="253" y="1240"/>
                    <a:pt x="425" y="1768"/>
                  </a:cubicBezTo>
                  <a:lnTo>
                    <a:pt x="2651" y="1768"/>
                  </a:lnTo>
                  <a:cubicBezTo>
                    <a:pt x="2915" y="1768"/>
                    <a:pt x="3191" y="1757"/>
                    <a:pt x="3455" y="1711"/>
                  </a:cubicBezTo>
                  <a:cubicBezTo>
                    <a:pt x="3283" y="1148"/>
                    <a:pt x="3145" y="574"/>
                    <a:pt x="30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112;p72">
              <a:extLst>
                <a:ext uri="{FF2B5EF4-FFF2-40B4-BE49-F238E27FC236}">
                  <a16:creationId xmlns:a16="http://schemas.microsoft.com/office/drawing/2014/main" id="{DA2C90CF-0305-46B6-A1E0-C503CBB460D0}"/>
                </a:ext>
              </a:extLst>
            </p:cNvPr>
            <p:cNvSpPr/>
            <p:nvPr/>
          </p:nvSpPr>
          <p:spPr>
            <a:xfrm>
              <a:off x="2211625" y="1876900"/>
              <a:ext cx="93850" cy="217650"/>
            </a:xfrm>
            <a:custGeom>
              <a:avLst/>
              <a:gdLst/>
              <a:ahLst/>
              <a:cxnLst/>
              <a:rect l="l" t="t" r="r" b="b"/>
              <a:pathLst>
                <a:path w="3754" h="8706" extrusionOk="0">
                  <a:moveTo>
                    <a:pt x="885" y="0"/>
                  </a:moveTo>
                  <a:cubicBezTo>
                    <a:pt x="253" y="2835"/>
                    <a:pt x="1" y="5888"/>
                    <a:pt x="575" y="8688"/>
                  </a:cubicBezTo>
                  <a:cubicBezTo>
                    <a:pt x="822" y="8699"/>
                    <a:pt x="1070" y="8705"/>
                    <a:pt x="1316" y="8705"/>
                  </a:cubicBezTo>
                  <a:cubicBezTo>
                    <a:pt x="2086" y="8705"/>
                    <a:pt x="2851" y="8649"/>
                    <a:pt x="3616" y="8528"/>
                  </a:cubicBezTo>
                  <a:cubicBezTo>
                    <a:pt x="3019" y="5739"/>
                    <a:pt x="2973" y="2846"/>
                    <a:pt x="3754" y="34"/>
                  </a:cubicBezTo>
                  <a:cubicBezTo>
                    <a:pt x="3582" y="12"/>
                    <a:pt x="3410" y="0"/>
                    <a:pt x="32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113;p72">
              <a:extLst>
                <a:ext uri="{FF2B5EF4-FFF2-40B4-BE49-F238E27FC236}">
                  <a16:creationId xmlns:a16="http://schemas.microsoft.com/office/drawing/2014/main" id="{7C4D5DFD-3D05-4513-BDDF-6A712F81532E}"/>
                </a:ext>
              </a:extLst>
            </p:cNvPr>
            <p:cNvSpPr/>
            <p:nvPr/>
          </p:nvSpPr>
          <p:spPr>
            <a:xfrm>
              <a:off x="2285950" y="1877750"/>
              <a:ext cx="135450" cy="212650"/>
            </a:xfrm>
            <a:custGeom>
              <a:avLst/>
              <a:gdLst/>
              <a:ahLst/>
              <a:cxnLst/>
              <a:rect l="l" t="t" r="r" b="b"/>
              <a:pathLst>
                <a:path w="5418" h="8506" extrusionOk="0">
                  <a:moveTo>
                    <a:pt x="781" y="0"/>
                  </a:moveTo>
                  <a:cubicBezTo>
                    <a:pt x="0" y="2824"/>
                    <a:pt x="46" y="5705"/>
                    <a:pt x="643" y="8505"/>
                  </a:cubicBezTo>
                  <a:cubicBezTo>
                    <a:pt x="2273" y="8253"/>
                    <a:pt x="3822" y="7702"/>
                    <a:pt x="5131" y="6806"/>
                  </a:cubicBezTo>
                  <a:cubicBezTo>
                    <a:pt x="5326" y="6267"/>
                    <a:pt x="5418" y="5693"/>
                    <a:pt x="5418" y="5131"/>
                  </a:cubicBezTo>
                  <a:cubicBezTo>
                    <a:pt x="5406" y="2480"/>
                    <a:pt x="3409" y="276"/>
                    <a:pt x="781" y="0"/>
                  </a:cubicBezTo>
                  <a:close/>
                </a:path>
              </a:pathLst>
            </a:custGeom>
            <a:solidFill>
              <a:srgbClr val="FFD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114;p72">
              <a:extLst>
                <a:ext uri="{FF2B5EF4-FFF2-40B4-BE49-F238E27FC236}">
                  <a16:creationId xmlns:a16="http://schemas.microsoft.com/office/drawing/2014/main" id="{8C7B1741-489A-4035-9A15-185D85EDC640}"/>
                </a:ext>
              </a:extLst>
            </p:cNvPr>
            <p:cNvSpPr/>
            <p:nvPr/>
          </p:nvSpPr>
          <p:spPr>
            <a:xfrm>
              <a:off x="2302025" y="2047600"/>
              <a:ext cx="112200" cy="85250"/>
            </a:xfrm>
            <a:custGeom>
              <a:avLst/>
              <a:gdLst/>
              <a:ahLst/>
              <a:cxnLst/>
              <a:rect l="l" t="t" r="r" b="b"/>
              <a:pathLst>
                <a:path w="4488" h="3410" extrusionOk="0">
                  <a:moveTo>
                    <a:pt x="4488" y="1"/>
                  </a:moveTo>
                  <a:lnTo>
                    <a:pt x="4488" y="1"/>
                  </a:lnTo>
                  <a:cubicBezTo>
                    <a:pt x="3179" y="896"/>
                    <a:pt x="1630" y="1447"/>
                    <a:pt x="0" y="1700"/>
                  </a:cubicBezTo>
                  <a:cubicBezTo>
                    <a:pt x="115" y="2273"/>
                    <a:pt x="264" y="2847"/>
                    <a:pt x="425" y="3410"/>
                  </a:cubicBezTo>
                  <a:cubicBezTo>
                    <a:pt x="2296" y="3100"/>
                    <a:pt x="3856" y="1803"/>
                    <a:pt x="4488" y="1"/>
                  </a:cubicBezTo>
                  <a:close/>
                </a:path>
              </a:pathLst>
            </a:custGeom>
            <a:solidFill>
              <a:srgbClr val="FFA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115;p72">
              <a:extLst>
                <a:ext uri="{FF2B5EF4-FFF2-40B4-BE49-F238E27FC236}">
                  <a16:creationId xmlns:a16="http://schemas.microsoft.com/office/drawing/2014/main" id="{702FAC94-6A0A-464C-AF1E-F0B08C9CBF27}"/>
                </a:ext>
              </a:extLst>
            </p:cNvPr>
            <p:cNvSpPr/>
            <p:nvPr/>
          </p:nvSpPr>
          <p:spPr>
            <a:xfrm>
              <a:off x="2347925" y="1973875"/>
              <a:ext cx="29000" cy="24875"/>
            </a:xfrm>
            <a:custGeom>
              <a:avLst/>
              <a:gdLst/>
              <a:ahLst/>
              <a:cxnLst/>
              <a:rect l="l" t="t" r="r" b="b"/>
              <a:pathLst>
                <a:path w="1160" h="995" extrusionOk="0">
                  <a:moveTo>
                    <a:pt x="666" y="0"/>
                  </a:moveTo>
                  <a:cubicBezTo>
                    <a:pt x="219" y="0"/>
                    <a:pt x="0" y="528"/>
                    <a:pt x="310" y="850"/>
                  </a:cubicBezTo>
                  <a:cubicBezTo>
                    <a:pt x="414" y="950"/>
                    <a:pt x="539" y="995"/>
                    <a:pt x="662" y="995"/>
                  </a:cubicBezTo>
                  <a:cubicBezTo>
                    <a:pt x="918" y="995"/>
                    <a:pt x="1160" y="797"/>
                    <a:pt x="1160" y="494"/>
                  </a:cubicBezTo>
                  <a:cubicBezTo>
                    <a:pt x="1160" y="218"/>
                    <a:pt x="942" y="0"/>
                    <a:pt x="6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116;p72">
              <a:extLst>
                <a:ext uri="{FF2B5EF4-FFF2-40B4-BE49-F238E27FC236}">
                  <a16:creationId xmlns:a16="http://schemas.microsoft.com/office/drawing/2014/main" id="{7CA4C9C0-776A-4A8C-95BF-A2DFD0F11857}"/>
                </a:ext>
              </a:extLst>
            </p:cNvPr>
            <p:cNvSpPr/>
            <p:nvPr/>
          </p:nvSpPr>
          <p:spPr>
            <a:xfrm>
              <a:off x="2330425" y="2009450"/>
              <a:ext cx="58275" cy="58275"/>
            </a:xfrm>
            <a:custGeom>
              <a:avLst/>
              <a:gdLst/>
              <a:ahLst/>
              <a:cxnLst/>
              <a:rect l="l" t="t" r="r" b="b"/>
              <a:pathLst>
                <a:path w="2331" h="2331" extrusionOk="0">
                  <a:moveTo>
                    <a:pt x="1160" y="1"/>
                  </a:moveTo>
                  <a:cubicBezTo>
                    <a:pt x="517" y="1"/>
                    <a:pt x="0" y="517"/>
                    <a:pt x="0" y="1160"/>
                  </a:cubicBezTo>
                  <a:cubicBezTo>
                    <a:pt x="0" y="1814"/>
                    <a:pt x="517" y="2330"/>
                    <a:pt x="1160" y="2330"/>
                  </a:cubicBezTo>
                  <a:cubicBezTo>
                    <a:pt x="1802" y="2330"/>
                    <a:pt x="2330" y="1814"/>
                    <a:pt x="2330" y="1160"/>
                  </a:cubicBezTo>
                  <a:cubicBezTo>
                    <a:pt x="2330" y="517"/>
                    <a:pt x="1802" y="1"/>
                    <a:pt x="1160" y="1"/>
                  </a:cubicBezTo>
                  <a:close/>
                </a:path>
              </a:pathLst>
            </a:custGeom>
            <a:solidFill>
              <a:srgbClr val="F7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117;p72">
              <a:extLst>
                <a:ext uri="{FF2B5EF4-FFF2-40B4-BE49-F238E27FC236}">
                  <a16:creationId xmlns:a16="http://schemas.microsoft.com/office/drawing/2014/main" id="{6A8EF070-1CB1-458E-8190-304533BAB937}"/>
                </a:ext>
              </a:extLst>
            </p:cNvPr>
            <p:cNvSpPr/>
            <p:nvPr/>
          </p:nvSpPr>
          <p:spPr>
            <a:xfrm>
              <a:off x="2069325" y="1756175"/>
              <a:ext cx="194225" cy="156600"/>
            </a:xfrm>
            <a:custGeom>
              <a:avLst/>
              <a:gdLst/>
              <a:ahLst/>
              <a:cxnLst/>
              <a:rect l="l" t="t" r="r" b="b"/>
              <a:pathLst>
                <a:path w="7769" h="6264" extrusionOk="0">
                  <a:moveTo>
                    <a:pt x="3470" y="0"/>
                  </a:moveTo>
                  <a:cubicBezTo>
                    <a:pt x="3015" y="0"/>
                    <a:pt x="2563" y="164"/>
                    <a:pt x="2146" y="537"/>
                  </a:cubicBezTo>
                  <a:cubicBezTo>
                    <a:pt x="0" y="2442"/>
                    <a:pt x="2043" y="4450"/>
                    <a:pt x="3409" y="5357"/>
                  </a:cubicBezTo>
                  <a:cubicBezTo>
                    <a:pt x="4384" y="6000"/>
                    <a:pt x="6852" y="6264"/>
                    <a:pt x="6852" y="6264"/>
                  </a:cubicBezTo>
                  <a:cubicBezTo>
                    <a:pt x="7768" y="3544"/>
                    <a:pt x="5584" y="0"/>
                    <a:pt x="3470" y="0"/>
                  </a:cubicBezTo>
                  <a:close/>
                </a:path>
              </a:pathLst>
            </a:custGeom>
            <a:solidFill>
              <a:srgbClr val="99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4" name="Google Shape;2100;p72">
            <a:extLst>
              <a:ext uri="{FF2B5EF4-FFF2-40B4-BE49-F238E27FC236}">
                <a16:creationId xmlns:a16="http://schemas.microsoft.com/office/drawing/2014/main" id="{D0463527-CAA8-437F-8CFE-6FD1FD0ACFF7}"/>
              </a:ext>
            </a:extLst>
          </p:cNvPr>
          <p:cNvGrpSpPr/>
          <p:nvPr/>
        </p:nvGrpSpPr>
        <p:grpSpPr>
          <a:xfrm>
            <a:off x="2348078" y="5375736"/>
            <a:ext cx="665389" cy="727568"/>
            <a:chOff x="2013650" y="1733325"/>
            <a:chExt cx="407750" cy="445875"/>
          </a:xfrm>
        </p:grpSpPr>
        <p:sp>
          <p:nvSpPr>
            <p:cNvPr id="125" name="Google Shape;2101;p72">
              <a:extLst>
                <a:ext uri="{FF2B5EF4-FFF2-40B4-BE49-F238E27FC236}">
                  <a16:creationId xmlns:a16="http://schemas.microsoft.com/office/drawing/2014/main" id="{24F8929E-2813-4034-A9C7-79E6BD6EBA74}"/>
                </a:ext>
              </a:extLst>
            </p:cNvPr>
            <p:cNvSpPr/>
            <p:nvPr/>
          </p:nvSpPr>
          <p:spPr>
            <a:xfrm>
              <a:off x="2013650" y="1998550"/>
              <a:ext cx="72900" cy="42200"/>
            </a:xfrm>
            <a:custGeom>
              <a:avLst/>
              <a:gdLst/>
              <a:ahLst/>
              <a:cxnLst/>
              <a:rect l="l" t="t" r="r" b="b"/>
              <a:pathLst>
                <a:path w="2916" h="1688" extrusionOk="0">
                  <a:moveTo>
                    <a:pt x="2916" y="0"/>
                  </a:moveTo>
                  <a:lnTo>
                    <a:pt x="0" y="838"/>
                  </a:lnTo>
                  <a:lnTo>
                    <a:pt x="2916" y="1688"/>
                  </a:lnTo>
                  <a:lnTo>
                    <a:pt x="2916" y="0"/>
                  </a:lnTo>
                  <a:close/>
                </a:path>
              </a:pathLst>
            </a:custGeom>
            <a:solidFill>
              <a:srgbClr val="99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2102;p72">
              <a:extLst>
                <a:ext uri="{FF2B5EF4-FFF2-40B4-BE49-F238E27FC236}">
                  <a16:creationId xmlns:a16="http://schemas.microsoft.com/office/drawing/2014/main" id="{9F99E72A-E32B-422B-BB50-1918DDD42649}"/>
                </a:ext>
              </a:extLst>
            </p:cNvPr>
            <p:cNvSpPr/>
            <p:nvPr/>
          </p:nvSpPr>
          <p:spPr>
            <a:xfrm>
              <a:off x="2124975" y="1733325"/>
              <a:ext cx="176625" cy="179450"/>
            </a:xfrm>
            <a:custGeom>
              <a:avLst/>
              <a:gdLst/>
              <a:ahLst/>
              <a:cxnLst/>
              <a:rect l="l" t="t" r="r" b="b"/>
              <a:pathLst>
                <a:path w="7065" h="7178" extrusionOk="0">
                  <a:moveTo>
                    <a:pt x="3453" y="0"/>
                  </a:moveTo>
                  <a:cubicBezTo>
                    <a:pt x="3206" y="0"/>
                    <a:pt x="2946" y="49"/>
                    <a:pt x="2675" y="154"/>
                  </a:cubicBezTo>
                  <a:cubicBezTo>
                    <a:pt x="1" y="1198"/>
                    <a:pt x="1206" y="3792"/>
                    <a:pt x="2170" y="5112"/>
                  </a:cubicBezTo>
                  <a:cubicBezTo>
                    <a:pt x="2858" y="6064"/>
                    <a:pt x="5085" y="7178"/>
                    <a:pt x="5085" y="7178"/>
                  </a:cubicBezTo>
                  <a:cubicBezTo>
                    <a:pt x="7065" y="4719"/>
                    <a:pt x="5885" y="0"/>
                    <a:pt x="3453" y="0"/>
                  </a:cubicBezTo>
                  <a:close/>
                </a:path>
              </a:pathLst>
            </a:custGeom>
            <a:solidFill>
              <a:srgbClr val="99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2103;p72">
              <a:extLst>
                <a:ext uri="{FF2B5EF4-FFF2-40B4-BE49-F238E27FC236}">
                  <a16:creationId xmlns:a16="http://schemas.microsoft.com/office/drawing/2014/main" id="{EF8AF029-0FDB-4E2E-B9FE-45765052C1FC}"/>
                </a:ext>
              </a:extLst>
            </p:cNvPr>
            <p:cNvSpPr/>
            <p:nvPr/>
          </p:nvSpPr>
          <p:spPr>
            <a:xfrm>
              <a:off x="2124450" y="2109350"/>
              <a:ext cx="34550" cy="62175"/>
            </a:xfrm>
            <a:custGeom>
              <a:avLst/>
              <a:gdLst/>
              <a:ahLst/>
              <a:cxnLst/>
              <a:rect l="l" t="t" r="r" b="b"/>
              <a:pathLst>
                <a:path w="1382" h="2487" extrusionOk="0">
                  <a:moveTo>
                    <a:pt x="961" y="1"/>
                  </a:moveTo>
                  <a:cubicBezTo>
                    <a:pt x="823" y="1"/>
                    <a:pt x="682" y="70"/>
                    <a:pt x="618" y="228"/>
                  </a:cubicBezTo>
                  <a:cubicBezTo>
                    <a:pt x="377" y="825"/>
                    <a:pt x="194" y="1433"/>
                    <a:pt x="56" y="2053"/>
                  </a:cubicBezTo>
                  <a:cubicBezTo>
                    <a:pt x="1" y="2315"/>
                    <a:pt x="219" y="2486"/>
                    <a:pt x="425" y="2486"/>
                  </a:cubicBezTo>
                  <a:cubicBezTo>
                    <a:pt x="561" y="2486"/>
                    <a:pt x="692" y="2411"/>
                    <a:pt x="733" y="2237"/>
                  </a:cubicBezTo>
                  <a:cubicBezTo>
                    <a:pt x="859" y="1617"/>
                    <a:pt x="1043" y="1009"/>
                    <a:pt x="1284" y="423"/>
                  </a:cubicBezTo>
                  <a:cubicBezTo>
                    <a:pt x="1382" y="166"/>
                    <a:pt x="1175" y="1"/>
                    <a:pt x="9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104;p72">
              <a:extLst>
                <a:ext uri="{FF2B5EF4-FFF2-40B4-BE49-F238E27FC236}">
                  <a16:creationId xmlns:a16="http://schemas.microsoft.com/office/drawing/2014/main" id="{738484E5-86B2-4729-B4DE-CD543276229A}"/>
                </a:ext>
              </a:extLst>
            </p:cNvPr>
            <p:cNvSpPr/>
            <p:nvPr/>
          </p:nvSpPr>
          <p:spPr>
            <a:xfrm>
              <a:off x="2186950" y="2116975"/>
              <a:ext cx="20550" cy="62225"/>
            </a:xfrm>
            <a:custGeom>
              <a:avLst/>
              <a:gdLst/>
              <a:ahLst/>
              <a:cxnLst/>
              <a:rect l="l" t="t" r="r" b="b"/>
              <a:pathLst>
                <a:path w="822" h="2489" extrusionOk="0">
                  <a:moveTo>
                    <a:pt x="478" y="1"/>
                  </a:moveTo>
                  <a:cubicBezTo>
                    <a:pt x="305" y="1"/>
                    <a:pt x="127" y="113"/>
                    <a:pt x="116" y="336"/>
                  </a:cubicBezTo>
                  <a:cubicBezTo>
                    <a:pt x="93" y="945"/>
                    <a:pt x="58" y="1553"/>
                    <a:pt x="12" y="2161"/>
                  </a:cubicBezTo>
                  <a:cubicBezTo>
                    <a:pt x="1" y="2379"/>
                    <a:pt x="167" y="2488"/>
                    <a:pt x="341" y="2488"/>
                  </a:cubicBezTo>
                  <a:cubicBezTo>
                    <a:pt x="514" y="2488"/>
                    <a:pt x="695" y="2379"/>
                    <a:pt x="712" y="2161"/>
                  </a:cubicBezTo>
                  <a:cubicBezTo>
                    <a:pt x="747" y="1553"/>
                    <a:pt x="781" y="945"/>
                    <a:pt x="816" y="336"/>
                  </a:cubicBezTo>
                  <a:cubicBezTo>
                    <a:pt x="821" y="113"/>
                    <a:pt x="652" y="1"/>
                    <a:pt x="4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105;p72">
              <a:extLst>
                <a:ext uri="{FF2B5EF4-FFF2-40B4-BE49-F238E27FC236}">
                  <a16:creationId xmlns:a16="http://schemas.microsoft.com/office/drawing/2014/main" id="{57CE7BBB-946D-4E7A-B375-D81D29E54611}"/>
                </a:ext>
              </a:extLst>
            </p:cNvPr>
            <p:cNvSpPr/>
            <p:nvPr/>
          </p:nvSpPr>
          <p:spPr>
            <a:xfrm>
              <a:off x="2261850" y="2116975"/>
              <a:ext cx="24800" cy="62025"/>
            </a:xfrm>
            <a:custGeom>
              <a:avLst/>
              <a:gdLst/>
              <a:ahLst/>
              <a:cxnLst/>
              <a:rect l="l" t="t" r="r" b="b"/>
              <a:pathLst>
                <a:path w="992" h="2481" extrusionOk="0">
                  <a:moveTo>
                    <a:pt x="343" y="1"/>
                  </a:moveTo>
                  <a:cubicBezTo>
                    <a:pt x="170" y="1"/>
                    <a:pt x="0" y="113"/>
                    <a:pt x="12" y="336"/>
                  </a:cubicBezTo>
                  <a:cubicBezTo>
                    <a:pt x="35" y="968"/>
                    <a:pt x="115" y="1610"/>
                    <a:pt x="264" y="2230"/>
                  </a:cubicBezTo>
                  <a:cubicBezTo>
                    <a:pt x="306" y="2405"/>
                    <a:pt x="438" y="2480"/>
                    <a:pt x="574" y="2480"/>
                  </a:cubicBezTo>
                  <a:cubicBezTo>
                    <a:pt x="778" y="2480"/>
                    <a:pt x="992" y="2312"/>
                    <a:pt x="930" y="2058"/>
                  </a:cubicBezTo>
                  <a:cubicBezTo>
                    <a:pt x="804" y="1484"/>
                    <a:pt x="723" y="910"/>
                    <a:pt x="700" y="336"/>
                  </a:cubicBezTo>
                  <a:cubicBezTo>
                    <a:pt x="695" y="113"/>
                    <a:pt x="517" y="1"/>
                    <a:pt x="3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106;p72">
              <a:extLst>
                <a:ext uri="{FF2B5EF4-FFF2-40B4-BE49-F238E27FC236}">
                  <a16:creationId xmlns:a16="http://schemas.microsoft.com/office/drawing/2014/main" id="{C38E9DD4-BB02-497B-8CEE-335FE3325B15}"/>
                </a:ext>
              </a:extLst>
            </p:cNvPr>
            <p:cNvSpPr/>
            <p:nvPr/>
          </p:nvSpPr>
          <p:spPr>
            <a:xfrm>
              <a:off x="2310350" y="2112000"/>
              <a:ext cx="35200" cy="56075"/>
            </a:xfrm>
            <a:custGeom>
              <a:avLst/>
              <a:gdLst/>
              <a:ahLst/>
              <a:cxnLst/>
              <a:rect l="l" t="t" r="r" b="b"/>
              <a:pathLst>
                <a:path w="1408" h="2243" extrusionOk="0">
                  <a:moveTo>
                    <a:pt x="465" y="1"/>
                  </a:moveTo>
                  <a:cubicBezTo>
                    <a:pt x="242" y="1"/>
                    <a:pt x="0" y="252"/>
                    <a:pt x="126" y="535"/>
                  </a:cubicBezTo>
                  <a:cubicBezTo>
                    <a:pt x="333" y="1006"/>
                    <a:pt x="505" y="1499"/>
                    <a:pt x="654" y="1993"/>
                  </a:cubicBezTo>
                  <a:cubicBezTo>
                    <a:pt x="709" y="2167"/>
                    <a:pt x="848" y="2242"/>
                    <a:pt x="987" y="2242"/>
                  </a:cubicBezTo>
                  <a:cubicBezTo>
                    <a:pt x="1197" y="2242"/>
                    <a:pt x="1407" y="2071"/>
                    <a:pt x="1331" y="1809"/>
                  </a:cubicBezTo>
                  <a:cubicBezTo>
                    <a:pt x="1159" y="1258"/>
                    <a:pt x="953" y="707"/>
                    <a:pt x="723" y="180"/>
                  </a:cubicBezTo>
                  <a:cubicBezTo>
                    <a:pt x="665" y="53"/>
                    <a:pt x="567" y="1"/>
                    <a:pt x="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107;p72">
              <a:extLst>
                <a:ext uri="{FF2B5EF4-FFF2-40B4-BE49-F238E27FC236}">
                  <a16:creationId xmlns:a16="http://schemas.microsoft.com/office/drawing/2014/main" id="{11ABA15D-19BD-4C3B-BE96-FA844A03A79A}"/>
                </a:ext>
              </a:extLst>
            </p:cNvPr>
            <p:cNvSpPr/>
            <p:nvPr/>
          </p:nvSpPr>
          <p:spPr>
            <a:xfrm>
              <a:off x="2160550" y="2086050"/>
              <a:ext cx="76650" cy="48250"/>
            </a:xfrm>
            <a:custGeom>
              <a:avLst/>
              <a:gdLst/>
              <a:ahLst/>
              <a:cxnLst/>
              <a:rect l="l" t="t" r="r" b="b"/>
              <a:pathLst>
                <a:path w="3066" h="1930" extrusionOk="0">
                  <a:moveTo>
                    <a:pt x="1" y="1"/>
                  </a:moveTo>
                  <a:lnTo>
                    <a:pt x="1" y="1"/>
                  </a:lnTo>
                  <a:cubicBezTo>
                    <a:pt x="127" y="586"/>
                    <a:pt x="288" y="1172"/>
                    <a:pt x="494" y="1734"/>
                  </a:cubicBezTo>
                  <a:cubicBezTo>
                    <a:pt x="953" y="1872"/>
                    <a:pt x="1424" y="1929"/>
                    <a:pt x="1895" y="1929"/>
                  </a:cubicBezTo>
                  <a:lnTo>
                    <a:pt x="3065" y="1929"/>
                  </a:lnTo>
                  <a:cubicBezTo>
                    <a:pt x="2882" y="1401"/>
                    <a:pt x="2744" y="873"/>
                    <a:pt x="2629" y="322"/>
                  </a:cubicBezTo>
                  <a:cubicBezTo>
                    <a:pt x="1745" y="288"/>
                    <a:pt x="862" y="173"/>
                    <a:pt x="1" y="1"/>
                  </a:cubicBezTo>
                  <a:close/>
                </a:path>
              </a:pathLst>
            </a:custGeom>
            <a:solidFill>
              <a:srgbClr val="FFA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108;p72">
              <a:extLst>
                <a:ext uri="{FF2B5EF4-FFF2-40B4-BE49-F238E27FC236}">
                  <a16:creationId xmlns:a16="http://schemas.microsoft.com/office/drawing/2014/main" id="{5E68AD93-573C-4B66-AD3A-1F6717A48212}"/>
                </a:ext>
              </a:extLst>
            </p:cNvPr>
            <p:cNvSpPr/>
            <p:nvPr/>
          </p:nvSpPr>
          <p:spPr>
            <a:xfrm>
              <a:off x="2145075" y="1876900"/>
              <a:ext cx="88675" cy="217225"/>
            </a:xfrm>
            <a:custGeom>
              <a:avLst/>
              <a:gdLst/>
              <a:ahLst/>
              <a:cxnLst/>
              <a:rect l="l" t="t" r="r" b="b"/>
              <a:pathLst>
                <a:path w="3547" h="8689" extrusionOk="0">
                  <a:moveTo>
                    <a:pt x="2514" y="0"/>
                  </a:moveTo>
                  <a:cubicBezTo>
                    <a:pt x="2009" y="0"/>
                    <a:pt x="1492" y="80"/>
                    <a:pt x="999" y="230"/>
                  </a:cubicBezTo>
                  <a:cubicBezTo>
                    <a:pt x="126" y="2858"/>
                    <a:pt x="0" y="5670"/>
                    <a:pt x="608" y="8367"/>
                  </a:cubicBezTo>
                  <a:cubicBezTo>
                    <a:pt x="1481" y="8539"/>
                    <a:pt x="2364" y="8654"/>
                    <a:pt x="3248" y="8688"/>
                  </a:cubicBezTo>
                  <a:cubicBezTo>
                    <a:pt x="2663" y="5888"/>
                    <a:pt x="2915" y="2835"/>
                    <a:pt x="3547" y="0"/>
                  </a:cubicBezTo>
                  <a:close/>
                </a:path>
              </a:pathLst>
            </a:custGeom>
            <a:solidFill>
              <a:srgbClr val="FFD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109;p72">
              <a:extLst>
                <a:ext uri="{FF2B5EF4-FFF2-40B4-BE49-F238E27FC236}">
                  <a16:creationId xmlns:a16="http://schemas.microsoft.com/office/drawing/2014/main" id="{4D114BD1-F214-473B-8EEC-D632582B2639}"/>
                </a:ext>
              </a:extLst>
            </p:cNvPr>
            <p:cNvSpPr/>
            <p:nvPr/>
          </p:nvSpPr>
          <p:spPr>
            <a:xfrm>
              <a:off x="2095425" y="2067700"/>
              <a:ext cx="77500" cy="61700"/>
            </a:xfrm>
            <a:custGeom>
              <a:avLst/>
              <a:gdLst/>
              <a:ahLst/>
              <a:cxnLst/>
              <a:rect l="l" t="t" r="r" b="b"/>
              <a:pathLst>
                <a:path w="3100" h="2468" extrusionOk="0">
                  <a:moveTo>
                    <a:pt x="0" y="0"/>
                  </a:moveTo>
                  <a:lnTo>
                    <a:pt x="0" y="0"/>
                  </a:lnTo>
                  <a:cubicBezTo>
                    <a:pt x="666" y="1206"/>
                    <a:pt x="1779" y="2089"/>
                    <a:pt x="3099" y="2468"/>
                  </a:cubicBezTo>
                  <a:cubicBezTo>
                    <a:pt x="2893" y="1906"/>
                    <a:pt x="2732" y="1320"/>
                    <a:pt x="2594" y="735"/>
                  </a:cubicBezTo>
                  <a:cubicBezTo>
                    <a:pt x="1711" y="563"/>
                    <a:pt x="838" y="31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110;p72">
              <a:extLst>
                <a:ext uri="{FF2B5EF4-FFF2-40B4-BE49-F238E27FC236}">
                  <a16:creationId xmlns:a16="http://schemas.microsoft.com/office/drawing/2014/main" id="{9DA49EB8-C00A-4616-A5A4-9F8B6C7AFDE7}"/>
                </a:ext>
              </a:extLst>
            </p:cNvPr>
            <p:cNvSpPr/>
            <p:nvPr/>
          </p:nvSpPr>
          <p:spPr>
            <a:xfrm>
              <a:off x="2079350" y="1882625"/>
              <a:ext cx="90700" cy="203750"/>
            </a:xfrm>
            <a:custGeom>
              <a:avLst/>
              <a:gdLst/>
              <a:ahLst/>
              <a:cxnLst/>
              <a:rect l="l" t="t" r="r" b="b"/>
              <a:pathLst>
                <a:path w="3628" h="8150" extrusionOk="0">
                  <a:moveTo>
                    <a:pt x="3628" y="1"/>
                  </a:moveTo>
                  <a:lnTo>
                    <a:pt x="3628" y="1"/>
                  </a:lnTo>
                  <a:cubicBezTo>
                    <a:pt x="1470" y="666"/>
                    <a:pt x="1" y="2663"/>
                    <a:pt x="1" y="4936"/>
                  </a:cubicBezTo>
                  <a:cubicBezTo>
                    <a:pt x="1" y="5797"/>
                    <a:pt x="219" y="6657"/>
                    <a:pt x="643" y="7415"/>
                  </a:cubicBezTo>
                  <a:cubicBezTo>
                    <a:pt x="1481" y="7725"/>
                    <a:pt x="2354" y="7977"/>
                    <a:pt x="3237" y="8149"/>
                  </a:cubicBezTo>
                  <a:cubicBezTo>
                    <a:pt x="2618" y="5452"/>
                    <a:pt x="2755" y="2629"/>
                    <a:pt x="36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111;p72">
              <a:extLst>
                <a:ext uri="{FF2B5EF4-FFF2-40B4-BE49-F238E27FC236}">
                  <a16:creationId xmlns:a16="http://schemas.microsoft.com/office/drawing/2014/main" id="{1F2EE785-7AFB-4FD0-809A-0E44984987D2}"/>
                </a:ext>
              </a:extLst>
            </p:cNvPr>
            <p:cNvSpPr/>
            <p:nvPr/>
          </p:nvSpPr>
          <p:spPr>
            <a:xfrm>
              <a:off x="2226275" y="2090075"/>
              <a:ext cx="86375" cy="44225"/>
            </a:xfrm>
            <a:custGeom>
              <a:avLst/>
              <a:gdLst/>
              <a:ahLst/>
              <a:cxnLst/>
              <a:rect l="l" t="t" r="r" b="b"/>
              <a:pathLst>
                <a:path w="3455" h="1769" extrusionOk="0">
                  <a:moveTo>
                    <a:pt x="3019" y="1"/>
                  </a:moveTo>
                  <a:cubicBezTo>
                    <a:pt x="2262" y="122"/>
                    <a:pt x="1500" y="178"/>
                    <a:pt x="735" y="178"/>
                  </a:cubicBezTo>
                  <a:cubicBezTo>
                    <a:pt x="490" y="178"/>
                    <a:pt x="245" y="172"/>
                    <a:pt x="0" y="161"/>
                  </a:cubicBezTo>
                  <a:lnTo>
                    <a:pt x="0" y="161"/>
                  </a:lnTo>
                  <a:cubicBezTo>
                    <a:pt x="103" y="712"/>
                    <a:pt x="253" y="1240"/>
                    <a:pt x="425" y="1768"/>
                  </a:cubicBezTo>
                  <a:lnTo>
                    <a:pt x="2651" y="1768"/>
                  </a:lnTo>
                  <a:cubicBezTo>
                    <a:pt x="2915" y="1768"/>
                    <a:pt x="3191" y="1757"/>
                    <a:pt x="3455" y="1711"/>
                  </a:cubicBezTo>
                  <a:cubicBezTo>
                    <a:pt x="3283" y="1148"/>
                    <a:pt x="3145" y="574"/>
                    <a:pt x="30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112;p72">
              <a:extLst>
                <a:ext uri="{FF2B5EF4-FFF2-40B4-BE49-F238E27FC236}">
                  <a16:creationId xmlns:a16="http://schemas.microsoft.com/office/drawing/2014/main" id="{4D3058E3-4DFF-4668-AE59-3FA04B03F47A}"/>
                </a:ext>
              </a:extLst>
            </p:cNvPr>
            <p:cNvSpPr/>
            <p:nvPr/>
          </p:nvSpPr>
          <p:spPr>
            <a:xfrm>
              <a:off x="2211625" y="1876900"/>
              <a:ext cx="93850" cy="217650"/>
            </a:xfrm>
            <a:custGeom>
              <a:avLst/>
              <a:gdLst/>
              <a:ahLst/>
              <a:cxnLst/>
              <a:rect l="l" t="t" r="r" b="b"/>
              <a:pathLst>
                <a:path w="3754" h="8706" extrusionOk="0">
                  <a:moveTo>
                    <a:pt x="885" y="0"/>
                  </a:moveTo>
                  <a:cubicBezTo>
                    <a:pt x="253" y="2835"/>
                    <a:pt x="1" y="5888"/>
                    <a:pt x="575" y="8688"/>
                  </a:cubicBezTo>
                  <a:cubicBezTo>
                    <a:pt x="822" y="8699"/>
                    <a:pt x="1070" y="8705"/>
                    <a:pt x="1316" y="8705"/>
                  </a:cubicBezTo>
                  <a:cubicBezTo>
                    <a:pt x="2086" y="8705"/>
                    <a:pt x="2851" y="8649"/>
                    <a:pt x="3616" y="8528"/>
                  </a:cubicBezTo>
                  <a:cubicBezTo>
                    <a:pt x="3019" y="5739"/>
                    <a:pt x="2973" y="2846"/>
                    <a:pt x="3754" y="34"/>
                  </a:cubicBezTo>
                  <a:cubicBezTo>
                    <a:pt x="3582" y="12"/>
                    <a:pt x="3410" y="0"/>
                    <a:pt x="32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113;p72">
              <a:extLst>
                <a:ext uri="{FF2B5EF4-FFF2-40B4-BE49-F238E27FC236}">
                  <a16:creationId xmlns:a16="http://schemas.microsoft.com/office/drawing/2014/main" id="{E5F9F16E-DB50-48BB-826B-183D1796096E}"/>
                </a:ext>
              </a:extLst>
            </p:cNvPr>
            <p:cNvSpPr/>
            <p:nvPr/>
          </p:nvSpPr>
          <p:spPr>
            <a:xfrm>
              <a:off x="2285950" y="1877750"/>
              <a:ext cx="135450" cy="212650"/>
            </a:xfrm>
            <a:custGeom>
              <a:avLst/>
              <a:gdLst/>
              <a:ahLst/>
              <a:cxnLst/>
              <a:rect l="l" t="t" r="r" b="b"/>
              <a:pathLst>
                <a:path w="5418" h="8506" extrusionOk="0">
                  <a:moveTo>
                    <a:pt x="781" y="0"/>
                  </a:moveTo>
                  <a:cubicBezTo>
                    <a:pt x="0" y="2824"/>
                    <a:pt x="46" y="5705"/>
                    <a:pt x="643" y="8505"/>
                  </a:cubicBezTo>
                  <a:cubicBezTo>
                    <a:pt x="2273" y="8253"/>
                    <a:pt x="3822" y="7702"/>
                    <a:pt x="5131" y="6806"/>
                  </a:cubicBezTo>
                  <a:cubicBezTo>
                    <a:pt x="5326" y="6267"/>
                    <a:pt x="5418" y="5693"/>
                    <a:pt x="5418" y="5131"/>
                  </a:cubicBezTo>
                  <a:cubicBezTo>
                    <a:pt x="5406" y="2480"/>
                    <a:pt x="3409" y="276"/>
                    <a:pt x="781" y="0"/>
                  </a:cubicBezTo>
                  <a:close/>
                </a:path>
              </a:pathLst>
            </a:custGeom>
            <a:solidFill>
              <a:srgbClr val="FFD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114;p72">
              <a:extLst>
                <a:ext uri="{FF2B5EF4-FFF2-40B4-BE49-F238E27FC236}">
                  <a16:creationId xmlns:a16="http://schemas.microsoft.com/office/drawing/2014/main" id="{2D4D806A-C291-4A52-973A-3BA6FD335105}"/>
                </a:ext>
              </a:extLst>
            </p:cNvPr>
            <p:cNvSpPr/>
            <p:nvPr/>
          </p:nvSpPr>
          <p:spPr>
            <a:xfrm>
              <a:off x="2302025" y="2047600"/>
              <a:ext cx="112200" cy="85250"/>
            </a:xfrm>
            <a:custGeom>
              <a:avLst/>
              <a:gdLst/>
              <a:ahLst/>
              <a:cxnLst/>
              <a:rect l="l" t="t" r="r" b="b"/>
              <a:pathLst>
                <a:path w="4488" h="3410" extrusionOk="0">
                  <a:moveTo>
                    <a:pt x="4488" y="1"/>
                  </a:moveTo>
                  <a:lnTo>
                    <a:pt x="4488" y="1"/>
                  </a:lnTo>
                  <a:cubicBezTo>
                    <a:pt x="3179" y="896"/>
                    <a:pt x="1630" y="1447"/>
                    <a:pt x="0" y="1700"/>
                  </a:cubicBezTo>
                  <a:cubicBezTo>
                    <a:pt x="115" y="2273"/>
                    <a:pt x="264" y="2847"/>
                    <a:pt x="425" y="3410"/>
                  </a:cubicBezTo>
                  <a:cubicBezTo>
                    <a:pt x="2296" y="3100"/>
                    <a:pt x="3856" y="1803"/>
                    <a:pt x="4488" y="1"/>
                  </a:cubicBezTo>
                  <a:close/>
                </a:path>
              </a:pathLst>
            </a:custGeom>
            <a:solidFill>
              <a:srgbClr val="FFA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115;p72">
              <a:extLst>
                <a:ext uri="{FF2B5EF4-FFF2-40B4-BE49-F238E27FC236}">
                  <a16:creationId xmlns:a16="http://schemas.microsoft.com/office/drawing/2014/main" id="{E408242B-EDB9-4549-B26F-5CDADC569847}"/>
                </a:ext>
              </a:extLst>
            </p:cNvPr>
            <p:cNvSpPr/>
            <p:nvPr/>
          </p:nvSpPr>
          <p:spPr>
            <a:xfrm>
              <a:off x="2347925" y="1973875"/>
              <a:ext cx="29000" cy="24875"/>
            </a:xfrm>
            <a:custGeom>
              <a:avLst/>
              <a:gdLst/>
              <a:ahLst/>
              <a:cxnLst/>
              <a:rect l="l" t="t" r="r" b="b"/>
              <a:pathLst>
                <a:path w="1160" h="995" extrusionOk="0">
                  <a:moveTo>
                    <a:pt x="666" y="0"/>
                  </a:moveTo>
                  <a:cubicBezTo>
                    <a:pt x="219" y="0"/>
                    <a:pt x="0" y="528"/>
                    <a:pt x="310" y="850"/>
                  </a:cubicBezTo>
                  <a:cubicBezTo>
                    <a:pt x="414" y="950"/>
                    <a:pt x="539" y="995"/>
                    <a:pt x="662" y="995"/>
                  </a:cubicBezTo>
                  <a:cubicBezTo>
                    <a:pt x="918" y="995"/>
                    <a:pt x="1160" y="797"/>
                    <a:pt x="1160" y="494"/>
                  </a:cubicBezTo>
                  <a:cubicBezTo>
                    <a:pt x="1160" y="218"/>
                    <a:pt x="942" y="0"/>
                    <a:pt x="6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116;p72">
              <a:extLst>
                <a:ext uri="{FF2B5EF4-FFF2-40B4-BE49-F238E27FC236}">
                  <a16:creationId xmlns:a16="http://schemas.microsoft.com/office/drawing/2014/main" id="{CF47FA69-8A46-4B4C-8582-AFD7B8DD68B0}"/>
                </a:ext>
              </a:extLst>
            </p:cNvPr>
            <p:cNvSpPr/>
            <p:nvPr/>
          </p:nvSpPr>
          <p:spPr>
            <a:xfrm>
              <a:off x="2330425" y="2009450"/>
              <a:ext cx="58275" cy="58275"/>
            </a:xfrm>
            <a:custGeom>
              <a:avLst/>
              <a:gdLst/>
              <a:ahLst/>
              <a:cxnLst/>
              <a:rect l="l" t="t" r="r" b="b"/>
              <a:pathLst>
                <a:path w="2331" h="2331" extrusionOk="0">
                  <a:moveTo>
                    <a:pt x="1160" y="1"/>
                  </a:moveTo>
                  <a:cubicBezTo>
                    <a:pt x="517" y="1"/>
                    <a:pt x="0" y="517"/>
                    <a:pt x="0" y="1160"/>
                  </a:cubicBezTo>
                  <a:cubicBezTo>
                    <a:pt x="0" y="1814"/>
                    <a:pt x="517" y="2330"/>
                    <a:pt x="1160" y="2330"/>
                  </a:cubicBezTo>
                  <a:cubicBezTo>
                    <a:pt x="1802" y="2330"/>
                    <a:pt x="2330" y="1814"/>
                    <a:pt x="2330" y="1160"/>
                  </a:cubicBezTo>
                  <a:cubicBezTo>
                    <a:pt x="2330" y="517"/>
                    <a:pt x="1802" y="1"/>
                    <a:pt x="1160" y="1"/>
                  </a:cubicBezTo>
                  <a:close/>
                </a:path>
              </a:pathLst>
            </a:custGeom>
            <a:solidFill>
              <a:srgbClr val="F7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117;p72">
              <a:extLst>
                <a:ext uri="{FF2B5EF4-FFF2-40B4-BE49-F238E27FC236}">
                  <a16:creationId xmlns:a16="http://schemas.microsoft.com/office/drawing/2014/main" id="{6ED14A88-EC13-4A6B-9BB2-2E92F7FE66BB}"/>
                </a:ext>
              </a:extLst>
            </p:cNvPr>
            <p:cNvSpPr/>
            <p:nvPr/>
          </p:nvSpPr>
          <p:spPr>
            <a:xfrm>
              <a:off x="2069325" y="1756175"/>
              <a:ext cx="194225" cy="156600"/>
            </a:xfrm>
            <a:custGeom>
              <a:avLst/>
              <a:gdLst/>
              <a:ahLst/>
              <a:cxnLst/>
              <a:rect l="l" t="t" r="r" b="b"/>
              <a:pathLst>
                <a:path w="7769" h="6264" extrusionOk="0">
                  <a:moveTo>
                    <a:pt x="3470" y="0"/>
                  </a:moveTo>
                  <a:cubicBezTo>
                    <a:pt x="3015" y="0"/>
                    <a:pt x="2563" y="164"/>
                    <a:pt x="2146" y="537"/>
                  </a:cubicBezTo>
                  <a:cubicBezTo>
                    <a:pt x="0" y="2442"/>
                    <a:pt x="2043" y="4450"/>
                    <a:pt x="3409" y="5357"/>
                  </a:cubicBezTo>
                  <a:cubicBezTo>
                    <a:pt x="4384" y="6000"/>
                    <a:pt x="6852" y="6264"/>
                    <a:pt x="6852" y="6264"/>
                  </a:cubicBezTo>
                  <a:cubicBezTo>
                    <a:pt x="7768" y="3544"/>
                    <a:pt x="5584" y="0"/>
                    <a:pt x="3470" y="0"/>
                  </a:cubicBezTo>
                  <a:close/>
                </a:path>
              </a:pathLst>
            </a:custGeom>
            <a:solidFill>
              <a:srgbClr val="99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43" name="Conector: curvado 142">
            <a:extLst>
              <a:ext uri="{FF2B5EF4-FFF2-40B4-BE49-F238E27FC236}">
                <a16:creationId xmlns:a16="http://schemas.microsoft.com/office/drawing/2014/main" id="{4E7BB126-017D-4311-9AAF-0AD05FE992CF}"/>
              </a:ext>
            </a:extLst>
          </p:cNvPr>
          <p:cNvCxnSpPr>
            <a:cxnSpLocks/>
          </p:cNvCxnSpPr>
          <p:nvPr/>
        </p:nvCxnSpPr>
        <p:spPr>
          <a:xfrm flipV="1">
            <a:off x="-276807" y="6008378"/>
            <a:ext cx="1298433" cy="994870"/>
          </a:xfrm>
          <a:prstGeom prst="curvedConnector3">
            <a:avLst/>
          </a:prstGeom>
          <a:ln w="28575">
            <a:solidFill>
              <a:srgbClr val="4824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: curvado 147">
            <a:extLst>
              <a:ext uri="{FF2B5EF4-FFF2-40B4-BE49-F238E27FC236}">
                <a16:creationId xmlns:a16="http://schemas.microsoft.com/office/drawing/2014/main" id="{61AE9451-2DF6-48C1-93D8-088478FF64EC}"/>
              </a:ext>
            </a:extLst>
          </p:cNvPr>
          <p:cNvCxnSpPr>
            <a:cxnSpLocks/>
          </p:cNvCxnSpPr>
          <p:nvPr/>
        </p:nvCxnSpPr>
        <p:spPr>
          <a:xfrm rot="10800000">
            <a:off x="6827233" y="0"/>
            <a:ext cx="2180905" cy="1484742"/>
          </a:xfrm>
          <a:prstGeom prst="curvedConnector3">
            <a:avLst>
              <a:gd name="adj1" fmla="val 50000"/>
            </a:avLst>
          </a:prstGeom>
          <a:ln w="28575">
            <a:solidFill>
              <a:srgbClr val="4824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Google Shape;1010;p37">
            <a:extLst>
              <a:ext uri="{FF2B5EF4-FFF2-40B4-BE49-F238E27FC236}">
                <a16:creationId xmlns:a16="http://schemas.microsoft.com/office/drawing/2014/main" id="{0BEF8928-CF7D-40D3-948C-7D5EB88BFA64}"/>
              </a:ext>
            </a:extLst>
          </p:cNvPr>
          <p:cNvSpPr txBox="1">
            <a:spLocks/>
          </p:cNvSpPr>
          <p:nvPr/>
        </p:nvSpPr>
        <p:spPr>
          <a:xfrm rot="780">
            <a:off x="3081906" y="2612892"/>
            <a:ext cx="6610200" cy="12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s-MX" sz="11500" dirty="0">
                <a:solidFill>
                  <a:schemeClr val="accent2"/>
                </a:solidFill>
                <a:latin typeface="sweet purple" panose="02000500000000000000" pitchFamily="50" charset="0"/>
              </a:rPr>
              <a:t>T</a:t>
            </a:r>
            <a:r>
              <a:rPr lang="es-MX" sz="11500" dirty="0">
                <a:solidFill>
                  <a:srgbClr val="99E2E6"/>
                </a:solidFill>
                <a:latin typeface="sweet purple" panose="02000500000000000000" pitchFamily="50" charset="0"/>
              </a:rPr>
              <a:t>u</a:t>
            </a:r>
            <a:r>
              <a:rPr lang="es-MX" sz="11500" dirty="0">
                <a:solidFill>
                  <a:schemeClr val="accent2"/>
                </a:solidFill>
                <a:latin typeface="sweet purple" panose="02000500000000000000" pitchFamily="50" charset="0"/>
              </a:rPr>
              <a:t> T</a:t>
            </a:r>
            <a:r>
              <a:rPr lang="es-MX" sz="11500" dirty="0">
                <a:solidFill>
                  <a:srgbClr val="99E2E6"/>
                </a:solidFill>
                <a:latin typeface="sweet purple" panose="02000500000000000000" pitchFamily="50" charset="0"/>
              </a:rPr>
              <a:t>i</a:t>
            </a:r>
            <a:r>
              <a:rPr lang="es-MX" sz="11500" dirty="0">
                <a:solidFill>
                  <a:schemeClr val="accent2"/>
                </a:solidFill>
                <a:latin typeface="sweet purple" panose="02000500000000000000" pitchFamily="50" charset="0"/>
              </a:rPr>
              <a:t>t</a:t>
            </a:r>
            <a:r>
              <a:rPr lang="es-MX" sz="11500" dirty="0">
                <a:solidFill>
                  <a:srgbClr val="99E2E6"/>
                </a:solidFill>
                <a:latin typeface="sweet purple" panose="02000500000000000000" pitchFamily="50" charset="0"/>
              </a:rPr>
              <a:t>u</a:t>
            </a:r>
            <a:r>
              <a:rPr lang="es-MX" sz="11500" dirty="0">
                <a:solidFill>
                  <a:schemeClr val="accent2"/>
                </a:solidFill>
                <a:latin typeface="sweet purple" panose="02000500000000000000" pitchFamily="50" charset="0"/>
              </a:rPr>
              <a:t>l</a:t>
            </a:r>
            <a:r>
              <a:rPr lang="es-MX" sz="11500" dirty="0">
                <a:solidFill>
                  <a:srgbClr val="ED7D31"/>
                </a:solidFill>
                <a:latin typeface="sweet purple" panose="02000500000000000000" pitchFamily="50" charset="0"/>
              </a:rPr>
              <a:t>o</a:t>
            </a:r>
          </a:p>
        </p:txBody>
      </p:sp>
      <p:sp>
        <p:nvSpPr>
          <p:cNvPr id="155" name="Google Shape;1011;p37">
            <a:extLst>
              <a:ext uri="{FF2B5EF4-FFF2-40B4-BE49-F238E27FC236}">
                <a16:creationId xmlns:a16="http://schemas.microsoft.com/office/drawing/2014/main" id="{910A9B9E-5CD1-48EF-B143-C8EE47C37AB5}"/>
              </a:ext>
            </a:extLst>
          </p:cNvPr>
          <p:cNvSpPr txBox="1">
            <a:spLocks/>
          </p:cNvSpPr>
          <p:nvPr/>
        </p:nvSpPr>
        <p:spPr>
          <a:xfrm rot="1327">
            <a:off x="4662445" y="3525471"/>
            <a:ext cx="3109200" cy="390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000" dirty="0">
                <a:solidFill>
                  <a:srgbClr val="482400"/>
                </a:solidFill>
                <a:latin typeface="Avenir Next LT Pro" panose="020B0504020202020204" pitchFamily="34" charset="0"/>
              </a:rPr>
              <a:t>Tu información</a:t>
            </a:r>
          </a:p>
        </p:txBody>
      </p:sp>
    </p:spTree>
    <p:extLst>
      <p:ext uri="{BB962C8B-B14F-4D97-AF65-F5344CB8AC3E}">
        <p14:creationId xmlns:p14="http://schemas.microsoft.com/office/powerpoint/2010/main" val="264260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118;p72">
            <a:extLst>
              <a:ext uri="{FF2B5EF4-FFF2-40B4-BE49-F238E27FC236}">
                <a16:creationId xmlns:a16="http://schemas.microsoft.com/office/drawing/2014/main" id="{64AD6624-04AE-4CB3-8958-9DD546045027}"/>
              </a:ext>
            </a:extLst>
          </p:cNvPr>
          <p:cNvGrpSpPr/>
          <p:nvPr/>
        </p:nvGrpSpPr>
        <p:grpSpPr>
          <a:xfrm>
            <a:off x="-471716" y="4879867"/>
            <a:ext cx="2503716" cy="2385846"/>
            <a:chOff x="-354000" y="2968288"/>
            <a:chExt cx="2469850" cy="2353575"/>
          </a:xfrm>
        </p:grpSpPr>
        <p:sp>
          <p:nvSpPr>
            <p:cNvPr id="3" name="Google Shape;2119;p72">
              <a:extLst>
                <a:ext uri="{FF2B5EF4-FFF2-40B4-BE49-F238E27FC236}">
                  <a16:creationId xmlns:a16="http://schemas.microsoft.com/office/drawing/2014/main" id="{A992DB5F-F377-4CAE-AD36-F2492E020A04}"/>
                </a:ext>
              </a:extLst>
            </p:cNvPr>
            <p:cNvSpPr/>
            <p:nvPr/>
          </p:nvSpPr>
          <p:spPr>
            <a:xfrm>
              <a:off x="53250" y="2970013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120;p72">
              <a:extLst>
                <a:ext uri="{FF2B5EF4-FFF2-40B4-BE49-F238E27FC236}">
                  <a16:creationId xmlns:a16="http://schemas.microsoft.com/office/drawing/2014/main" id="{D16E5D67-8103-4B90-A02F-A5C13A8BADE3}"/>
                </a:ext>
              </a:extLst>
            </p:cNvPr>
            <p:cNvSpPr/>
            <p:nvPr/>
          </p:nvSpPr>
          <p:spPr>
            <a:xfrm>
              <a:off x="896375" y="2968288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121;p72">
              <a:extLst>
                <a:ext uri="{FF2B5EF4-FFF2-40B4-BE49-F238E27FC236}">
                  <a16:creationId xmlns:a16="http://schemas.microsoft.com/office/drawing/2014/main" id="{D2EC13A8-8799-4EE3-AA13-A772D3382EE8}"/>
                </a:ext>
              </a:extLst>
            </p:cNvPr>
            <p:cNvSpPr/>
            <p:nvPr/>
          </p:nvSpPr>
          <p:spPr>
            <a:xfrm>
              <a:off x="-354000" y="3701463"/>
              <a:ext cx="784150" cy="891825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22;p72">
              <a:extLst>
                <a:ext uri="{FF2B5EF4-FFF2-40B4-BE49-F238E27FC236}">
                  <a16:creationId xmlns:a16="http://schemas.microsoft.com/office/drawing/2014/main" id="{877898D7-F7B7-438F-AFA3-BF1470FE768F}"/>
                </a:ext>
              </a:extLst>
            </p:cNvPr>
            <p:cNvSpPr/>
            <p:nvPr/>
          </p:nvSpPr>
          <p:spPr>
            <a:xfrm>
              <a:off x="72725" y="4430038"/>
              <a:ext cx="784150" cy="891825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23;p72">
              <a:extLst>
                <a:ext uri="{FF2B5EF4-FFF2-40B4-BE49-F238E27FC236}">
                  <a16:creationId xmlns:a16="http://schemas.microsoft.com/office/drawing/2014/main" id="{171F5E00-D21D-4331-B5CD-AFCEBE6525BF}"/>
                </a:ext>
              </a:extLst>
            </p:cNvPr>
            <p:cNvSpPr/>
            <p:nvPr/>
          </p:nvSpPr>
          <p:spPr>
            <a:xfrm>
              <a:off x="489125" y="3699738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24;p72">
              <a:extLst>
                <a:ext uri="{FF2B5EF4-FFF2-40B4-BE49-F238E27FC236}">
                  <a16:creationId xmlns:a16="http://schemas.microsoft.com/office/drawing/2014/main" id="{888597D7-1610-4ED2-8BCC-EED1C7F77E72}"/>
                </a:ext>
              </a:extLst>
            </p:cNvPr>
            <p:cNvSpPr/>
            <p:nvPr/>
          </p:nvSpPr>
          <p:spPr>
            <a:xfrm>
              <a:off x="915275" y="4428313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25;p72">
              <a:extLst>
                <a:ext uri="{FF2B5EF4-FFF2-40B4-BE49-F238E27FC236}">
                  <a16:creationId xmlns:a16="http://schemas.microsoft.com/office/drawing/2014/main" id="{C8AFBC8B-C93D-4FD4-A9AD-EDF9F66AA757}"/>
                </a:ext>
              </a:extLst>
            </p:cNvPr>
            <p:cNvSpPr/>
            <p:nvPr/>
          </p:nvSpPr>
          <p:spPr>
            <a:xfrm>
              <a:off x="1331700" y="3698013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2075;p72">
            <a:extLst>
              <a:ext uri="{FF2B5EF4-FFF2-40B4-BE49-F238E27FC236}">
                <a16:creationId xmlns:a16="http://schemas.microsoft.com/office/drawing/2014/main" id="{18CF4CA4-869B-48FE-8E21-C5B741D21B71}"/>
              </a:ext>
            </a:extLst>
          </p:cNvPr>
          <p:cNvSpPr/>
          <p:nvPr/>
        </p:nvSpPr>
        <p:spPr>
          <a:xfrm flipH="1">
            <a:off x="1655797" y="4551571"/>
            <a:ext cx="1148135" cy="1304945"/>
          </a:xfrm>
          <a:custGeom>
            <a:avLst/>
            <a:gdLst/>
            <a:ahLst/>
            <a:cxnLst/>
            <a:rect l="l" t="t" r="r" b="b"/>
            <a:pathLst>
              <a:path w="31367" h="35651" extrusionOk="0">
                <a:moveTo>
                  <a:pt x="15214" y="0"/>
                </a:moveTo>
                <a:lnTo>
                  <a:pt x="1" y="9325"/>
                </a:lnTo>
                <a:lnTo>
                  <a:pt x="482" y="27150"/>
                </a:lnTo>
                <a:lnTo>
                  <a:pt x="16176" y="35650"/>
                </a:lnTo>
                <a:lnTo>
                  <a:pt x="31366" y="26325"/>
                </a:lnTo>
                <a:lnTo>
                  <a:pt x="30908" y="8501"/>
                </a:lnTo>
                <a:lnTo>
                  <a:pt x="15214" y="0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2076;p72">
            <a:extLst>
              <a:ext uri="{FF2B5EF4-FFF2-40B4-BE49-F238E27FC236}">
                <a16:creationId xmlns:a16="http://schemas.microsoft.com/office/drawing/2014/main" id="{88372186-44E7-4D9C-AECF-52A2C6235E51}"/>
              </a:ext>
            </a:extLst>
          </p:cNvPr>
          <p:cNvGrpSpPr/>
          <p:nvPr/>
        </p:nvGrpSpPr>
        <p:grpSpPr>
          <a:xfrm>
            <a:off x="11149842" y="1429728"/>
            <a:ext cx="1696722" cy="1348431"/>
            <a:chOff x="2694168" y="3375285"/>
            <a:chExt cx="1286760" cy="1022701"/>
          </a:xfrm>
        </p:grpSpPr>
        <p:sp>
          <p:nvSpPr>
            <p:cNvPr id="14" name="Google Shape;2077;p72">
              <a:extLst>
                <a:ext uri="{FF2B5EF4-FFF2-40B4-BE49-F238E27FC236}">
                  <a16:creationId xmlns:a16="http://schemas.microsoft.com/office/drawing/2014/main" id="{24160386-587D-4444-8FF5-442B8C718366}"/>
                </a:ext>
              </a:extLst>
            </p:cNvPr>
            <p:cNvSpPr/>
            <p:nvPr/>
          </p:nvSpPr>
          <p:spPr>
            <a:xfrm flipH="1">
              <a:off x="3487070" y="3836315"/>
              <a:ext cx="493858" cy="561671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78;p72">
              <a:extLst>
                <a:ext uri="{FF2B5EF4-FFF2-40B4-BE49-F238E27FC236}">
                  <a16:creationId xmlns:a16="http://schemas.microsoft.com/office/drawing/2014/main" id="{A712F43D-D10C-47F8-81CE-E4A20A4688EB}"/>
                </a:ext>
              </a:extLst>
            </p:cNvPr>
            <p:cNvSpPr/>
            <p:nvPr/>
          </p:nvSpPr>
          <p:spPr>
            <a:xfrm flipH="1">
              <a:off x="3224806" y="3376372"/>
              <a:ext cx="493873" cy="561687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79;p72">
              <a:extLst>
                <a:ext uri="{FF2B5EF4-FFF2-40B4-BE49-F238E27FC236}">
                  <a16:creationId xmlns:a16="http://schemas.microsoft.com/office/drawing/2014/main" id="{A7D1BD4C-C67F-4638-88CD-2CE4BA3C8FBD}"/>
                </a:ext>
              </a:extLst>
            </p:cNvPr>
            <p:cNvSpPr/>
            <p:nvPr/>
          </p:nvSpPr>
          <p:spPr>
            <a:xfrm flipH="1">
              <a:off x="2956417" y="3835228"/>
              <a:ext cx="493873" cy="56132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80;p72">
              <a:extLst>
                <a:ext uri="{FF2B5EF4-FFF2-40B4-BE49-F238E27FC236}">
                  <a16:creationId xmlns:a16="http://schemas.microsoft.com/office/drawing/2014/main" id="{CF5E7417-9C3B-41A4-91D6-B5BC0719782A}"/>
                </a:ext>
              </a:extLst>
            </p:cNvPr>
            <p:cNvSpPr/>
            <p:nvPr/>
          </p:nvSpPr>
          <p:spPr>
            <a:xfrm flipH="1">
              <a:off x="2694168" y="3375285"/>
              <a:ext cx="493858" cy="561687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2076;p72">
            <a:extLst>
              <a:ext uri="{FF2B5EF4-FFF2-40B4-BE49-F238E27FC236}">
                <a16:creationId xmlns:a16="http://schemas.microsoft.com/office/drawing/2014/main" id="{7B977085-27ED-4730-8D82-398DF42F5689}"/>
              </a:ext>
            </a:extLst>
          </p:cNvPr>
          <p:cNvGrpSpPr/>
          <p:nvPr/>
        </p:nvGrpSpPr>
        <p:grpSpPr>
          <a:xfrm>
            <a:off x="10449968" y="152400"/>
            <a:ext cx="1696722" cy="1348431"/>
            <a:chOff x="2694168" y="3375285"/>
            <a:chExt cx="1286760" cy="1022701"/>
          </a:xfrm>
        </p:grpSpPr>
        <p:sp>
          <p:nvSpPr>
            <p:cNvPr id="19" name="Google Shape;2077;p72">
              <a:extLst>
                <a:ext uri="{FF2B5EF4-FFF2-40B4-BE49-F238E27FC236}">
                  <a16:creationId xmlns:a16="http://schemas.microsoft.com/office/drawing/2014/main" id="{5200FC60-B999-44B7-B130-DAEEAA01940A}"/>
                </a:ext>
              </a:extLst>
            </p:cNvPr>
            <p:cNvSpPr/>
            <p:nvPr/>
          </p:nvSpPr>
          <p:spPr>
            <a:xfrm flipH="1">
              <a:off x="3487070" y="3836315"/>
              <a:ext cx="493858" cy="561671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78;p72">
              <a:extLst>
                <a:ext uri="{FF2B5EF4-FFF2-40B4-BE49-F238E27FC236}">
                  <a16:creationId xmlns:a16="http://schemas.microsoft.com/office/drawing/2014/main" id="{D7DE270D-1594-4807-A593-CD3448819511}"/>
                </a:ext>
              </a:extLst>
            </p:cNvPr>
            <p:cNvSpPr/>
            <p:nvPr/>
          </p:nvSpPr>
          <p:spPr>
            <a:xfrm flipH="1">
              <a:off x="3224806" y="3376372"/>
              <a:ext cx="493873" cy="561687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79;p72">
              <a:extLst>
                <a:ext uri="{FF2B5EF4-FFF2-40B4-BE49-F238E27FC236}">
                  <a16:creationId xmlns:a16="http://schemas.microsoft.com/office/drawing/2014/main" id="{60499EE8-18F3-4216-B442-A8B6741278B9}"/>
                </a:ext>
              </a:extLst>
            </p:cNvPr>
            <p:cNvSpPr/>
            <p:nvPr/>
          </p:nvSpPr>
          <p:spPr>
            <a:xfrm flipH="1">
              <a:off x="2956417" y="3835228"/>
              <a:ext cx="493873" cy="56132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080;p72">
              <a:extLst>
                <a:ext uri="{FF2B5EF4-FFF2-40B4-BE49-F238E27FC236}">
                  <a16:creationId xmlns:a16="http://schemas.microsoft.com/office/drawing/2014/main" id="{180A38F4-44A8-43B3-A81D-FB88D6789CFB}"/>
                </a:ext>
              </a:extLst>
            </p:cNvPr>
            <p:cNvSpPr/>
            <p:nvPr/>
          </p:nvSpPr>
          <p:spPr>
            <a:xfrm flipH="1">
              <a:off x="2694168" y="3375285"/>
              <a:ext cx="493858" cy="561687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Gráfico 23" descr="Colmena con relleno sólido">
            <a:extLst>
              <a:ext uri="{FF2B5EF4-FFF2-40B4-BE49-F238E27FC236}">
                <a16:creationId xmlns:a16="http://schemas.microsoft.com/office/drawing/2014/main" id="{21FC0E1C-B2E3-4222-89F0-B70B3C135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9" y="-165596"/>
            <a:ext cx="1579771" cy="1579771"/>
          </a:xfrm>
          <a:prstGeom prst="rect">
            <a:avLst/>
          </a:prstGeom>
        </p:spPr>
      </p:pic>
      <p:sp>
        <p:nvSpPr>
          <p:cNvPr id="25" name="Google Shape;1010;p37">
            <a:extLst>
              <a:ext uri="{FF2B5EF4-FFF2-40B4-BE49-F238E27FC236}">
                <a16:creationId xmlns:a16="http://schemas.microsoft.com/office/drawing/2014/main" id="{220E3E4E-E1A7-44A6-9363-3144F9902B17}"/>
              </a:ext>
            </a:extLst>
          </p:cNvPr>
          <p:cNvSpPr txBox="1">
            <a:spLocks/>
          </p:cNvSpPr>
          <p:nvPr/>
        </p:nvSpPr>
        <p:spPr>
          <a:xfrm rot="780">
            <a:off x="1440412" y="502637"/>
            <a:ext cx="4302248" cy="9976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prstTxWarp prst="textWave2">
              <a:avLst>
                <a:gd name="adj1" fmla="val 7927"/>
                <a:gd name="adj2" fmla="val 878"/>
              </a:avLst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s-MX" sz="8800" dirty="0">
                <a:solidFill>
                  <a:schemeClr val="accent2"/>
                </a:solidFill>
                <a:latin typeface="sweet purple" panose="02000500000000000000" pitchFamily="50" charset="0"/>
              </a:rPr>
              <a:t>T</a:t>
            </a:r>
            <a:r>
              <a:rPr lang="es-MX" sz="8800" dirty="0">
                <a:solidFill>
                  <a:srgbClr val="99E2E6"/>
                </a:solidFill>
                <a:latin typeface="sweet purple" panose="02000500000000000000" pitchFamily="50" charset="0"/>
              </a:rPr>
              <a:t>u</a:t>
            </a:r>
            <a:r>
              <a:rPr lang="es-MX" sz="8800" dirty="0">
                <a:solidFill>
                  <a:schemeClr val="accent2"/>
                </a:solidFill>
                <a:latin typeface="sweet purple" panose="02000500000000000000" pitchFamily="50" charset="0"/>
              </a:rPr>
              <a:t> T</a:t>
            </a:r>
            <a:r>
              <a:rPr lang="es-MX" sz="8800" dirty="0">
                <a:solidFill>
                  <a:srgbClr val="99E2E6"/>
                </a:solidFill>
                <a:latin typeface="sweet purple" panose="02000500000000000000" pitchFamily="50" charset="0"/>
              </a:rPr>
              <a:t>i</a:t>
            </a:r>
            <a:r>
              <a:rPr lang="es-MX" sz="8800" dirty="0">
                <a:solidFill>
                  <a:schemeClr val="accent2"/>
                </a:solidFill>
                <a:latin typeface="sweet purple" panose="02000500000000000000" pitchFamily="50" charset="0"/>
              </a:rPr>
              <a:t>t</a:t>
            </a:r>
            <a:r>
              <a:rPr lang="es-MX" sz="8800" dirty="0">
                <a:solidFill>
                  <a:srgbClr val="99E2E6"/>
                </a:solidFill>
                <a:latin typeface="sweet purple" panose="02000500000000000000" pitchFamily="50" charset="0"/>
              </a:rPr>
              <a:t>u</a:t>
            </a:r>
            <a:r>
              <a:rPr lang="es-MX" sz="8800" dirty="0">
                <a:solidFill>
                  <a:schemeClr val="accent2"/>
                </a:solidFill>
                <a:latin typeface="sweet purple" panose="02000500000000000000" pitchFamily="50" charset="0"/>
              </a:rPr>
              <a:t>l</a:t>
            </a:r>
            <a:r>
              <a:rPr lang="es-MX" sz="8800" dirty="0">
                <a:solidFill>
                  <a:srgbClr val="ED7D31"/>
                </a:solidFill>
                <a:latin typeface="sweet purple" panose="02000500000000000000" pitchFamily="50" charset="0"/>
              </a:rPr>
              <a:t>o</a:t>
            </a:r>
          </a:p>
        </p:txBody>
      </p:sp>
      <p:pic>
        <p:nvPicPr>
          <p:cNvPr id="27" name="Gráfico 26" descr="Abeja con relleno sólido">
            <a:extLst>
              <a:ext uri="{FF2B5EF4-FFF2-40B4-BE49-F238E27FC236}">
                <a16:creationId xmlns:a16="http://schemas.microsoft.com/office/drawing/2014/main" id="{6AF3660B-6D85-4194-8697-1489C02446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30469">
            <a:off x="5635170" y="965374"/>
            <a:ext cx="789518" cy="789518"/>
          </a:xfrm>
          <a:prstGeom prst="rect">
            <a:avLst/>
          </a:prstGeom>
        </p:spPr>
      </p:pic>
      <p:pic>
        <p:nvPicPr>
          <p:cNvPr id="28" name="Gráfico 27" descr="Abeja con relleno sólido">
            <a:extLst>
              <a:ext uri="{FF2B5EF4-FFF2-40B4-BE49-F238E27FC236}">
                <a16:creationId xmlns:a16="http://schemas.microsoft.com/office/drawing/2014/main" id="{FCF6FF65-0C19-4B49-9256-95B0AC953B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941450">
            <a:off x="2091772" y="212173"/>
            <a:ext cx="694615" cy="694615"/>
          </a:xfrm>
          <a:prstGeom prst="rect">
            <a:avLst/>
          </a:prstGeom>
        </p:spPr>
      </p:pic>
      <p:sp>
        <p:nvSpPr>
          <p:cNvPr id="31" name="Forma libre: forma 30">
            <a:extLst>
              <a:ext uri="{FF2B5EF4-FFF2-40B4-BE49-F238E27FC236}">
                <a16:creationId xmlns:a16="http://schemas.microsoft.com/office/drawing/2014/main" id="{F8DAA64A-8156-4E8C-B65A-37146812BB6B}"/>
              </a:ext>
            </a:extLst>
          </p:cNvPr>
          <p:cNvSpPr/>
          <p:nvPr/>
        </p:nvSpPr>
        <p:spPr>
          <a:xfrm>
            <a:off x="7751862" y="1728542"/>
            <a:ext cx="5396212" cy="5646057"/>
          </a:xfrm>
          <a:custGeom>
            <a:avLst/>
            <a:gdLst>
              <a:gd name="connsiteX0" fmla="*/ 25926 w 5396212"/>
              <a:gd name="connsiteY0" fmla="*/ 5646057 h 5646057"/>
              <a:gd name="connsiteX1" fmla="*/ 25926 w 5396212"/>
              <a:gd name="connsiteY1" fmla="*/ 5268686 h 5646057"/>
              <a:gd name="connsiteX2" fmla="*/ 214612 w 5396212"/>
              <a:gd name="connsiteY2" fmla="*/ 5007429 h 5646057"/>
              <a:gd name="connsiteX3" fmla="*/ 577469 w 5396212"/>
              <a:gd name="connsiteY3" fmla="*/ 4789715 h 5646057"/>
              <a:gd name="connsiteX4" fmla="*/ 766155 w 5396212"/>
              <a:gd name="connsiteY4" fmla="*/ 4731657 h 5646057"/>
              <a:gd name="connsiteX5" fmla="*/ 998383 w 5396212"/>
              <a:gd name="connsiteY5" fmla="*/ 4673600 h 5646057"/>
              <a:gd name="connsiteX6" fmla="*/ 1346726 w 5396212"/>
              <a:gd name="connsiteY6" fmla="*/ 4601029 h 5646057"/>
              <a:gd name="connsiteX7" fmla="*/ 2391755 w 5396212"/>
              <a:gd name="connsiteY7" fmla="*/ 4049486 h 5646057"/>
              <a:gd name="connsiteX8" fmla="*/ 2609469 w 5396212"/>
              <a:gd name="connsiteY8" fmla="*/ 3933372 h 5646057"/>
              <a:gd name="connsiteX9" fmla="*/ 2972326 w 5396212"/>
              <a:gd name="connsiteY9" fmla="*/ 3526972 h 5646057"/>
              <a:gd name="connsiteX10" fmla="*/ 3030383 w 5396212"/>
              <a:gd name="connsiteY10" fmla="*/ 3367315 h 5646057"/>
              <a:gd name="connsiteX11" fmla="*/ 3030383 w 5396212"/>
              <a:gd name="connsiteY11" fmla="*/ 3004457 h 5646057"/>
              <a:gd name="connsiteX12" fmla="*/ 2928783 w 5396212"/>
              <a:gd name="connsiteY12" fmla="*/ 2931886 h 5646057"/>
              <a:gd name="connsiteX13" fmla="*/ 2623983 w 5396212"/>
              <a:gd name="connsiteY13" fmla="*/ 2989943 h 5646057"/>
              <a:gd name="connsiteX14" fmla="*/ 2580440 w 5396212"/>
              <a:gd name="connsiteY14" fmla="*/ 3062515 h 5646057"/>
              <a:gd name="connsiteX15" fmla="*/ 2551412 w 5396212"/>
              <a:gd name="connsiteY15" fmla="*/ 3149600 h 5646057"/>
              <a:gd name="connsiteX16" fmla="*/ 2580440 w 5396212"/>
              <a:gd name="connsiteY16" fmla="*/ 3410857 h 5646057"/>
              <a:gd name="connsiteX17" fmla="*/ 2740098 w 5396212"/>
              <a:gd name="connsiteY17" fmla="*/ 3468915 h 5646057"/>
              <a:gd name="connsiteX18" fmla="*/ 3683526 w 5396212"/>
              <a:gd name="connsiteY18" fmla="*/ 3352800 h 5646057"/>
              <a:gd name="connsiteX19" fmla="*/ 3828669 w 5396212"/>
              <a:gd name="connsiteY19" fmla="*/ 3193143 h 5646057"/>
              <a:gd name="connsiteX20" fmla="*/ 4133469 w 5396212"/>
              <a:gd name="connsiteY20" fmla="*/ 2728686 h 5646057"/>
              <a:gd name="connsiteX21" fmla="*/ 4235069 w 5396212"/>
              <a:gd name="connsiteY21" fmla="*/ 2423886 h 5646057"/>
              <a:gd name="connsiteX22" fmla="*/ 4365698 w 5396212"/>
              <a:gd name="connsiteY22" fmla="*/ 2177143 h 5646057"/>
              <a:gd name="connsiteX23" fmla="*/ 4409240 w 5396212"/>
              <a:gd name="connsiteY23" fmla="*/ 1959429 h 5646057"/>
              <a:gd name="connsiteX24" fmla="*/ 4467298 w 5396212"/>
              <a:gd name="connsiteY24" fmla="*/ 1741715 h 5646057"/>
              <a:gd name="connsiteX25" fmla="*/ 4496326 w 5396212"/>
              <a:gd name="connsiteY25" fmla="*/ 1494972 h 5646057"/>
              <a:gd name="connsiteX26" fmla="*/ 4525355 w 5396212"/>
              <a:gd name="connsiteY26" fmla="*/ 1146629 h 5646057"/>
              <a:gd name="connsiteX27" fmla="*/ 4554383 w 5396212"/>
              <a:gd name="connsiteY27" fmla="*/ 1059543 h 5646057"/>
              <a:gd name="connsiteX28" fmla="*/ 4728555 w 5396212"/>
              <a:gd name="connsiteY28" fmla="*/ 870857 h 5646057"/>
              <a:gd name="connsiteX29" fmla="*/ 4859183 w 5396212"/>
              <a:gd name="connsiteY29" fmla="*/ 798286 h 5646057"/>
              <a:gd name="connsiteX30" fmla="*/ 4931755 w 5396212"/>
              <a:gd name="connsiteY30" fmla="*/ 696686 h 5646057"/>
              <a:gd name="connsiteX31" fmla="*/ 5149469 w 5396212"/>
              <a:gd name="connsiteY31" fmla="*/ 493486 h 5646057"/>
              <a:gd name="connsiteX32" fmla="*/ 5251069 w 5396212"/>
              <a:gd name="connsiteY32" fmla="*/ 319315 h 5646057"/>
              <a:gd name="connsiteX33" fmla="*/ 5309126 w 5396212"/>
              <a:gd name="connsiteY33" fmla="*/ 232229 h 5646057"/>
              <a:gd name="connsiteX34" fmla="*/ 5381698 w 5396212"/>
              <a:gd name="connsiteY34" fmla="*/ 72572 h 5646057"/>
              <a:gd name="connsiteX35" fmla="*/ 5396212 w 5396212"/>
              <a:gd name="connsiteY35" fmla="*/ 0 h 564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396212" h="5646057">
                <a:moveTo>
                  <a:pt x="25926" y="5646057"/>
                </a:moveTo>
                <a:cubicBezTo>
                  <a:pt x="-2610" y="5503374"/>
                  <a:pt x="-14193" y="5475967"/>
                  <a:pt x="25926" y="5268686"/>
                </a:cubicBezTo>
                <a:cubicBezTo>
                  <a:pt x="45774" y="5166139"/>
                  <a:pt x="138373" y="5069146"/>
                  <a:pt x="214612" y="5007429"/>
                </a:cubicBezTo>
                <a:cubicBezTo>
                  <a:pt x="317574" y="4924079"/>
                  <a:pt x="452899" y="4839543"/>
                  <a:pt x="577469" y="4789715"/>
                </a:cubicBezTo>
                <a:cubicBezTo>
                  <a:pt x="638568" y="4765275"/>
                  <a:pt x="702719" y="4749157"/>
                  <a:pt x="766155" y="4731657"/>
                </a:cubicBezTo>
                <a:cubicBezTo>
                  <a:pt x="843074" y="4710438"/>
                  <a:pt x="920537" y="4691115"/>
                  <a:pt x="998383" y="4673600"/>
                </a:cubicBezTo>
                <a:cubicBezTo>
                  <a:pt x="1114098" y="4647564"/>
                  <a:pt x="1232298" y="4632237"/>
                  <a:pt x="1346726" y="4601029"/>
                </a:cubicBezTo>
                <a:cubicBezTo>
                  <a:pt x="1816528" y="4472901"/>
                  <a:pt x="1825900" y="4351275"/>
                  <a:pt x="2391755" y="4049486"/>
                </a:cubicBezTo>
                <a:cubicBezTo>
                  <a:pt x="2464326" y="4010781"/>
                  <a:pt x="2542853" y="3981611"/>
                  <a:pt x="2609469" y="3933372"/>
                </a:cubicBezTo>
                <a:cubicBezTo>
                  <a:pt x="2792575" y="3800778"/>
                  <a:pt x="2841779" y="3704990"/>
                  <a:pt x="2972326" y="3526972"/>
                </a:cubicBezTo>
                <a:cubicBezTo>
                  <a:pt x="2991678" y="3473753"/>
                  <a:pt x="3015971" y="3422079"/>
                  <a:pt x="3030383" y="3367315"/>
                </a:cubicBezTo>
                <a:cubicBezTo>
                  <a:pt x="3053668" y="3278832"/>
                  <a:pt x="3050250" y="3059092"/>
                  <a:pt x="3030383" y="3004457"/>
                </a:cubicBezTo>
                <a:cubicBezTo>
                  <a:pt x="3016160" y="2965344"/>
                  <a:pt x="2962650" y="2956076"/>
                  <a:pt x="2928783" y="2931886"/>
                </a:cubicBezTo>
                <a:cubicBezTo>
                  <a:pt x="2831545" y="2937963"/>
                  <a:pt x="2703722" y="2910204"/>
                  <a:pt x="2623983" y="2989943"/>
                </a:cubicBezTo>
                <a:cubicBezTo>
                  <a:pt x="2604035" y="3009891"/>
                  <a:pt x="2592114" y="3036833"/>
                  <a:pt x="2580440" y="3062515"/>
                </a:cubicBezTo>
                <a:cubicBezTo>
                  <a:pt x="2567778" y="3090371"/>
                  <a:pt x="2561088" y="3120572"/>
                  <a:pt x="2551412" y="3149600"/>
                </a:cubicBezTo>
                <a:cubicBezTo>
                  <a:pt x="2561088" y="3236686"/>
                  <a:pt x="2535864" y="3335421"/>
                  <a:pt x="2580440" y="3410857"/>
                </a:cubicBezTo>
                <a:cubicBezTo>
                  <a:pt x="2609249" y="3459610"/>
                  <a:pt x="2683547" y="3471891"/>
                  <a:pt x="2740098" y="3468915"/>
                </a:cubicBezTo>
                <a:cubicBezTo>
                  <a:pt x="3056509" y="3452262"/>
                  <a:pt x="3369050" y="3391505"/>
                  <a:pt x="3683526" y="3352800"/>
                </a:cubicBezTo>
                <a:cubicBezTo>
                  <a:pt x="3731907" y="3299581"/>
                  <a:pt x="3783124" y="3248809"/>
                  <a:pt x="3828669" y="3193143"/>
                </a:cubicBezTo>
                <a:cubicBezTo>
                  <a:pt x="3914722" y="3087967"/>
                  <a:pt x="4092353" y="2815029"/>
                  <a:pt x="4133469" y="2728686"/>
                </a:cubicBezTo>
                <a:cubicBezTo>
                  <a:pt x="4179513" y="2631993"/>
                  <a:pt x="4193510" y="2522589"/>
                  <a:pt x="4235069" y="2423886"/>
                </a:cubicBezTo>
                <a:cubicBezTo>
                  <a:pt x="4271183" y="2338116"/>
                  <a:pt x="4322155" y="2259391"/>
                  <a:pt x="4365698" y="2177143"/>
                </a:cubicBezTo>
                <a:cubicBezTo>
                  <a:pt x="4380212" y="2104572"/>
                  <a:pt x="4390559" y="2031041"/>
                  <a:pt x="4409240" y="1959429"/>
                </a:cubicBezTo>
                <a:cubicBezTo>
                  <a:pt x="4474445" y="1709476"/>
                  <a:pt x="4438951" y="1968492"/>
                  <a:pt x="4467298" y="1741715"/>
                </a:cubicBezTo>
                <a:cubicBezTo>
                  <a:pt x="4477570" y="1659540"/>
                  <a:pt x="4488285" y="1577396"/>
                  <a:pt x="4496326" y="1494972"/>
                </a:cubicBezTo>
                <a:cubicBezTo>
                  <a:pt x="4507640" y="1379006"/>
                  <a:pt x="4509956" y="1262124"/>
                  <a:pt x="4525355" y="1146629"/>
                </a:cubicBezTo>
                <a:cubicBezTo>
                  <a:pt x="4529399" y="1116299"/>
                  <a:pt x="4538346" y="1085603"/>
                  <a:pt x="4554383" y="1059543"/>
                </a:cubicBezTo>
                <a:cubicBezTo>
                  <a:pt x="4571141" y="1032310"/>
                  <a:pt x="4699244" y="892352"/>
                  <a:pt x="4728555" y="870857"/>
                </a:cubicBezTo>
                <a:cubicBezTo>
                  <a:pt x="4768723" y="841401"/>
                  <a:pt x="4815640" y="822476"/>
                  <a:pt x="4859183" y="798286"/>
                </a:cubicBezTo>
                <a:cubicBezTo>
                  <a:pt x="4883374" y="764419"/>
                  <a:pt x="4903632" y="727366"/>
                  <a:pt x="4931755" y="696686"/>
                </a:cubicBezTo>
                <a:cubicBezTo>
                  <a:pt x="5032752" y="586508"/>
                  <a:pt x="5046543" y="647877"/>
                  <a:pt x="5149469" y="493486"/>
                </a:cubicBezTo>
                <a:cubicBezTo>
                  <a:pt x="5310301" y="252236"/>
                  <a:pt x="5113063" y="555896"/>
                  <a:pt x="5251069" y="319315"/>
                </a:cubicBezTo>
                <a:cubicBezTo>
                  <a:pt x="5268648" y="289179"/>
                  <a:pt x="5291176" y="262145"/>
                  <a:pt x="5309126" y="232229"/>
                </a:cubicBezTo>
                <a:cubicBezTo>
                  <a:pt x="5331882" y="194303"/>
                  <a:pt x="5368377" y="103655"/>
                  <a:pt x="5381698" y="72572"/>
                </a:cubicBezTo>
                <a:lnTo>
                  <a:pt x="5396212" y="0"/>
                </a:lnTo>
              </a:path>
            </a:pathLst>
          </a:custGeom>
          <a:noFill/>
          <a:ln w="28575">
            <a:solidFill>
              <a:srgbClr val="4824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Google Shape;1011;p37">
            <a:extLst>
              <a:ext uri="{FF2B5EF4-FFF2-40B4-BE49-F238E27FC236}">
                <a16:creationId xmlns:a16="http://schemas.microsoft.com/office/drawing/2014/main" id="{171CC5E0-4625-4FCE-A486-A9A4E4171F91}"/>
              </a:ext>
            </a:extLst>
          </p:cNvPr>
          <p:cNvSpPr txBox="1">
            <a:spLocks/>
          </p:cNvSpPr>
          <p:nvPr/>
        </p:nvSpPr>
        <p:spPr>
          <a:xfrm rot="1327">
            <a:off x="1011529" y="2300829"/>
            <a:ext cx="3109200" cy="390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000" dirty="0">
                <a:solidFill>
                  <a:srgbClr val="482400"/>
                </a:solidFill>
                <a:latin typeface="Avenir Next LT Pro" panose="020B0504020202020204" pitchFamily="34" charset="0"/>
              </a:rPr>
              <a:t>Tu información</a:t>
            </a:r>
          </a:p>
        </p:txBody>
      </p:sp>
      <p:pic>
        <p:nvPicPr>
          <p:cNvPr id="33" name="Imagen 32" descr="Imagen que contiene persona, ropa, parado, vistiendo&#10;&#10;Descripción generada automáticamente">
            <a:extLst>
              <a:ext uri="{FF2B5EF4-FFF2-40B4-BE49-F238E27FC236}">
                <a16:creationId xmlns:a16="http://schemas.microsoft.com/office/drawing/2014/main" id="{18FFBBA6-6EC4-4E4C-9F20-06CC9520EE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753" y="817132"/>
            <a:ext cx="2293208" cy="2293208"/>
          </a:xfrm>
          <a:prstGeom prst="hexagon">
            <a:avLst>
              <a:gd name="adj" fmla="val 24478"/>
              <a:gd name="vf" fmla="val 115470"/>
            </a:avLst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9AF6BDB5-3859-443C-AD79-966170C099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60" b="14660"/>
          <a:stretch/>
        </p:blipFill>
        <p:spPr>
          <a:xfrm>
            <a:off x="7419095" y="3640160"/>
            <a:ext cx="2293208" cy="2293208"/>
          </a:xfrm>
          <a:prstGeom prst="hexagon">
            <a:avLst>
              <a:gd name="adj" fmla="val 24478"/>
              <a:gd name="vf" fmla="val 115470"/>
            </a:avLst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8A14E558-0F88-449E-88A3-B6147C7F02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7" r="22467"/>
          <a:stretch/>
        </p:blipFill>
        <p:spPr>
          <a:xfrm>
            <a:off x="9272695" y="2258362"/>
            <a:ext cx="2293208" cy="2293208"/>
          </a:xfrm>
          <a:prstGeom prst="hexagon">
            <a:avLst>
              <a:gd name="adj" fmla="val 24478"/>
              <a:gd name="vf" fmla="val 115470"/>
            </a:avLst>
          </a:prstGeom>
        </p:spPr>
      </p:pic>
    </p:spTree>
    <p:extLst>
      <p:ext uri="{BB962C8B-B14F-4D97-AF65-F5344CB8AC3E}">
        <p14:creationId xmlns:p14="http://schemas.microsoft.com/office/powerpoint/2010/main" val="308764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93;p38">
            <a:extLst>
              <a:ext uri="{FF2B5EF4-FFF2-40B4-BE49-F238E27FC236}">
                <a16:creationId xmlns:a16="http://schemas.microsoft.com/office/drawing/2014/main" id="{91888F56-C411-42A5-A63E-B92B864E6F85}"/>
              </a:ext>
            </a:extLst>
          </p:cNvPr>
          <p:cNvSpPr/>
          <p:nvPr/>
        </p:nvSpPr>
        <p:spPr>
          <a:xfrm>
            <a:off x="3050268" y="1611752"/>
            <a:ext cx="5772150" cy="151617"/>
          </a:xfrm>
          <a:custGeom>
            <a:avLst/>
            <a:gdLst/>
            <a:ahLst/>
            <a:cxnLst/>
            <a:rect l="l" t="t" r="r" b="b"/>
            <a:pathLst>
              <a:path w="230886" h="12757" extrusionOk="0">
                <a:moveTo>
                  <a:pt x="0" y="4486"/>
                </a:moveTo>
                <a:cubicBezTo>
                  <a:pt x="9481" y="16338"/>
                  <a:pt x="30852" y="13204"/>
                  <a:pt x="45339" y="8677"/>
                </a:cubicBezTo>
                <a:cubicBezTo>
                  <a:pt x="62278" y="3383"/>
                  <a:pt x="80209" y="-886"/>
                  <a:pt x="97917" y="295"/>
                </a:cubicBezTo>
                <a:cubicBezTo>
                  <a:pt x="106178" y="846"/>
                  <a:pt x="116190" y="2434"/>
                  <a:pt x="121158" y="9058"/>
                </a:cubicBezTo>
                <a:cubicBezTo>
                  <a:pt x="121786" y="9896"/>
                  <a:pt x="121179" y="12847"/>
                  <a:pt x="121920" y="12106"/>
                </a:cubicBezTo>
                <a:cubicBezTo>
                  <a:pt x="133437" y="589"/>
                  <a:pt x="154717" y="5864"/>
                  <a:pt x="170688" y="9058"/>
                </a:cubicBezTo>
                <a:cubicBezTo>
                  <a:pt x="190453" y="13011"/>
                  <a:pt x="212858" y="12357"/>
                  <a:pt x="230886" y="3343"/>
                </a:cubicBezTo>
              </a:path>
            </a:pathLst>
          </a:custGeom>
          <a:noFill/>
          <a:ln w="28575" cap="flat" cmpd="sng">
            <a:solidFill>
              <a:srgbClr val="482400"/>
            </a:solidFill>
            <a:prstDash val="sysDash"/>
            <a:round/>
            <a:headEnd type="none" w="med" len="med"/>
            <a:tailEnd type="none" w="med" len="med"/>
          </a:ln>
        </p:spPr>
      </p:sp>
      <p:sp>
        <p:nvSpPr>
          <p:cNvPr id="3" name="Google Shape;1010;p37">
            <a:extLst>
              <a:ext uri="{FF2B5EF4-FFF2-40B4-BE49-F238E27FC236}">
                <a16:creationId xmlns:a16="http://schemas.microsoft.com/office/drawing/2014/main" id="{95737D11-C3F3-4A47-9FA9-D88A0FD28ED3}"/>
              </a:ext>
            </a:extLst>
          </p:cNvPr>
          <p:cNvSpPr txBox="1">
            <a:spLocks/>
          </p:cNvSpPr>
          <p:nvPr/>
        </p:nvSpPr>
        <p:spPr>
          <a:xfrm rot="780">
            <a:off x="4751051" y="493412"/>
            <a:ext cx="3144793" cy="12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MX" sz="8800" dirty="0">
                <a:solidFill>
                  <a:srgbClr val="ED7D31"/>
                </a:solidFill>
                <a:latin typeface="sweet purple" panose="02000500000000000000" pitchFamily="50" charset="0"/>
              </a:rPr>
              <a:t>Tu Titulo</a:t>
            </a:r>
          </a:p>
        </p:txBody>
      </p:sp>
      <p:grpSp>
        <p:nvGrpSpPr>
          <p:cNvPr id="4" name="Google Shape;2100;p72">
            <a:extLst>
              <a:ext uri="{FF2B5EF4-FFF2-40B4-BE49-F238E27FC236}">
                <a16:creationId xmlns:a16="http://schemas.microsoft.com/office/drawing/2014/main" id="{3DB3C631-647E-4F0E-A3A3-4BAE145015F6}"/>
              </a:ext>
            </a:extLst>
          </p:cNvPr>
          <p:cNvGrpSpPr/>
          <p:nvPr/>
        </p:nvGrpSpPr>
        <p:grpSpPr>
          <a:xfrm rot="20088483">
            <a:off x="8920835" y="993094"/>
            <a:ext cx="665389" cy="727568"/>
            <a:chOff x="2013650" y="1733325"/>
            <a:chExt cx="407750" cy="445875"/>
          </a:xfrm>
        </p:grpSpPr>
        <p:sp>
          <p:nvSpPr>
            <p:cNvPr id="5" name="Google Shape;2101;p72">
              <a:extLst>
                <a:ext uri="{FF2B5EF4-FFF2-40B4-BE49-F238E27FC236}">
                  <a16:creationId xmlns:a16="http://schemas.microsoft.com/office/drawing/2014/main" id="{B2A44B2B-FDD1-46D1-AF04-F268128231FD}"/>
                </a:ext>
              </a:extLst>
            </p:cNvPr>
            <p:cNvSpPr/>
            <p:nvPr/>
          </p:nvSpPr>
          <p:spPr>
            <a:xfrm>
              <a:off x="2013650" y="1998550"/>
              <a:ext cx="72900" cy="42200"/>
            </a:xfrm>
            <a:custGeom>
              <a:avLst/>
              <a:gdLst/>
              <a:ahLst/>
              <a:cxnLst/>
              <a:rect l="l" t="t" r="r" b="b"/>
              <a:pathLst>
                <a:path w="2916" h="1688" extrusionOk="0">
                  <a:moveTo>
                    <a:pt x="2916" y="0"/>
                  </a:moveTo>
                  <a:lnTo>
                    <a:pt x="0" y="838"/>
                  </a:lnTo>
                  <a:lnTo>
                    <a:pt x="2916" y="1688"/>
                  </a:lnTo>
                  <a:lnTo>
                    <a:pt x="2916" y="0"/>
                  </a:lnTo>
                  <a:close/>
                </a:path>
              </a:pathLst>
            </a:custGeom>
            <a:solidFill>
              <a:srgbClr val="99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2102;p72">
              <a:extLst>
                <a:ext uri="{FF2B5EF4-FFF2-40B4-BE49-F238E27FC236}">
                  <a16:creationId xmlns:a16="http://schemas.microsoft.com/office/drawing/2014/main" id="{7625AF2F-1CA7-4DB3-B57F-BF25EB4C806B}"/>
                </a:ext>
              </a:extLst>
            </p:cNvPr>
            <p:cNvSpPr/>
            <p:nvPr/>
          </p:nvSpPr>
          <p:spPr>
            <a:xfrm>
              <a:off x="2124975" y="1733325"/>
              <a:ext cx="176625" cy="179450"/>
            </a:xfrm>
            <a:custGeom>
              <a:avLst/>
              <a:gdLst/>
              <a:ahLst/>
              <a:cxnLst/>
              <a:rect l="l" t="t" r="r" b="b"/>
              <a:pathLst>
                <a:path w="7065" h="7178" extrusionOk="0">
                  <a:moveTo>
                    <a:pt x="3453" y="0"/>
                  </a:moveTo>
                  <a:cubicBezTo>
                    <a:pt x="3206" y="0"/>
                    <a:pt x="2946" y="49"/>
                    <a:pt x="2675" y="154"/>
                  </a:cubicBezTo>
                  <a:cubicBezTo>
                    <a:pt x="1" y="1198"/>
                    <a:pt x="1206" y="3792"/>
                    <a:pt x="2170" y="5112"/>
                  </a:cubicBezTo>
                  <a:cubicBezTo>
                    <a:pt x="2858" y="6064"/>
                    <a:pt x="5085" y="7178"/>
                    <a:pt x="5085" y="7178"/>
                  </a:cubicBezTo>
                  <a:cubicBezTo>
                    <a:pt x="7065" y="4719"/>
                    <a:pt x="5885" y="0"/>
                    <a:pt x="3453" y="0"/>
                  </a:cubicBezTo>
                  <a:close/>
                </a:path>
              </a:pathLst>
            </a:custGeom>
            <a:solidFill>
              <a:srgbClr val="99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103;p72">
              <a:extLst>
                <a:ext uri="{FF2B5EF4-FFF2-40B4-BE49-F238E27FC236}">
                  <a16:creationId xmlns:a16="http://schemas.microsoft.com/office/drawing/2014/main" id="{2CA98F9A-510E-4650-B288-48484853A409}"/>
                </a:ext>
              </a:extLst>
            </p:cNvPr>
            <p:cNvSpPr/>
            <p:nvPr/>
          </p:nvSpPr>
          <p:spPr>
            <a:xfrm>
              <a:off x="2124450" y="2109350"/>
              <a:ext cx="34550" cy="62175"/>
            </a:xfrm>
            <a:custGeom>
              <a:avLst/>
              <a:gdLst/>
              <a:ahLst/>
              <a:cxnLst/>
              <a:rect l="l" t="t" r="r" b="b"/>
              <a:pathLst>
                <a:path w="1382" h="2487" extrusionOk="0">
                  <a:moveTo>
                    <a:pt x="961" y="1"/>
                  </a:moveTo>
                  <a:cubicBezTo>
                    <a:pt x="823" y="1"/>
                    <a:pt x="682" y="70"/>
                    <a:pt x="618" y="228"/>
                  </a:cubicBezTo>
                  <a:cubicBezTo>
                    <a:pt x="377" y="825"/>
                    <a:pt x="194" y="1433"/>
                    <a:pt x="56" y="2053"/>
                  </a:cubicBezTo>
                  <a:cubicBezTo>
                    <a:pt x="1" y="2315"/>
                    <a:pt x="219" y="2486"/>
                    <a:pt x="425" y="2486"/>
                  </a:cubicBezTo>
                  <a:cubicBezTo>
                    <a:pt x="561" y="2486"/>
                    <a:pt x="692" y="2411"/>
                    <a:pt x="733" y="2237"/>
                  </a:cubicBezTo>
                  <a:cubicBezTo>
                    <a:pt x="859" y="1617"/>
                    <a:pt x="1043" y="1009"/>
                    <a:pt x="1284" y="423"/>
                  </a:cubicBezTo>
                  <a:cubicBezTo>
                    <a:pt x="1382" y="166"/>
                    <a:pt x="1175" y="1"/>
                    <a:pt x="9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04;p72">
              <a:extLst>
                <a:ext uri="{FF2B5EF4-FFF2-40B4-BE49-F238E27FC236}">
                  <a16:creationId xmlns:a16="http://schemas.microsoft.com/office/drawing/2014/main" id="{D0328065-C036-406B-9BB9-2E11259DC58D}"/>
                </a:ext>
              </a:extLst>
            </p:cNvPr>
            <p:cNvSpPr/>
            <p:nvPr/>
          </p:nvSpPr>
          <p:spPr>
            <a:xfrm>
              <a:off x="2186950" y="2116975"/>
              <a:ext cx="20550" cy="62225"/>
            </a:xfrm>
            <a:custGeom>
              <a:avLst/>
              <a:gdLst/>
              <a:ahLst/>
              <a:cxnLst/>
              <a:rect l="l" t="t" r="r" b="b"/>
              <a:pathLst>
                <a:path w="822" h="2489" extrusionOk="0">
                  <a:moveTo>
                    <a:pt x="478" y="1"/>
                  </a:moveTo>
                  <a:cubicBezTo>
                    <a:pt x="305" y="1"/>
                    <a:pt x="127" y="113"/>
                    <a:pt x="116" y="336"/>
                  </a:cubicBezTo>
                  <a:cubicBezTo>
                    <a:pt x="93" y="945"/>
                    <a:pt x="58" y="1553"/>
                    <a:pt x="12" y="2161"/>
                  </a:cubicBezTo>
                  <a:cubicBezTo>
                    <a:pt x="1" y="2379"/>
                    <a:pt x="167" y="2488"/>
                    <a:pt x="341" y="2488"/>
                  </a:cubicBezTo>
                  <a:cubicBezTo>
                    <a:pt x="514" y="2488"/>
                    <a:pt x="695" y="2379"/>
                    <a:pt x="712" y="2161"/>
                  </a:cubicBezTo>
                  <a:cubicBezTo>
                    <a:pt x="747" y="1553"/>
                    <a:pt x="781" y="945"/>
                    <a:pt x="816" y="336"/>
                  </a:cubicBezTo>
                  <a:cubicBezTo>
                    <a:pt x="821" y="113"/>
                    <a:pt x="652" y="1"/>
                    <a:pt x="4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05;p72">
              <a:extLst>
                <a:ext uri="{FF2B5EF4-FFF2-40B4-BE49-F238E27FC236}">
                  <a16:creationId xmlns:a16="http://schemas.microsoft.com/office/drawing/2014/main" id="{069A8F87-4EDE-45F1-9E1A-F4108BEE03BD}"/>
                </a:ext>
              </a:extLst>
            </p:cNvPr>
            <p:cNvSpPr/>
            <p:nvPr/>
          </p:nvSpPr>
          <p:spPr>
            <a:xfrm>
              <a:off x="2261850" y="2116975"/>
              <a:ext cx="24800" cy="62025"/>
            </a:xfrm>
            <a:custGeom>
              <a:avLst/>
              <a:gdLst/>
              <a:ahLst/>
              <a:cxnLst/>
              <a:rect l="l" t="t" r="r" b="b"/>
              <a:pathLst>
                <a:path w="992" h="2481" extrusionOk="0">
                  <a:moveTo>
                    <a:pt x="343" y="1"/>
                  </a:moveTo>
                  <a:cubicBezTo>
                    <a:pt x="170" y="1"/>
                    <a:pt x="0" y="113"/>
                    <a:pt x="12" y="336"/>
                  </a:cubicBezTo>
                  <a:cubicBezTo>
                    <a:pt x="35" y="968"/>
                    <a:pt x="115" y="1610"/>
                    <a:pt x="264" y="2230"/>
                  </a:cubicBezTo>
                  <a:cubicBezTo>
                    <a:pt x="306" y="2405"/>
                    <a:pt x="438" y="2480"/>
                    <a:pt x="574" y="2480"/>
                  </a:cubicBezTo>
                  <a:cubicBezTo>
                    <a:pt x="778" y="2480"/>
                    <a:pt x="992" y="2312"/>
                    <a:pt x="930" y="2058"/>
                  </a:cubicBezTo>
                  <a:cubicBezTo>
                    <a:pt x="804" y="1484"/>
                    <a:pt x="723" y="910"/>
                    <a:pt x="700" y="336"/>
                  </a:cubicBezTo>
                  <a:cubicBezTo>
                    <a:pt x="695" y="113"/>
                    <a:pt x="517" y="1"/>
                    <a:pt x="3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06;p72">
              <a:extLst>
                <a:ext uri="{FF2B5EF4-FFF2-40B4-BE49-F238E27FC236}">
                  <a16:creationId xmlns:a16="http://schemas.microsoft.com/office/drawing/2014/main" id="{858A32AC-3353-417D-9942-277A7CF19595}"/>
                </a:ext>
              </a:extLst>
            </p:cNvPr>
            <p:cNvSpPr/>
            <p:nvPr/>
          </p:nvSpPr>
          <p:spPr>
            <a:xfrm>
              <a:off x="2310350" y="2112000"/>
              <a:ext cx="35200" cy="56075"/>
            </a:xfrm>
            <a:custGeom>
              <a:avLst/>
              <a:gdLst/>
              <a:ahLst/>
              <a:cxnLst/>
              <a:rect l="l" t="t" r="r" b="b"/>
              <a:pathLst>
                <a:path w="1408" h="2243" extrusionOk="0">
                  <a:moveTo>
                    <a:pt x="465" y="1"/>
                  </a:moveTo>
                  <a:cubicBezTo>
                    <a:pt x="242" y="1"/>
                    <a:pt x="0" y="252"/>
                    <a:pt x="126" y="535"/>
                  </a:cubicBezTo>
                  <a:cubicBezTo>
                    <a:pt x="333" y="1006"/>
                    <a:pt x="505" y="1499"/>
                    <a:pt x="654" y="1993"/>
                  </a:cubicBezTo>
                  <a:cubicBezTo>
                    <a:pt x="709" y="2167"/>
                    <a:pt x="848" y="2242"/>
                    <a:pt x="987" y="2242"/>
                  </a:cubicBezTo>
                  <a:cubicBezTo>
                    <a:pt x="1197" y="2242"/>
                    <a:pt x="1407" y="2071"/>
                    <a:pt x="1331" y="1809"/>
                  </a:cubicBezTo>
                  <a:cubicBezTo>
                    <a:pt x="1159" y="1258"/>
                    <a:pt x="953" y="707"/>
                    <a:pt x="723" y="180"/>
                  </a:cubicBezTo>
                  <a:cubicBezTo>
                    <a:pt x="665" y="53"/>
                    <a:pt x="567" y="1"/>
                    <a:pt x="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07;p72">
              <a:extLst>
                <a:ext uri="{FF2B5EF4-FFF2-40B4-BE49-F238E27FC236}">
                  <a16:creationId xmlns:a16="http://schemas.microsoft.com/office/drawing/2014/main" id="{FA72759A-0462-46F2-BDAE-C8DE5BD6229D}"/>
                </a:ext>
              </a:extLst>
            </p:cNvPr>
            <p:cNvSpPr/>
            <p:nvPr/>
          </p:nvSpPr>
          <p:spPr>
            <a:xfrm>
              <a:off x="2160550" y="2086050"/>
              <a:ext cx="76650" cy="48250"/>
            </a:xfrm>
            <a:custGeom>
              <a:avLst/>
              <a:gdLst/>
              <a:ahLst/>
              <a:cxnLst/>
              <a:rect l="l" t="t" r="r" b="b"/>
              <a:pathLst>
                <a:path w="3066" h="1930" extrusionOk="0">
                  <a:moveTo>
                    <a:pt x="1" y="1"/>
                  </a:moveTo>
                  <a:lnTo>
                    <a:pt x="1" y="1"/>
                  </a:lnTo>
                  <a:cubicBezTo>
                    <a:pt x="127" y="586"/>
                    <a:pt x="288" y="1172"/>
                    <a:pt x="494" y="1734"/>
                  </a:cubicBezTo>
                  <a:cubicBezTo>
                    <a:pt x="953" y="1872"/>
                    <a:pt x="1424" y="1929"/>
                    <a:pt x="1895" y="1929"/>
                  </a:cubicBezTo>
                  <a:lnTo>
                    <a:pt x="3065" y="1929"/>
                  </a:lnTo>
                  <a:cubicBezTo>
                    <a:pt x="2882" y="1401"/>
                    <a:pt x="2744" y="873"/>
                    <a:pt x="2629" y="322"/>
                  </a:cubicBezTo>
                  <a:cubicBezTo>
                    <a:pt x="1745" y="288"/>
                    <a:pt x="862" y="173"/>
                    <a:pt x="1" y="1"/>
                  </a:cubicBezTo>
                  <a:close/>
                </a:path>
              </a:pathLst>
            </a:custGeom>
            <a:solidFill>
              <a:srgbClr val="FFA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08;p72">
              <a:extLst>
                <a:ext uri="{FF2B5EF4-FFF2-40B4-BE49-F238E27FC236}">
                  <a16:creationId xmlns:a16="http://schemas.microsoft.com/office/drawing/2014/main" id="{49EE9F35-57A0-45AD-8CAA-872CCD6E7221}"/>
                </a:ext>
              </a:extLst>
            </p:cNvPr>
            <p:cNvSpPr/>
            <p:nvPr/>
          </p:nvSpPr>
          <p:spPr>
            <a:xfrm>
              <a:off x="2145075" y="1876900"/>
              <a:ext cx="88675" cy="217225"/>
            </a:xfrm>
            <a:custGeom>
              <a:avLst/>
              <a:gdLst/>
              <a:ahLst/>
              <a:cxnLst/>
              <a:rect l="l" t="t" r="r" b="b"/>
              <a:pathLst>
                <a:path w="3547" h="8689" extrusionOk="0">
                  <a:moveTo>
                    <a:pt x="2514" y="0"/>
                  </a:moveTo>
                  <a:cubicBezTo>
                    <a:pt x="2009" y="0"/>
                    <a:pt x="1492" y="80"/>
                    <a:pt x="999" y="230"/>
                  </a:cubicBezTo>
                  <a:cubicBezTo>
                    <a:pt x="126" y="2858"/>
                    <a:pt x="0" y="5670"/>
                    <a:pt x="608" y="8367"/>
                  </a:cubicBezTo>
                  <a:cubicBezTo>
                    <a:pt x="1481" y="8539"/>
                    <a:pt x="2364" y="8654"/>
                    <a:pt x="3248" y="8688"/>
                  </a:cubicBezTo>
                  <a:cubicBezTo>
                    <a:pt x="2663" y="5888"/>
                    <a:pt x="2915" y="2835"/>
                    <a:pt x="3547" y="0"/>
                  </a:cubicBezTo>
                  <a:close/>
                </a:path>
              </a:pathLst>
            </a:custGeom>
            <a:solidFill>
              <a:srgbClr val="FFD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09;p72">
              <a:extLst>
                <a:ext uri="{FF2B5EF4-FFF2-40B4-BE49-F238E27FC236}">
                  <a16:creationId xmlns:a16="http://schemas.microsoft.com/office/drawing/2014/main" id="{DF4DCB6B-E4F8-4163-9106-A4A8A435D425}"/>
                </a:ext>
              </a:extLst>
            </p:cNvPr>
            <p:cNvSpPr/>
            <p:nvPr/>
          </p:nvSpPr>
          <p:spPr>
            <a:xfrm>
              <a:off x="2095425" y="2067700"/>
              <a:ext cx="77500" cy="61700"/>
            </a:xfrm>
            <a:custGeom>
              <a:avLst/>
              <a:gdLst/>
              <a:ahLst/>
              <a:cxnLst/>
              <a:rect l="l" t="t" r="r" b="b"/>
              <a:pathLst>
                <a:path w="3100" h="2468" extrusionOk="0">
                  <a:moveTo>
                    <a:pt x="0" y="0"/>
                  </a:moveTo>
                  <a:lnTo>
                    <a:pt x="0" y="0"/>
                  </a:lnTo>
                  <a:cubicBezTo>
                    <a:pt x="666" y="1206"/>
                    <a:pt x="1779" y="2089"/>
                    <a:pt x="3099" y="2468"/>
                  </a:cubicBezTo>
                  <a:cubicBezTo>
                    <a:pt x="2893" y="1906"/>
                    <a:pt x="2732" y="1320"/>
                    <a:pt x="2594" y="735"/>
                  </a:cubicBezTo>
                  <a:cubicBezTo>
                    <a:pt x="1711" y="563"/>
                    <a:pt x="838" y="31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10;p72">
              <a:extLst>
                <a:ext uri="{FF2B5EF4-FFF2-40B4-BE49-F238E27FC236}">
                  <a16:creationId xmlns:a16="http://schemas.microsoft.com/office/drawing/2014/main" id="{8C5673F6-9CA4-4FBA-ABDD-867661A8C4CC}"/>
                </a:ext>
              </a:extLst>
            </p:cNvPr>
            <p:cNvSpPr/>
            <p:nvPr/>
          </p:nvSpPr>
          <p:spPr>
            <a:xfrm>
              <a:off x="2079350" y="1882625"/>
              <a:ext cx="90700" cy="203750"/>
            </a:xfrm>
            <a:custGeom>
              <a:avLst/>
              <a:gdLst/>
              <a:ahLst/>
              <a:cxnLst/>
              <a:rect l="l" t="t" r="r" b="b"/>
              <a:pathLst>
                <a:path w="3628" h="8150" extrusionOk="0">
                  <a:moveTo>
                    <a:pt x="3628" y="1"/>
                  </a:moveTo>
                  <a:lnTo>
                    <a:pt x="3628" y="1"/>
                  </a:lnTo>
                  <a:cubicBezTo>
                    <a:pt x="1470" y="666"/>
                    <a:pt x="1" y="2663"/>
                    <a:pt x="1" y="4936"/>
                  </a:cubicBezTo>
                  <a:cubicBezTo>
                    <a:pt x="1" y="5797"/>
                    <a:pt x="219" y="6657"/>
                    <a:pt x="643" y="7415"/>
                  </a:cubicBezTo>
                  <a:cubicBezTo>
                    <a:pt x="1481" y="7725"/>
                    <a:pt x="2354" y="7977"/>
                    <a:pt x="3237" y="8149"/>
                  </a:cubicBezTo>
                  <a:cubicBezTo>
                    <a:pt x="2618" y="5452"/>
                    <a:pt x="2755" y="2629"/>
                    <a:pt x="36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11;p72">
              <a:extLst>
                <a:ext uri="{FF2B5EF4-FFF2-40B4-BE49-F238E27FC236}">
                  <a16:creationId xmlns:a16="http://schemas.microsoft.com/office/drawing/2014/main" id="{055A71F7-45F8-445E-BB30-9FF1D76115EB}"/>
                </a:ext>
              </a:extLst>
            </p:cNvPr>
            <p:cNvSpPr/>
            <p:nvPr/>
          </p:nvSpPr>
          <p:spPr>
            <a:xfrm>
              <a:off x="2226275" y="2090075"/>
              <a:ext cx="86375" cy="44225"/>
            </a:xfrm>
            <a:custGeom>
              <a:avLst/>
              <a:gdLst/>
              <a:ahLst/>
              <a:cxnLst/>
              <a:rect l="l" t="t" r="r" b="b"/>
              <a:pathLst>
                <a:path w="3455" h="1769" extrusionOk="0">
                  <a:moveTo>
                    <a:pt x="3019" y="1"/>
                  </a:moveTo>
                  <a:cubicBezTo>
                    <a:pt x="2262" y="122"/>
                    <a:pt x="1500" y="178"/>
                    <a:pt x="735" y="178"/>
                  </a:cubicBezTo>
                  <a:cubicBezTo>
                    <a:pt x="490" y="178"/>
                    <a:pt x="245" y="172"/>
                    <a:pt x="0" y="161"/>
                  </a:cubicBezTo>
                  <a:lnTo>
                    <a:pt x="0" y="161"/>
                  </a:lnTo>
                  <a:cubicBezTo>
                    <a:pt x="103" y="712"/>
                    <a:pt x="253" y="1240"/>
                    <a:pt x="425" y="1768"/>
                  </a:cubicBezTo>
                  <a:lnTo>
                    <a:pt x="2651" y="1768"/>
                  </a:lnTo>
                  <a:cubicBezTo>
                    <a:pt x="2915" y="1768"/>
                    <a:pt x="3191" y="1757"/>
                    <a:pt x="3455" y="1711"/>
                  </a:cubicBezTo>
                  <a:cubicBezTo>
                    <a:pt x="3283" y="1148"/>
                    <a:pt x="3145" y="574"/>
                    <a:pt x="30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12;p72">
              <a:extLst>
                <a:ext uri="{FF2B5EF4-FFF2-40B4-BE49-F238E27FC236}">
                  <a16:creationId xmlns:a16="http://schemas.microsoft.com/office/drawing/2014/main" id="{D8C76BE0-783E-4485-93A1-CE64E05B83C6}"/>
                </a:ext>
              </a:extLst>
            </p:cNvPr>
            <p:cNvSpPr/>
            <p:nvPr/>
          </p:nvSpPr>
          <p:spPr>
            <a:xfrm>
              <a:off x="2211625" y="1876900"/>
              <a:ext cx="93850" cy="217650"/>
            </a:xfrm>
            <a:custGeom>
              <a:avLst/>
              <a:gdLst/>
              <a:ahLst/>
              <a:cxnLst/>
              <a:rect l="l" t="t" r="r" b="b"/>
              <a:pathLst>
                <a:path w="3754" h="8706" extrusionOk="0">
                  <a:moveTo>
                    <a:pt x="885" y="0"/>
                  </a:moveTo>
                  <a:cubicBezTo>
                    <a:pt x="253" y="2835"/>
                    <a:pt x="1" y="5888"/>
                    <a:pt x="575" y="8688"/>
                  </a:cubicBezTo>
                  <a:cubicBezTo>
                    <a:pt x="822" y="8699"/>
                    <a:pt x="1070" y="8705"/>
                    <a:pt x="1316" y="8705"/>
                  </a:cubicBezTo>
                  <a:cubicBezTo>
                    <a:pt x="2086" y="8705"/>
                    <a:pt x="2851" y="8649"/>
                    <a:pt x="3616" y="8528"/>
                  </a:cubicBezTo>
                  <a:cubicBezTo>
                    <a:pt x="3019" y="5739"/>
                    <a:pt x="2973" y="2846"/>
                    <a:pt x="3754" y="34"/>
                  </a:cubicBezTo>
                  <a:cubicBezTo>
                    <a:pt x="3582" y="12"/>
                    <a:pt x="3410" y="0"/>
                    <a:pt x="32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13;p72">
              <a:extLst>
                <a:ext uri="{FF2B5EF4-FFF2-40B4-BE49-F238E27FC236}">
                  <a16:creationId xmlns:a16="http://schemas.microsoft.com/office/drawing/2014/main" id="{731CC49D-38E6-4100-ABD9-1F52F29AF082}"/>
                </a:ext>
              </a:extLst>
            </p:cNvPr>
            <p:cNvSpPr/>
            <p:nvPr/>
          </p:nvSpPr>
          <p:spPr>
            <a:xfrm>
              <a:off x="2285950" y="1877750"/>
              <a:ext cx="135450" cy="212650"/>
            </a:xfrm>
            <a:custGeom>
              <a:avLst/>
              <a:gdLst/>
              <a:ahLst/>
              <a:cxnLst/>
              <a:rect l="l" t="t" r="r" b="b"/>
              <a:pathLst>
                <a:path w="5418" h="8506" extrusionOk="0">
                  <a:moveTo>
                    <a:pt x="781" y="0"/>
                  </a:moveTo>
                  <a:cubicBezTo>
                    <a:pt x="0" y="2824"/>
                    <a:pt x="46" y="5705"/>
                    <a:pt x="643" y="8505"/>
                  </a:cubicBezTo>
                  <a:cubicBezTo>
                    <a:pt x="2273" y="8253"/>
                    <a:pt x="3822" y="7702"/>
                    <a:pt x="5131" y="6806"/>
                  </a:cubicBezTo>
                  <a:cubicBezTo>
                    <a:pt x="5326" y="6267"/>
                    <a:pt x="5418" y="5693"/>
                    <a:pt x="5418" y="5131"/>
                  </a:cubicBezTo>
                  <a:cubicBezTo>
                    <a:pt x="5406" y="2480"/>
                    <a:pt x="3409" y="276"/>
                    <a:pt x="781" y="0"/>
                  </a:cubicBezTo>
                  <a:close/>
                </a:path>
              </a:pathLst>
            </a:custGeom>
            <a:solidFill>
              <a:srgbClr val="FFD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14;p72">
              <a:extLst>
                <a:ext uri="{FF2B5EF4-FFF2-40B4-BE49-F238E27FC236}">
                  <a16:creationId xmlns:a16="http://schemas.microsoft.com/office/drawing/2014/main" id="{8A61FA4D-49FE-47C5-94FE-6CD38E7E261D}"/>
                </a:ext>
              </a:extLst>
            </p:cNvPr>
            <p:cNvSpPr/>
            <p:nvPr/>
          </p:nvSpPr>
          <p:spPr>
            <a:xfrm>
              <a:off x="2302025" y="2047600"/>
              <a:ext cx="112200" cy="85250"/>
            </a:xfrm>
            <a:custGeom>
              <a:avLst/>
              <a:gdLst/>
              <a:ahLst/>
              <a:cxnLst/>
              <a:rect l="l" t="t" r="r" b="b"/>
              <a:pathLst>
                <a:path w="4488" h="3410" extrusionOk="0">
                  <a:moveTo>
                    <a:pt x="4488" y="1"/>
                  </a:moveTo>
                  <a:lnTo>
                    <a:pt x="4488" y="1"/>
                  </a:lnTo>
                  <a:cubicBezTo>
                    <a:pt x="3179" y="896"/>
                    <a:pt x="1630" y="1447"/>
                    <a:pt x="0" y="1700"/>
                  </a:cubicBezTo>
                  <a:cubicBezTo>
                    <a:pt x="115" y="2273"/>
                    <a:pt x="264" y="2847"/>
                    <a:pt x="425" y="3410"/>
                  </a:cubicBezTo>
                  <a:cubicBezTo>
                    <a:pt x="2296" y="3100"/>
                    <a:pt x="3856" y="1803"/>
                    <a:pt x="4488" y="1"/>
                  </a:cubicBezTo>
                  <a:close/>
                </a:path>
              </a:pathLst>
            </a:custGeom>
            <a:solidFill>
              <a:srgbClr val="FFA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15;p72">
              <a:extLst>
                <a:ext uri="{FF2B5EF4-FFF2-40B4-BE49-F238E27FC236}">
                  <a16:creationId xmlns:a16="http://schemas.microsoft.com/office/drawing/2014/main" id="{BFD394EC-FAFA-4A9A-81A6-D1DCC74A194A}"/>
                </a:ext>
              </a:extLst>
            </p:cNvPr>
            <p:cNvSpPr/>
            <p:nvPr/>
          </p:nvSpPr>
          <p:spPr>
            <a:xfrm>
              <a:off x="2347925" y="1973875"/>
              <a:ext cx="29000" cy="24875"/>
            </a:xfrm>
            <a:custGeom>
              <a:avLst/>
              <a:gdLst/>
              <a:ahLst/>
              <a:cxnLst/>
              <a:rect l="l" t="t" r="r" b="b"/>
              <a:pathLst>
                <a:path w="1160" h="995" extrusionOk="0">
                  <a:moveTo>
                    <a:pt x="666" y="0"/>
                  </a:moveTo>
                  <a:cubicBezTo>
                    <a:pt x="219" y="0"/>
                    <a:pt x="0" y="528"/>
                    <a:pt x="310" y="850"/>
                  </a:cubicBezTo>
                  <a:cubicBezTo>
                    <a:pt x="414" y="950"/>
                    <a:pt x="539" y="995"/>
                    <a:pt x="662" y="995"/>
                  </a:cubicBezTo>
                  <a:cubicBezTo>
                    <a:pt x="918" y="995"/>
                    <a:pt x="1160" y="797"/>
                    <a:pt x="1160" y="494"/>
                  </a:cubicBezTo>
                  <a:cubicBezTo>
                    <a:pt x="1160" y="218"/>
                    <a:pt x="942" y="0"/>
                    <a:pt x="6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16;p72">
              <a:extLst>
                <a:ext uri="{FF2B5EF4-FFF2-40B4-BE49-F238E27FC236}">
                  <a16:creationId xmlns:a16="http://schemas.microsoft.com/office/drawing/2014/main" id="{CD754EF2-9AC9-4286-ABDA-A9CF5582FA1E}"/>
                </a:ext>
              </a:extLst>
            </p:cNvPr>
            <p:cNvSpPr/>
            <p:nvPr/>
          </p:nvSpPr>
          <p:spPr>
            <a:xfrm>
              <a:off x="2330425" y="2009450"/>
              <a:ext cx="58275" cy="58275"/>
            </a:xfrm>
            <a:custGeom>
              <a:avLst/>
              <a:gdLst/>
              <a:ahLst/>
              <a:cxnLst/>
              <a:rect l="l" t="t" r="r" b="b"/>
              <a:pathLst>
                <a:path w="2331" h="2331" extrusionOk="0">
                  <a:moveTo>
                    <a:pt x="1160" y="1"/>
                  </a:moveTo>
                  <a:cubicBezTo>
                    <a:pt x="517" y="1"/>
                    <a:pt x="0" y="517"/>
                    <a:pt x="0" y="1160"/>
                  </a:cubicBezTo>
                  <a:cubicBezTo>
                    <a:pt x="0" y="1814"/>
                    <a:pt x="517" y="2330"/>
                    <a:pt x="1160" y="2330"/>
                  </a:cubicBezTo>
                  <a:cubicBezTo>
                    <a:pt x="1802" y="2330"/>
                    <a:pt x="2330" y="1814"/>
                    <a:pt x="2330" y="1160"/>
                  </a:cubicBezTo>
                  <a:cubicBezTo>
                    <a:pt x="2330" y="517"/>
                    <a:pt x="1802" y="1"/>
                    <a:pt x="1160" y="1"/>
                  </a:cubicBezTo>
                  <a:close/>
                </a:path>
              </a:pathLst>
            </a:custGeom>
            <a:solidFill>
              <a:srgbClr val="F7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17;p72">
              <a:extLst>
                <a:ext uri="{FF2B5EF4-FFF2-40B4-BE49-F238E27FC236}">
                  <a16:creationId xmlns:a16="http://schemas.microsoft.com/office/drawing/2014/main" id="{7D6539B9-1328-42CF-8F03-352DB561FDF1}"/>
                </a:ext>
              </a:extLst>
            </p:cNvPr>
            <p:cNvSpPr/>
            <p:nvPr/>
          </p:nvSpPr>
          <p:spPr>
            <a:xfrm>
              <a:off x="2069325" y="1756175"/>
              <a:ext cx="194225" cy="156600"/>
            </a:xfrm>
            <a:custGeom>
              <a:avLst/>
              <a:gdLst/>
              <a:ahLst/>
              <a:cxnLst/>
              <a:rect l="l" t="t" r="r" b="b"/>
              <a:pathLst>
                <a:path w="7769" h="6264" extrusionOk="0">
                  <a:moveTo>
                    <a:pt x="3470" y="0"/>
                  </a:moveTo>
                  <a:cubicBezTo>
                    <a:pt x="3015" y="0"/>
                    <a:pt x="2563" y="164"/>
                    <a:pt x="2146" y="537"/>
                  </a:cubicBezTo>
                  <a:cubicBezTo>
                    <a:pt x="0" y="2442"/>
                    <a:pt x="2043" y="4450"/>
                    <a:pt x="3409" y="5357"/>
                  </a:cubicBezTo>
                  <a:cubicBezTo>
                    <a:pt x="4384" y="6000"/>
                    <a:pt x="6852" y="6264"/>
                    <a:pt x="6852" y="6264"/>
                  </a:cubicBezTo>
                  <a:cubicBezTo>
                    <a:pt x="7768" y="3544"/>
                    <a:pt x="5584" y="0"/>
                    <a:pt x="3470" y="0"/>
                  </a:cubicBezTo>
                  <a:close/>
                </a:path>
              </a:pathLst>
            </a:custGeom>
            <a:solidFill>
              <a:srgbClr val="99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" name="Google Shape;2076;p72">
            <a:extLst>
              <a:ext uri="{FF2B5EF4-FFF2-40B4-BE49-F238E27FC236}">
                <a16:creationId xmlns:a16="http://schemas.microsoft.com/office/drawing/2014/main" id="{34EBF928-0F58-4536-99A9-C027C669859B}"/>
              </a:ext>
            </a:extLst>
          </p:cNvPr>
          <p:cNvGrpSpPr/>
          <p:nvPr/>
        </p:nvGrpSpPr>
        <p:grpSpPr>
          <a:xfrm>
            <a:off x="10685499" y="1763369"/>
            <a:ext cx="1696722" cy="1348431"/>
            <a:chOff x="2694168" y="3375285"/>
            <a:chExt cx="1286760" cy="1022701"/>
          </a:xfrm>
        </p:grpSpPr>
        <p:sp>
          <p:nvSpPr>
            <p:cNvPr id="23" name="Google Shape;2077;p72">
              <a:extLst>
                <a:ext uri="{FF2B5EF4-FFF2-40B4-BE49-F238E27FC236}">
                  <a16:creationId xmlns:a16="http://schemas.microsoft.com/office/drawing/2014/main" id="{F562874D-1198-4BE2-83A2-7C7693102CCE}"/>
                </a:ext>
              </a:extLst>
            </p:cNvPr>
            <p:cNvSpPr/>
            <p:nvPr/>
          </p:nvSpPr>
          <p:spPr>
            <a:xfrm flipH="1">
              <a:off x="3487070" y="3836315"/>
              <a:ext cx="493858" cy="561671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78;p72">
              <a:extLst>
                <a:ext uri="{FF2B5EF4-FFF2-40B4-BE49-F238E27FC236}">
                  <a16:creationId xmlns:a16="http://schemas.microsoft.com/office/drawing/2014/main" id="{ED1AEAA0-8C00-42B1-BD5E-0F1760101FB3}"/>
                </a:ext>
              </a:extLst>
            </p:cNvPr>
            <p:cNvSpPr/>
            <p:nvPr/>
          </p:nvSpPr>
          <p:spPr>
            <a:xfrm flipH="1">
              <a:off x="3224806" y="3376372"/>
              <a:ext cx="493873" cy="561687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79;p72">
              <a:extLst>
                <a:ext uri="{FF2B5EF4-FFF2-40B4-BE49-F238E27FC236}">
                  <a16:creationId xmlns:a16="http://schemas.microsoft.com/office/drawing/2014/main" id="{18144FBD-502E-4883-82E2-2E0CDE6AD68E}"/>
                </a:ext>
              </a:extLst>
            </p:cNvPr>
            <p:cNvSpPr/>
            <p:nvPr/>
          </p:nvSpPr>
          <p:spPr>
            <a:xfrm flipH="1">
              <a:off x="2956417" y="3835228"/>
              <a:ext cx="493873" cy="56132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80;p72">
              <a:extLst>
                <a:ext uri="{FF2B5EF4-FFF2-40B4-BE49-F238E27FC236}">
                  <a16:creationId xmlns:a16="http://schemas.microsoft.com/office/drawing/2014/main" id="{ACF0B712-4AB9-4125-81DB-F8A3D23CA4C5}"/>
                </a:ext>
              </a:extLst>
            </p:cNvPr>
            <p:cNvSpPr/>
            <p:nvPr/>
          </p:nvSpPr>
          <p:spPr>
            <a:xfrm flipH="1">
              <a:off x="2694168" y="3375285"/>
              <a:ext cx="493858" cy="561687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076;p72">
            <a:extLst>
              <a:ext uri="{FF2B5EF4-FFF2-40B4-BE49-F238E27FC236}">
                <a16:creationId xmlns:a16="http://schemas.microsoft.com/office/drawing/2014/main" id="{24EEDC26-055B-41A7-A3F6-DFFC947AE768}"/>
              </a:ext>
            </a:extLst>
          </p:cNvPr>
          <p:cNvGrpSpPr/>
          <p:nvPr/>
        </p:nvGrpSpPr>
        <p:grpSpPr>
          <a:xfrm>
            <a:off x="2971156" y="338821"/>
            <a:ext cx="1696722" cy="1348431"/>
            <a:chOff x="2694168" y="3375285"/>
            <a:chExt cx="1286760" cy="1022701"/>
          </a:xfrm>
        </p:grpSpPr>
        <p:sp>
          <p:nvSpPr>
            <p:cNvPr id="28" name="Google Shape;2077;p72">
              <a:extLst>
                <a:ext uri="{FF2B5EF4-FFF2-40B4-BE49-F238E27FC236}">
                  <a16:creationId xmlns:a16="http://schemas.microsoft.com/office/drawing/2014/main" id="{38B61DEF-840C-4213-B171-1F90FBDADFA8}"/>
                </a:ext>
              </a:extLst>
            </p:cNvPr>
            <p:cNvSpPr/>
            <p:nvPr/>
          </p:nvSpPr>
          <p:spPr>
            <a:xfrm flipH="1">
              <a:off x="3487070" y="3836315"/>
              <a:ext cx="493858" cy="561671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78;p72">
              <a:extLst>
                <a:ext uri="{FF2B5EF4-FFF2-40B4-BE49-F238E27FC236}">
                  <a16:creationId xmlns:a16="http://schemas.microsoft.com/office/drawing/2014/main" id="{4D1A13EF-4AF2-43F6-8F36-EFE036413AF1}"/>
                </a:ext>
              </a:extLst>
            </p:cNvPr>
            <p:cNvSpPr/>
            <p:nvPr/>
          </p:nvSpPr>
          <p:spPr>
            <a:xfrm flipH="1">
              <a:off x="3224806" y="3376372"/>
              <a:ext cx="493873" cy="561687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79;p72">
              <a:extLst>
                <a:ext uri="{FF2B5EF4-FFF2-40B4-BE49-F238E27FC236}">
                  <a16:creationId xmlns:a16="http://schemas.microsoft.com/office/drawing/2014/main" id="{21583DC8-0DDA-41B7-9D8A-6D945F91E571}"/>
                </a:ext>
              </a:extLst>
            </p:cNvPr>
            <p:cNvSpPr/>
            <p:nvPr/>
          </p:nvSpPr>
          <p:spPr>
            <a:xfrm flipH="1">
              <a:off x="2956417" y="3835228"/>
              <a:ext cx="493873" cy="56132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80;p72">
              <a:extLst>
                <a:ext uri="{FF2B5EF4-FFF2-40B4-BE49-F238E27FC236}">
                  <a16:creationId xmlns:a16="http://schemas.microsoft.com/office/drawing/2014/main" id="{1F454566-FE5B-4CA2-9675-A36FE87060E8}"/>
                </a:ext>
              </a:extLst>
            </p:cNvPr>
            <p:cNvSpPr/>
            <p:nvPr/>
          </p:nvSpPr>
          <p:spPr>
            <a:xfrm flipH="1">
              <a:off x="2694168" y="3375285"/>
              <a:ext cx="493858" cy="561687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2076;p72">
            <a:extLst>
              <a:ext uri="{FF2B5EF4-FFF2-40B4-BE49-F238E27FC236}">
                <a16:creationId xmlns:a16="http://schemas.microsoft.com/office/drawing/2014/main" id="{282D2798-7FC6-4143-882C-3C597C54F6CF}"/>
              </a:ext>
            </a:extLst>
          </p:cNvPr>
          <p:cNvGrpSpPr/>
          <p:nvPr/>
        </p:nvGrpSpPr>
        <p:grpSpPr>
          <a:xfrm flipH="1">
            <a:off x="-120866" y="5455140"/>
            <a:ext cx="1696722" cy="1348431"/>
            <a:chOff x="2694168" y="3375285"/>
            <a:chExt cx="1286760" cy="1022701"/>
          </a:xfrm>
        </p:grpSpPr>
        <p:sp>
          <p:nvSpPr>
            <p:cNvPr id="33" name="Google Shape;2077;p72">
              <a:extLst>
                <a:ext uri="{FF2B5EF4-FFF2-40B4-BE49-F238E27FC236}">
                  <a16:creationId xmlns:a16="http://schemas.microsoft.com/office/drawing/2014/main" id="{1DB876C9-7A5D-4522-B40F-C74CC2A43134}"/>
                </a:ext>
              </a:extLst>
            </p:cNvPr>
            <p:cNvSpPr/>
            <p:nvPr/>
          </p:nvSpPr>
          <p:spPr>
            <a:xfrm flipH="1">
              <a:off x="3487070" y="3836315"/>
              <a:ext cx="493858" cy="561671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078;p72">
              <a:extLst>
                <a:ext uri="{FF2B5EF4-FFF2-40B4-BE49-F238E27FC236}">
                  <a16:creationId xmlns:a16="http://schemas.microsoft.com/office/drawing/2014/main" id="{69BD1DE6-99E3-44FC-A4C0-E22937160095}"/>
                </a:ext>
              </a:extLst>
            </p:cNvPr>
            <p:cNvSpPr/>
            <p:nvPr/>
          </p:nvSpPr>
          <p:spPr>
            <a:xfrm flipH="1">
              <a:off x="3224806" y="3376372"/>
              <a:ext cx="493873" cy="561687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079;p72">
              <a:extLst>
                <a:ext uri="{FF2B5EF4-FFF2-40B4-BE49-F238E27FC236}">
                  <a16:creationId xmlns:a16="http://schemas.microsoft.com/office/drawing/2014/main" id="{77600F2E-2C80-4373-A40D-42537A47A3A4}"/>
                </a:ext>
              </a:extLst>
            </p:cNvPr>
            <p:cNvSpPr/>
            <p:nvPr/>
          </p:nvSpPr>
          <p:spPr>
            <a:xfrm flipH="1">
              <a:off x="2956417" y="3835228"/>
              <a:ext cx="493873" cy="56132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080;p72">
              <a:extLst>
                <a:ext uri="{FF2B5EF4-FFF2-40B4-BE49-F238E27FC236}">
                  <a16:creationId xmlns:a16="http://schemas.microsoft.com/office/drawing/2014/main" id="{C2F9A2BD-2DC5-4D2A-9D1B-BE9F33550843}"/>
                </a:ext>
              </a:extLst>
            </p:cNvPr>
            <p:cNvSpPr/>
            <p:nvPr/>
          </p:nvSpPr>
          <p:spPr>
            <a:xfrm flipH="1">
              <a:off x="2694168" y="3375285"/>
              <a:ext cx="493858" cy="561687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1011;p37">
            <a:extLst>
              <a:ext uri="{FF2B5EF4-FFF2-40B4-BE49-F238E27FC236}">
                <a16:creationId xmlns:a16="http://schemas.microsoft.com/office/drawing/2014/main" id="{0ECF25E2-A9A6-439C-BD76-85DED1222C3D}"/>
              </a:ext>
            </a:extLst>
          </p:cNvPr>
          <p:cNvSpPr txBox="1">
            <a:spLocks/>
          </p:cNvSpPr>
          <p:nvPr/>
        </p:nvSpPr>
        <p:spPr>
          <a:xfrm rot="1327">
            <a:off x="509552" y="2368971"/>
            <a:ext cx="3109200" cy="390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000" dirty="0">
                <a:solidFill>
                  <a:srgbClr val="482400"/>
                </a:solidFill>
                <a:latin typeface="Avenir Next LT Pro" panose="020B0504020202020204" pitchFamily="34" charset="0"/>
              </a:rPr>
              <a:t>Tu información</a:t>
            </a:r>
          </a:p>
        </p:txBody>
      </p:sp>
    </p:spTree>
    <p:extLst>
      <p:ext uri="{BB962C8B-B14F-4D97-AF65-F5344CB8AC3E}">
        <p14:creationId xmlns:p14="http://schemas.microsoft.com/office/powerpoint/2010/main" val="116906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2118;p72">
            <a:extLst>
              <a:ext uri="{FF2B5EF4-FFF2-40B4-BE49-F238E27FC236}">
                <a16:creationId xmlns:a16="http://schemas.microsoft.com/office/drawing/2014/main" id="{B7AF5253-3843-41FA-8546-96AB49D3D454}"/>
              </a:ext>
            </a:extLst>
          </p:cNvPr>
          <p:cNvGrpSpPr/>
          <p:nvPr/>
        </p:nvGrpSpPr>
        <p:grpSpPr>
          <a:xfrm>
            <a:off x="9518061" y="4224964"/>
            <a:ext cx="2746199" cy="2616914"/>
            <a:chOff x="-354000" y="2968288"/>
            <a:chExt cx="2469850" cy="2353575"/>
          </a:xfrm>
        </p:grpSpPr>
        <p:sp>
          <p:nvSpPr>
            <p:cNvPr id="53" name="Google Shape;2119;p72">
              <a:extLst>
                <a:ext uri="{FF2B5EF4-FFF2-40B4-BE49-F238E27FC236}">
                  <a16:creationId xmlns:a16="http://schemas.microsoft.com/office/drawing/2014/main" id="{C599BFE5-F396-4F4E-9EA2-87B32ED6C5EA}"/>
                </a:ext>
              </a:extLst>
            </p:cNvPr>
            <p:cNvSpPr/>
            <p:nvPr/>
          </p:nvSpPr>
          <p:spPr>
            <a:xfrm>
              <a:off x="53250" y="2970013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20;p72">
              <a:extLst>
                <a:ext uri="{FF2B5EF4-FFF2-40B4-BE49-F238E27FC236}">
                  <a16:creationId xmlns:a16="http://schemas.microsoft.com/office/drawing/2014/main" id="{52B0A23F-3F29-4B10-9996-1A8E351C3950}"/>
                </a:ext>
              </a:extLst>
            </p:cNvPr>
            <p:cNvSpPr/>
            <p:nvPr/>
          </p:nvSpPr>
          <p:spPr>
            <a:xfrm>
              <a:off x="896375" y="2968288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21;p72">
              <a:extLst>
                <a:ext uri="{FF2B5EF4-FFF2-40B4-BE49-F238E27FC236}">
                  <a16:creationId xmlns:a16="http://schemas.microsoft.com/office/drawing/2014/main" id="{07617C46-6859-4C43-BCA0-FEAA02AA4A7E}"/>
                </a:ext>
              </a:extLst>
            </p:cNvPr>
            <p:cNvSpPr/>
            <p:nvPr/>
          </p:nvSpPr>
          <p:spPr>
            <a:xfrm>
              <a:off x="-354000" y="3701463"/>
              <a:ext cx="784150" cy="891825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122;p72">
              <a:extLst>
                <a:ext uri="{FF2B5EF4-FFF2-40B4-BE49-F238E27FC236}">
                  <a16:creationId xmlns:a16="http://schemas.microsoft.com/office/drawing/2014/main" id="{A97E5D94-17CD-4096-8606-0CF9A15A66AA}"/>
                </a:ext>
              </a:extLst>
            </p:cNvPr>
            <p:cNvSpPr/>
            <p:nvPr/>
          </p:nvSpPr>
          <p:spPr>
            <a:xfrm>
              <a:off x="72725" y="4430038"/>
              <a:ext cx="784150" cy="891825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23;p72">
              <a:extLst>
                <a:ext uri="{FF2B5EF4-FFF2-40B4-BE49-F238E27FC236}">
                  <a16:creationId xmlns:a16="http://schemas.microsoft.com/office/drawing/2014/main" id="{DACBFD6A-0407-4C29-A749-844CE437146A}"/>
                </a:ext>
              </a:extLst>
            </p:cNvPr>
            <p:cNvSpPr/>
            <p:nvPr/>
          </p:nvSpPr>
          <p:spPr>
            <a:xfrm>
              <a:off x="489125" y="3699738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2124;p72">
              <a:extLst>
                <a:ext uri="{FF2B5EF4-FFF2-40B4-BE49-F238E27FC236}">
                  <a16:creationId xmlns:a16="http://schemas.microsoft.com/office/drawing/2014/main" id="{C2D105A5-AEBD-49A0-BCF9-AB7B568EE3EF}"/>
                </a:ext>
              </a:extLst>
            </p:cNvPr>
            <p:cNvSpPr/>
            <p:nvPr/>
          </p:nvSpPr>
          <p:spPr>
            <a:xfrm>
              <a:off x="915275" y="4428313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25;p72">
              <a:extLst>
                <a:ext uri="{FF2B5EF4-FFF2-40B4-BE49-F238E27FC236}">
                  <a16:creationId xmlns:a16="http://schemas.microsoft.com/office/drawing/2014/main" id="{F1204027-7812-49AE-ACAB-C8464CBA4AEE}"/>
                </a:ext>
              </a:extLst>
            </p:cNvPr>
            <p:cNvSpPr/>
            <p:nvPr/>
          </p:nvSpPr>
          <p:spPr>
            <a:xfrm>
              <a:off x="1331700" y="3698013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010;p37">
            <a:extLst>
              <a:ext uri="{FF2B5EF4-FFF2-40B4-BE49-F238E27FC236}">
                <a16:creationId xmlns:a16="http://schemas.microsoft.com/office/drawing/2014/main" id="{0C82BDBB-EF18-474D-B0DE-F89802F54CD0}"/>
              </a:ext>
            </a:extLst>
          </p:cNvPr>
          <p:cNvSpPr txBox="1">
            <a:spLocks/>
          </p:cNvSpPr>
          <p:nvPr/>
        </p:nvSpPr>
        <p:spPr>
          <a:xfrm rot="780">
            <a:off x="4751051" y="493412"/>
            <a:ext cx="3144793" cy="12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MX" sz="8800" dirty="0">
                <a:solidFill>
                  <a:srgbClr val="ED7D31"/>
                </a:solidFill>
                <a:latin typeface="sweet purple" panose="02000500000000000000" pitchFamily="50" charset="0"/>
              </a:rPr>
              <a:t>Tu Titulo</a:t>
            </a:r>
          </a:p>
        </p:txBody>
      </p:sp>
      <p:grpSp>
        <p:nvGrpSpPr>
          <p:cNvPr id="3" name="Google Shape;2050;p72">
            <a:extLst>
              <a:ext uri="{FF2B5EF4-FFF2-40B4-BE49-F238E27FC236}">
                <a16:creationId xmlns:a16="http://schemas.microsoft.com/office/drawing/2014/main" id="{59D04CFC-9EAB-46ED-94A0-02BADC99F18C}"/>
              </a:ext>
            </a:extLst>
          </p:cNvPr>
          <p:cNvGrpSpPr/>
          <p:nvPr/>
        </p:nvGrpSpPr>
        <p:grpSpPr>
          <a:xfrm>
            <a:off x="-481642" y="74340"/>
            <a:ext cx="4251783" cy="6783660"/>
            <a:chOff x="-1118100" y="-573700"/>
            <a:chExt cx="3786575" cy="6041425"/>
          </a:xfrm>
        </p:grpSpPr>
        <p:sp>
          <p:nvSpPr>
            <p:cNvPr id="4" name="Google Shape;2051;p72">
              <a:extLst>
                <a:ext uri="{FF2B5EF4-FFF2-40B4-BE49-F238E27FC236}">
                  <a16:creationId xmlns:a16="http://schemas.microsoft.com/office/drawing/2014/main" id="{542B1BC9-25DE-463D-8CBA-E834610361A8}"/>
                </a:ext>
              </a:extLst>
            </p:cNvPr>
            <p:cNvSpPr/>
            <p:nvPr/>
          </p:nvSpPr>
          <p:spPr>
            <a:xfrm>
              <a:off x="-682275" y="3846150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052;p72">
              <a:extLst>
                <a:ext uri="{FF2B5EF4-FFF2-40B4-BE49-F238E27FC236}">
                  <a16:creationId xmlns:a16="http://schemas.microsoft.com/office/drawing/2014/main" id="{EDD5B916-0CFD-4DCA-939A-198FEFD48684}"/>
                </a:ext>
              </a:extLst>
            </p:cNvPr>
            <p:cNvSpPr/>
            <p:nvPr/>
          </p:nvSpPr>
          <p:spPr>
            <a:xfrm>
              <a:off x="160300" y="3844425"/>
              <a:ext cx="784150" cy="891275"/>
            </a:xfrm>
            <a:custGeom>
              <a:avLst/>
              <a:gdLst/>
              <a:ahLst/>
              <a:cxnLst/>
              <a:rect l="l" t="t" r="r" b="b"/>
              <a:pathLst>
                <a:path w="31366" h="35651" extrusionOk="0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053;p72">
              <a:extLst>
                <a:ext uri="{FF2B5EF4-FFF2-40B4-BE49-F238E27FC236}">
                  <a16:creationId xmlns:a16="http://schemas.microsoft.com/office/drawing/2014/main" id="{5281EEEE-1E0A-45AC-9B26-EB131A279523}"/>
                </a:ext>
              </a:extLst>
            </p:cNvPr>
            <p:cNvSpPr/>
            <p:nvPr/>
          </p:nvSpPr>
          <p:spPr>
            <a:xfrm>
              <a:off x="1002850" y="3842150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54;p72">
              <a:extLst>
                <a:ext uri="{FF2B5EF4-FFF2-40B4-BE49-F238E27FC236}">
                  <a16:creationId xmlns:a16="http://schemas.microsoft.com/office/drawing/2014/main" id="{F8F9B34C-B89F-4C9E-B256-C2F23F9B45C4}"/>
                </a:ext>
              </a:extLst>
            </p:cNvPr>
            <p:cNvSpPr/>
            <p:nvPr/>
          </p:nvSpPr>
          <p:spPr>
            <a:xfrm>
              <a:off x="-246950" y="4575875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55;p72">
              <a:extLst>
                <a:ext uri="{FF2B5EF4-FFF2-40B4-BE49-F238E27FC236}">
                  <a16:creationId xmlns:a16="http://schemas.microsoft.com/office/drawing/2014/main" id="{C7F4B523-6DC8-428A-9B49-C3FDC370FCAE}"/>
                </a:ext>
              </a:extLst>
            </p:cNvPr>
            <p:cNvSpPr/>
            <p:nvPr/>
          </p:nvSpPr>
          <p:spPr>
            <a:xfrm>
              <a:off x="596175" y="4574150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191" y="1"/>
                  </a:moveTo>
                  <a:lnTo>
                    <a:pt x="1" y="9326"/>
                  </a:lnTo>
                  <a:lnTo>
                    <a:pt x="459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56;p72">
              <a:extLst>
                <a:ext uri="{FF2B5EF4-FFF2-40B4-BE49-F238E27FC236}">
                  <a16:creationId xmlns:a16="http://schemas.microsoft.com/office/drawing/2014/main" id="{EBCB81FB-FB31-4B3B-8DAA-11EA6D84E412}"/>
                </a:ext>
              </a:extLst>
            </p:cNvPr>
            <p:cNvSpPr/>
            <p:nvPr/>
          </p:nvSpPr>
          <p:spPr>
            <a:xfrm>
              <a:off x="-710850" y="2360250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57;p72">
              <a:extLst>
                <a:ext uri="{FF2B5EF4-FFF2-40B4-BE49-F238E27FC236}">
                  <a16:creationId xmlns:a16="http://schemas.microsoft.com/office/drawing/2014/main" id="{2E022AAA-8ACA-4023-BB7F-25DFA2E439F8}"/>
                </a:ext>
              </a:extLst>
            </p:cNvPr>
            <p:cNvSpPr/>
            <p:nvPr/>
          </p:nvSpPr>
          <p:spPr>
            <a:xfrm>
              <a:off x="131725" y="2358525"/>
              <a:ext cx="784150" cy="891275"/>
            </a:xfrm>
            <a:custGeom>
              <a:avLst/>
              <a:gdLst/>
              <a:ahLst/>
              <a:cxnLst/>
              <a:rect l="l" t="t" r="r" b="b"/>
              <a:pathLst>
                <a:path w="31366" h="35651" extrusionOk="0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58;p72">
              <a:extLst>
                <a:ext uri="{FF2B5EF4-FFF2-40B4-BE49-F238E27FC236}">
                  <a16:creationId xmlns:a16="http://schemas.microsoft.com/office/drawing/2014/main" id="{ABDAA34B-8B66-49DA-A20A-D5055004D37D}"/>
                </a:ext>
              </a:extLst>
            </p:cNvPr>
            <p:cNvSpPr/>
            <p:nvPr/>
          </p:nvSpPr>
          <p:spPr>
            <a:xfrm>
              <a:off x="974275" y="2356250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59;p72">
              <a:extLst>
                <a:ext uri="{FF2B5EF4-FFF2-40B4-BE49-F238E27FC236}">
                  <a16:creationId xmlns:a16="http://schemas.microsoft.com/office/drawing/2014/main" id="{1FE8EE6B-15A8-48BA-8BCA-CC1F44ABC374}"/>
                </a:ext>
              </a:extLst>
            </p:cNvPr>
            <p:cNvSpPr/>
            <p:nvPr/>
          </p:nvSpPr>
          <p:spPr>
            <a:xfrm>
              <a:off x="-1118100" y="3091700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60;p72">
              <a:extLst>
                <a:ext uri="{FF2B5EF4-FFF2-40B4-BE49-F238E27FC236}">
                  <a16:creationId xmlns:a16="http://schemas.microsoft.com/office/drawing/2014/main" id="{CCA55B3A-4333-4D49-8AF9-C9668270607F}"/>
                </a:ext>
              </a:extLst>
            </p:cNvPr>
            <p:cNvSpPr/>
            <p:nvPr/>
          </p:nvSpPr>
          <p:spPr>
            <a:xfrm>
              <a:off x="-275525" y="3089975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61;p72">
              <a:extLst>
                <a:ext uri="{FF2B5EF4-FFF2-40B4-BE49-F238E27FC236}">
                  <a16:creationId xmlns:a16="http://schemas.microsoft.com/office/drawing/2014/main" id="{8B987D93-338C-41EE-98DD-DFD8B3DB3B8B}"/>
                </a:ext>
              </a:extLst>
            </p:cNvPr>
            <p:cNvSpPr/>
            <p:nvPr/>
          </p:nvSpPr>
          <p:spPr>
            <a:xfrm>
              <a:off x="-710850" y="88387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62;p72">
              <a:extLst>
                <a:ext uri="{FF2B5EF4-FFF2-40B4-BE49-F238E27FC236}">
                  <a16:creationId xmlns:a16="http://schemas.microsoft.com/office/drawing/2014/main" id="{D5E8C62E-8175-47D5-AAAC-8516942148CC}"/>
                </a:ext>
              </a:extLst>
            </p:cNvPr>
            <p:cNvSpPr/>
            <p:nvPr/>
          </p:nvSpPr>
          <p:spPr>
            <a:xfrm>
              <a:off x="131725" y="882150"/>
              <a:ext cx="784150" cy="891275"/>
            </a:xfrm>
            <a:custGeom>
              <a:avLst/>
              <a:gdLst/>
              <a:ahLst/>
              <a:cxnLst/>
              <a:rect l="l" t="t" r="r" b="b"/>
              <a:pathLst>
                <a:path w="31366" h="35651" extrusionOk="0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63;p72">
              <a:extLst>
                <a:ext uri="{FF2B5EF4-FFF2-40B4-BE49-F238E27FC236}">
                  <a16:creationId xmlns:a16="http://schemas.microsoft.com/office/drawing/2014/main" id="{832FDD94-2E66-4F00-A1BF-A04AC105AA8C}"/>
                </a:ext>
              </a:extLst>
            </p:cNvPr>
            <p:cNvSpPr/>
            <p:nvPr/>
          </p:nvSpPr>
          <p:spPr>
            <a:xfrm>
              <a:off x="974275" y="87987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214" y="0"/>
                  </a:moveTo>
                  <a:lnTo>
                    <a:pt x="1" y="9348"/>
                  </a:lnTo>
                  <a:lnTo>
                    <a:pt x="482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8" y="8523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64;p72">
              <a:extLst>
                <a:ext uri="{FF2B5EF4-FFF2-40B4-BE49-F238E27FC236}">
                  <a16:creationId xmlns:a16="http://schemas.microsoft.com/office/drawing/2014/main" id="{74E7C6F6-0183-4FD7-A312-391B4ACD61E2}"/>
                </a:ext>
              </a:extLst>
            </p:cNvPr>
            <p:cNvSpPr/>
            <p:nvPr/>
          </p:nvSpPr>
          <p:spPr>
            <a:xfrm>
              <a:off x="-1118100" y="161532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5;p72">
              <a:extLst>
                <a:ext uri="{FF2B5EF4-FFF2-40B4-BE49-F238E27FC236}">
                  <a16:creationId xmlns:a16="http://schemas.microsoft.com/office/drawing/2014/main" id="{0509143F-B778-48D9-8C93-6035E9D76087}"/>
                </a:ext>
              </a:extLst>
            </p:cNvPr>
            <p:cNvSpPr/>
            <p:nvPr/>
          </p:nvSpPr>
          <p:spPr>
            <a:xfrm>
              <a:off x="567600" y="1611875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191" y="1"/>
                  </a:moveTo>
                  <a:lnTo>
                    <a:pt x="1" y="9326"/>
                  </a:lnTo>
                  <a:lnTo>
                    <a:pt x="459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66;p72">
              <a:extLst>
                <a:ext uri="{FF2B5EF4-FFF2-40B4-BE49-F238E27FC236}">
                  <a16:creationId xmlns:a16="http://schemas.microsoft.com/office/drawing/2014/main" id="{BA5A3925-6524-4CC5-A558-90C37BBB530C}"/>
                </a:ext>
              </a:extLst>
            </p:cNvPr>
            <p:cNvSpPr/>
            <p:nvPr/>
          </p:nvSpPr>
          <p:spPr>
            <a:xfrm>
              <a:off x="-710850" y="-57197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67;p72">
              <a:extLst>
                <a:ext uri="{FF2B5EF4-FFF2-40B4-BE49-F238E27FC236}">
                  <a16:creationId xmlns:a16="http://schemas.microsoft.com/office/drawing/2014/main" id="{C2CF1460-0338-46AE-BAFB-7803B9F186E6}"/>
                </a:ext>
              </a:extLst>
            </p:cNvPr>
            <p:cNvSpPr/>
            <p:nvPr/>
          </p:nvSpPr>
          <p:spPr>
            <a:xfrm>
              <a:off x="131725" y="-573700"/>
              <a:ext cx="784150" cy="891275"/>
            </a:xfrm>
            <a:custGeom>
              <a:avLst/>
              <a:gdLst/>
              <a:ahLst/>
              <a:cxnLst/>
              <a:rect l="l" t="t" r="r" b="b"/>
              <a:pathLst>
                <a:path w="31366" h="35651" extrusionOk="0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68;p72">
              <a:extLst>
                <a:ext uri="{FF2B5EF4-FFF2-40B4-BE49-F238E27FC236}">
                  <a16:creationId xmlns:a16="http://schemas.microsoft.com/office/drawing/2014/main" id="{7D9772F8-AB2F-439B-9E58-D798E1B10358}"/>
                </a:ext>
              </a:extLst>
            </p:cNvPr>
            <p:cNvSpPr/>
            <p:nvPr/>
          </p:nvSpPr>
          <p:spPr>
            <a:xfrm>
              <a:off x="-1118100" y="159475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69;p72">
              <a:extLst>
                <a:ext uri="{FF2B5EF4-FFF2-40B4-BE49-F238E27FC236}">
                  <a16:creationId xmlns:a16="http://schemas.microsoft.com/office/drawing/2014/main" id="{CFF6E6DF-6C35-4118-B6FD-69C96BB46F42}"/>
                </a:ext>
              </a:extLst>
            </p:cNvPr>
            <p:cNvSpPr/>
            <p:nvPr/>
          </p:nvSpPr>
          <p:spPr>
            <a:xfrm>
              <a:off x="-275525" y="157750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70;p72">
              <a:extLst>
                <a:ext uri="{FF2B5EF4-FFF2-40B4-BE49-F238E27FC236}">
                  <a16:creationId xmlns:a16="http://schemas.microsoft.com/office/drawing/2014/main" id="{E7824EF3-AA9F-4BB0-94BA-3771D0F4BC85}"/>
                </a:ext>
              </a:extLst>
            </p:cNvPr>
            <p:cNvSpPr/>
            <p:nvPr/>
          </p:nvSpPr>
          <p:spPr>
            <a:xfrm>
              <a:off x="1884325" y="3844425"/>
              <a:ext cx="784150" cy="891275"/>
            </a:xfrm>
            <a:custGeom>
              <a:avLst/>
              <a:gdLst/>
              <a:ahLst/>
              <a:cxnLst/>
              <a:rect l="l" t="t" r="r" b="b"/>
              <a:pathLst>
                <a:path w="31366" h="35651" extrusionOk="0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71;p72">
              <a:extLst>
                <a:ext uri="{FF2B5EF4-FFF2-40B4-BE49-F238E27FC236}">
                  <a16:creationId xmlns:a16="http://schemas.microsoft.com/office/drawing/2014/main" id="{189F62C5-6209-44FD-A214-1735B52F4C64}"/>
                </a:ext>
              </a:extLst>
            </p:cNvPr>
            <p:cNvSpPr/>
            <p:nvPr/>
          </p:nvSpPr>
          <p:spPr>
            <a:xfrm>
              <a:off x="1855750" y="2358525"/>
              <a:ext cx="784150" cy="891275"/>
            </a:xfrm>
            <a:custGeom>
              <a:avLst/>
              <a:gdLst/>
              <a:ahLst/>
              <a:cxnLst/>
              <a:rect l="l" t="t" r="r" b="b"/>
              <a:pathLst>
                <a:path w="31366" h="35651" extrusionOk="0">
                  <a:moveTo>
                    <a:pt x="15213" y="1"/>
                  </a:moveTo>
                  <a:lnTo>
                    <a:pt x="0" y="9326"/>
                  </a:lnTo>
                  <a:lnTo>
                    <a:pt x="481" y="27151"/>
                  </a:lnTo>
                  <a:lnTo>
                    <a:pt x="16153" y="35651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72;p72">
              <a:extLst>
                <a:ext uri="{FF2B5EF4-FFF2-40B4-BE49-F238E27FC236}">
                  <a16:creationId xmlns:a16="http://schemas.microsoft.com/office/drawing/2014/main" id="{BF6BEB78-E133-40FE-9B37-71B17B24A36F}"/>
                </a:ext>
              </a:extLst>
            </p:cNvPr>
            <p:cNvSpPr/>
            <p:nvPr/>
          </p:nvSpPr>
          <p:spPr>
            <a:xfrm>
              <a:off x="1410400" y="3089975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7CF3BBA3-3FAB-439B-B478-86D7216EAFD0}"/>
              </a:ext>
            </a:extLst>
          </p:cNvPr>
          <p:cNvGrpSpPr/>
          <p:nvPr/>
        </p:nvGrpSpPr>
        <p:grpSpPr>
          <a:xfrm flipH="1">
            <a:off x="1972833" y="521982"/>
            <a:ext cx="961667" cy="1000776"/>
            <a:chOff x="9151190" y="564299"/>
            <a:chExt cx="1407981" cy="1465241"/>
          </a:xfrm>
        </p:grpSpPr>
        <p:sp>
          <p:nvSpPr>
            <p:cNvPr id="27" name="Google Shape;2082;p72">
              <a:extLst>
                <a:ext uri="{FF2B5EF4-FFF2-40B4-BE49-F238E27FC236}">
                  <a16:creationId xmlns:a16="http://schemas.microsoft.com/office/drawing/2014/main" id="{BD2D7FB7-BDA9-42DD-9EDE-159836DEEFFD}"/>
                </a:ext>
              </a:extLst>
            </p:cNvPr>
            <p:cNvSpPr/>
            <p:nvPr/>
          </p:nvSpPr>
          <p:spPr>
            <a:xfrm>
              <a:off x="9151190" y="1436065"/>
              <a:ext cx="251798" cy="138694"/>
            </a:xfrm>
            <a:custGeom>
              <a:avLst/>
              <a:gdLst/>
              <a:ahLst/>
              <a:cxnLst/>
              <a:rect l="l" t="t" r="r" b="b"/>
              <a:pathLst>
                <a:path w="2917" h="1688" extrusionOk="0">
                  <a:moveTo>
                    <a:pt x="2916" y="0"/>
                  </a:moveTo>
                  <a:lnTo>
                    <a:pt x="1" y="849"/>
                  </a:lnTo>
                  <a:lnTo>
                    <a:pt x="2916" y="1687"/>
                  </a:lnTo>
                  <a:lnTo>
                    <a:pt x="2916" y="0"/>
                  </a:lnTo>
                  <a:close/>
                </a:path>
              </a:pathLst>
            </a:custGeom>
            <a:solidFill>
              <a:srgbClr val="99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83;p72">
              <a:extLst>
                <a:ext uri="{FF2B5EF4-FFF2-40B4-BE49-F238E27FC236}">
                  <a16:creationId xmlns:a16="http://schemas.microsoft.com/office/drawing/2014/main" id="{95329EDC-B899-42A3-9B60-DF10B95152C1}"/>
                </a:ext>
              </a:extLst>
            </p:cNvPr>
            <p:cNvSpPr/>
            <p:nvPr/>
          </p:nvSpPr>
          <p:spPr>
            <a:xfrm>
              <a:off x="9536613" y="564299"/>
              <a:ext cx="609858" cy="588874"/>
            </a:xfrm>
            <a:custGeom>
              <a:avLst/>
              <a:gdLst/>
              <a:ahLst/>
              <a:cxnLst/>
              <a:rect l="l" t="t" r="r" b="b"/>
              <a:pathLst>
                <a:path w="7065" h="7167" extrusionOk="0">
                  <a:moveTo>
                    <a:pt x="3451" y="1"/>
                  </a:moveTo>
                  <a:cubicBezTo>
                    <a:pt x="3204" y="1"/>
                    <a:pt x="2945" y="49"/>
                    <a:pt x="2675" y="154"/>
                  </a:cubicBezTo>
                  <a:cubicBezTo>
                    <a:pt x="1" y="1187"/>
                    <a:pt x="1206" y="3781"/>
                    <a:pt x="2158" y="5112"/>
                  </a:cubicBezTo>
                  <a:cubicBezTo>
                    <a:pt x="2858" y="6065"/>
                    <a:pt x="5085" y="7167"/>
                    <a:pt x="5085" y="7167"/>
                  </a:cubicBezTo>
                  <a:cubicBezTo>
                    <a:pt x="7064" y="4719"/>
                    <a:pt x="5876" y="1"/>
                    <a:pt x="3451" y="1"/>
                  </a:cubicBezTo>
                  <a:close/>
                </a:path>
              </a:pathLst>
            </a:custGeom>
            <a:solidFill>
              <a:srgbClr val="99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84;p72">
              <a:extLst>
                <a:ext uri="{FF2B5EF4-FFF2-40B4-BE49-F238E27FC236}">
                  <a16:creationId xmlns:a16="http://schemas.microsoft.com/office/drawing/2014/main" id="{452EF99D-D7DB-4988-B1DA-7E81FD2940AB}"/>
                </a:ext>
              </a:extLst>
            </p:cNvPr>
            <p:cNvSpPr/>
            <p:nvPr/>
          </p:nvSpPr>
          <p:spPr>
            <a:xfrm>
              <a:off x="9534800" y="1800712"/>
              <a:ext cx="118864" cy="203768"/>
            </a:xfrm>
            <a:custGeom>
              <a:avLst/>
              <a:gdLst/>
              <a:ahLst/>
              <a:cxnLst/>
              <a:rect l="l" t="t" r="r" b="b"/>
              <a:pathLst>
                <a:path w="1377" h="2480" extrusionOk="0">
                  <a:moveTo>
                    <a:pt x="954" y="0"/>
                  </a:moveTo>
                  <a:cubicBezTo>
                    <a:pt x="814" y="0"/>
                    <a:pt x="670" y="71"/>
                    <a:pt x="607" y="233"/>
                  </a:cubicBezTo>
                  <a:cubicBezTo>
                    <a:pt x="377" y="819"/>
                    <a:pt x="182" y="1427"/>
                    <a:pt x="56" y="2047"/>
                  </a:cubicBezTo>
                  <a:cubicBezTo>
                    <a:pt x="1" y="2309"/>
                    <a:pt x="219" y="2480"/>
                    <a:pt x="422" y="2480"/>
                  </a:cubicBezTo>
                  <a:cubicBezTo>
                    <a:pt x="557" y="2480"/>
                    <a:pt x="685" y="2404"/>
                    <a:pt x="722" y="2230"/>
                  </a:cubicBezTo>
                  <a:cubicBezTo>
                    <a:pt x="859" y="1611"/>
                    <a:pt x="1043" y="1002"/>
                    <a:pt x="1273" y="417"/>
                  </a:cubicBezTo>
                  <a:cubicBezTo>
                    <a:pt x="1377" y="166"/>
                    <a:pt x="1169" y="0"/>
                    <a:pt x="9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85;p72">
              <a:extLst>
                <a:ext uri="{FF2B5EF4-FFF2-40B4-BE49-F238E27FC236}">
                  <a16:creationId xmlns:a16="http://schemas.microsoft.com/office/drawing/2014/main" id="{87BBB146-F806-40E7-9603-97121FE08EB0}"/>
                </a:ext>
              </a:extLst>
            </p:cNvPr>
            <p:cNvSpPr/>
            <p:nvPr/>
          </p:nvSpPr>
          <p:spPr>
            <a:xfrm>
              <a:off x="9750085" y="1825032"/>
              <a:ext cx="70438" cy="204508"/>
            </a:xfrm>
            <a:custGeom>
              <a:avLst/>
              <a:gdLst/>
              <a:ahLst/>
              <a:cxnLst/>
              <a:rect l="l" t="t" r="r" b="b"/>
              <a:pathLst>
                <a:path w="816" h="2489" extrusionOk="0">
                  <a:moveTo>
                    <a:pt x="473" y="0"/>
                  </a:moveTo>
                  <a:cubicBezTo>
                    <a:pt x="299" y="0"/>
                    <a:pt x="121" y="109"/>
                    <a:pt x="110" y="327"/>
                  </a:cubicBezTo>
                  <a:cubicBezTo>
                    <a:pt x="87" y="936"/>
                    <a:pt x="53" y="1544"/>
                    <a:pt x="18" y="2152"/>
                  </a:cubicBezTo>
                  <a:cubicBezTo>
                    <a:pt x="1" y="2376"/>
                    <a:pt x="164" y="2488"/>
                    <a:pt x="337" y="2488"/>
                  </a:cubicBezTo>
                  <a:cubicBezTo>
                    <a:pt x="509" y="2488"/>
                    <a:pt x="690" y="2376"/>
                    <a:pt x="707" y="2152"/>
                  </a:cubicBezTo>
                  <a:cubicBezTo>
                    <a:pt x="741" y="1544"/>
                    <a:pt x="776" y="936"/>
                    <a:pt x="810" y="327"/>
                  </a:cubicBezTo>
                  <a:cubicBezTo>
                    <a:pt x="816" y="109"/>
                    <a:pt x="646" y="0"/>
                    <a:pt x="4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86;p72">
              <a:extLst>
                <a:ext uri="{FF2B5EF4-FFF2-40B4-BE49-F238E27FC236}">
                  <a16:creationId xmlns:a16="http://schemas.microsoft.com/office/drawing/2014/main" id="{162DE948-A6A5-44A0-8397-377B2EF700B3}"/>
                </a:ext>
              </a:extLst>
            </p:cNvPr>
            <p:cNvSpPr/>
            <p:nvPr/>
          </p:nvSpPr>
          <p:spPr>
            <a:xfrm>
              <a:off x="10008184" y="1825032"/>
              <a:ext cx="85717" cy="204179"/>
            </a:xfrm>
            <a:custGeom>
              <a:avLst/>
              <a:gdLst/>
              <a:ahLst/>
              <a:cxnLst/>
              <a:rect l="l" t="t" r="r" b="b"/>
              <a:pathLst>
                <a:path w="993" h="2485" extrusionOk="0">
                  <a:moveTo>
                    <a:pt x="344" y="0"/>
                  </a:moveTo>
                  <a:cubicBezTo>
                    <a:pt x="170" y="0"/>
                    <a:pt x="1" y="109"/>
                    <a:pt x="12" y="327"/>
                  </a:cubicBezTo>
                  <a:cubicBezTo>
                    <a:pt x="35" y="970"/>
                    <a:pt x="127" y="1613"/>
                    <a:pt x="265" y="2244"/>
                  </a:cubicBezTo>
                  <a:cubicBezTo>
                    <a:pt x="305" y="2412"/>
                    <a:pt x="434" y="2485"/>
                    <a:pt x="568" y="2485"/>
                  </a:cubicBezTo>
                  <a:cubicBezTo>
                    <a:pt x="774" y="2485"/>
                    <a:pt x="993" y="2313"/>
                    <a:pt x="930" y="2049"/>
                  </a:cubicBezTo>
                  <a:cubicBezTo>
                    <a:pt x="804" y="1487"/>
                    <a:pt x="724" y="913"/>
                    <a:pt x="701" y="327"/>
                  </a:cubicBezTo>
                  <a:cubicBezTo>
                    <a:pt x="695" y="109"/>
                    <a:pt x="517" y="0"/>
                    <a:pt x="3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87;p72">
              <a:extLst>
                <a:ext uri="{FF2B5EF4-FFF2-40B4-BE49-F238E27FC236}">
                  <a16:creationId xmlns:a16="http://schemas.microsoft.com/office/drawing/2014/main" id="{05D86DA8-265D-414B-A577-310C3BF9322F}"/>
                </a:ext>
              </a:extLst>
            </p:cNvPr>
            <p:cNvSpPr/>
            <p:nvPr/>
          </p:nvSpPr>
          <p:spPr>
            <a:xfrm>
              <a:off x="10176338" y="1808928"/>
              <a:ext cx="121454" cy="184213"/>
            </a:xfrm>
            <a:custGeom>
              <a:avLst/>
              <a:gdLst/>
              <a:ahLst/>
              <a:cxnLst/>
              <a:rect l="l" t="t" r="r" b="b"/>
              <a:pathLst>
                <a:path w="1407" h="2242" extrusionOk="0">
                  <a:moveTo>
                    <a:pt x="465" y="0"/>
                  </a:moveTo>
                  <a:cubicBezTo>
                    <a:pt x="244" y="0"/>
                    <a:pt x="1" y="252"/>
                    <a:pt x="119" y="535"/>
                  </a:cubicBezTo>
                  <a:cubicBezTo>
                    <a:pt x="325" y="1006"/>
                    <a:pt x="509" y="1499"/>
                    <a:pt x="658" y="1993"/>
                  </a:cubicBezTo>
                  <a:cubicBezTo>
                    <a:pt x="708" y="2167"/>
                    <a:pt x="847" y="2242"/>
                    <a:pt x="986" y="2242"/>
                  </a:cubicBezTo>
                  <a:cubicBezTo>
                    <a:pt x="1195" y="2242"/>
                    <a:pt x="1407" y="2071"/>
                    <a:pt x="1324" y="1809"/>
                  </a:cubicBezTo>
                  <a:cubicBezTo>
                    <a:pt x="1152" y="1258"/>
                    <a:pt x="956" y="707"/>
                    <a:pt x="715" y="179"/>
                  </a:cubicBezTo>
                  <a:cubicBezTo>
                    <a:pt x="661" y="53"/>
                    <a:pt x="565" y="0"/>
                    <a:pt x="4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88;p72">
              <a:extLst>
                <a:ext uri="{FF2B5EF4-FFF2-40B4-BE49-F238E27FC236}">
                  <a16:creationId xmlns:a16="http://schemas.microsoft.com/office/drawing/2014/main" id="{EF8A19DD-5CFA-4A87-93B7-9D14A672C259}"/>
                </a:ext>
              </a:extLst>
            </p:cNvPr>
            <p:cNvSpPr/>
            <p:nvPr/>
          </p:nvSpPr>
          <p:spPr>
            <a:xfrm>
              <a:off x="9658498" y="1723641"/>
              <a:ext cx="264574" cy="158495"/>
            </a:xfrm>
            <a:custGeom>
              <a:avLst/>
              <a:gdLst/>
              <a:ahLst/>
              <a:cxnLst/>
              <a:rect l="l" t="t" r="r" b="b"/>
              <a:pathLst>
                <a:path w="3065" h="1929" extrusionOk="0">
                  <a:moveTo>
                    <a:pt x="0" y="1"/>
                  </a:moveTo>
                  <a:lnTo>
                    <a:pt x="0" y="1"/>
                  </a:lnTo>
                  <a:cubicBezTo>
                    <a:pt x="126" y="586"/>
                    <a:pt x="299" y="1171"/>
                    <a:pt x="494" y="1734"/>
                  </a:cubicBezTo>
                  <a:cubicBezTo>
                    <a:pt x="953" y="1871"/>
                    <a:pt x="1423" y="1929"/>
                    <a:pt x="1894" y="1929"/>
                  </a:cubicBezTo>
                  <a:lnTo>
                    <a:pt x="3065" y="1929"/>
                  </a:lnTo>
                  <a:cubicBezTo>
                    <a:pt x="2881" y="1401"/>
                    <a:pt x="2743" y="873"/>
                    <a:pt x="2629" y="322"/>
                  </a:cubicBezTo>
                  <a:cubicBezTo>
                    <a:pt x="1745" y="288"/>
                    <a:pt x="873" y="173"/>
                    <a:pt x="0" y="1"/>
                  </a:cubicBezTo>
                  <a:close/>
                </a:path>
              </a:pathLst>
            </a:custGeom>
            <a:solidFill>
              <a:srgbClr val="FFA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089;p72">
              <a:extLst>
                <a:ext uri="{FF2B5EF4-FFF2-40B4-BE49-F238E27FC236}">
                  <a16:creationId xmlns:a16="http://schemas.microsoft.com/office/drawing/2014/main" id="{D072B1C5-DFA9-40A6-8A4F-622CEC3B9FFA}"/>
                </a:ext>
              </a:extLst>
            </p:cNvPr>
            <p:cNvSpPr/>
            <p:nvPr/>
          </p:nvSpPr>
          <p:spPr>
            <a:xfrm>
              <a:off x="9604979" y="1036170"/>
              <a:ext cx="307216" cy="713928"/>
            </a:xfrm>
            <a:custGeom>
              <a:avLst/>
              <a:gdLst/>
              <a:ahLst/>
              <a:cxnLst/>
              <a:rect l="l" t="t" r="r" b="b"/>
              <a:pathLst>
                <a:path w="3559" h="8689" extrusionOk="0">
                  <a:moveTo>
                    <a:pt x="2514" y="1"/>
                  </a:moveTo>
                  <a:cubicBezTo>
                    <a:pt x="2009" y="1"/>
                    <a:pt x="1493" y="81"/>
                    <a:pt x="1010" y="230"/>
                  </a:cubicBezTo>
                  <a:cubicBezTo>
                    <a:pt x="138" y="2859"/>
                    <a:pt x="0" y="5670"/>
                    <a:pt x="609" y="8368"/>
                  </a:cubicBezTo>
                  <a:cubicBezTo>
                    <a:pt x="1481" y="8540"/>
                    <a:pt x="2365" y="8655"/>
                    <a:pt x="3249" y="8689"/>
                  </a:cubicBezTo>
                  <a:cubicBezTo>
                    <a:pt x="2663" y="5889"/>
                    <a:pt x="2916" y="2847"/>
                    <a:pt x="3558" y="1"/>
                  </a:cubicBezTo>
                  <a:close/>
                </a:path>
              </a:pathLst>
            </a:custGeom>
            <a:solidFill>
              <a:srgbClr val="FFD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090;p72">
              <a:extLst>
                <a:ext uri="{FF2B5EF4-FFF2-40B4-BE49-F238E27FC236}">
                  <a16:creationId xmlns:a16="http://schemas.microsoft.com/office/drawing/2014/main" id="{6B98D473-C0A8-4708-B1AA-9D688FC9B531}"/>
                </a:ext>
              </a:extLst>
            </p:cNvPr>
            <p:cNvSpPr/>
            <p:nvPr/>
          </p:nvSpPr>
          <p:spPr>
            <a:xfrm>
              <a:off x="9433546" y="1663332"/>
              <a:ext cx="267595" cy="202782"/>
            </a:xfrm>
            <a:custGeom>
              <a:avLst/>
              <a:gdLst/>
              <a:ahLst/>
              <a:cxnLst/>
              <a:rect l="l" t="t" r="r" b="b"/>
              <a:pathLst>
                <a:path w="3100" h="2468" extrusionOk="0">
                  <a:moveTo>
                    <a:pt x="1" y="0"/>
                  </a:moveTo>
                  <a:cubicBezTo>
                    <a:pt x="667" y="1205"/>
                    <a:pt x="1780" y="2089"/>
                    <a:pt x="3100" y="2468"/>
                  </a:cubicBezTo>
                  <a:cubicBezTo>
                    <a:pt x="2893" y="1905"/>
                    <a:pt x="2732" y="1320"/>
                    <a:pt x="2595" y="735"/>
                  </a:cubicBezTo>
                  <a:cubicBezTo>
                    <a:pt x="1711" y="562"/>
                    <a:pt x="850" y="31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091;p72">
              <a:extLst>
                <a:ext uri="{FF2B5EF4-FFF2-40B4-BE49-F238E27FC236}">
                  <a16:creationId xmlns:a16="http://schemas.microsoft.com/office/drawing/2014/main" id="{78888660-80BE-49C1-877B-D946AF3D1FDE}"/>
                </a:ext>
              </a:extLst>
            </p:cNvPr>
            <p:cNvSpPr/>
            <p:nvPr/>
          </p:nvSpPr>
          <p:spPr>
            <a:xfrm>
              <a:off x="9378128" y="1055068"/>
              <a:ext cx="314122" cy="668655"/>
            </a:xfrm>
            <a:custGeom>
              <a:avLst/>
              <a:gdLst/>
              <a:ahLst/>
              <a:cxnLst/>
              <a:rect l="l" t="t" r="r" b="b"/>
              <a:pathLst>
                <a:path w="3639" h="8138" extrusionOk="0">
                  <a:moveTo>
                    <a:pt x="3638" y="0"/>
                  </a:moveTo>
                  <a:lnTo>
                    <a:pt x="3638" y="0"/>
                  </a:lnTo>
                  <a:cubicBezTo>
                    <a:pt x="1481" y="677"/>
                    <a:pt x="0" y="2663"/>
                    <a:pt x="0" y="4924"/>
                  </a:cubicBezTo>
                  <a:cubicBezTo>
                    <a:pt x="0" y="5796"/>
                    <a:pt x="218" y="6646"/>
                    <a:pt x="643" y="7403"/>
                  </a:cubicBezTo>
                  <a:cubicBezTo>
                    <a:pt x="1492" y="7713"/>
                    <a:pt x="2353" y="7965"/>
                    <a:pt x="3237" y="8138"/>
                  </a:cubicBezTo>
                  <a:cubicBezTo>
                    <a:pt x="2628" y="5440"/>
                    <a:pt x="2766" y="2629"/>
                    <a:pt x="36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092;p72">
              <a:extLst>
                <a:ext uri="{FF2B5EF4-FFF2-40B4-BE49-F238E27FC236}">
                  <a16:creationId xmlns:a16="http://schemas.microsoft.com/office/drawing/2014/main" id="{DE99938A-F06F-4796-B8F9-A45911DEFC14}"/>
                </a:ext>
              </a:extLst>
            </p:cNvPr>
            <p:cNvSpPr/>
            <p:nvPr/>
          </p:nvSpPr>
          <p:spPr>
            <a:xfrm>
              <a:off x="9885350" y="1736870"/>
              <a:ext cx="298325" cy="145267"/>
            </a:xfrm>
            <a:custGeom>
              <a:avLst/>
              <a:gdLst/>
              <a:ahLst/>
              <a:cxnLst/>
              <a:rect l="l" t="t" r="r" b="b"/>
              <a:pathLst>
                <a:path w="3456" h="1768" extrusionOk="0">
                  <a:moveTo>
                    <a:pt x="3019" y="0"/>
                  </a:moveTo>
                  <a:cubicBezTo>
                    <a:pt x="2263" y="122"/>
                    <a:pt x="1500" y="178"/>
                    <a:pt x="736" y="178"/>
                  </a:cubicBezTo>
                  <a:cubicBezTo>
                    <a:pt x="491" y="178"/>
                    <a:pt x="246" y="172"/>
                    <a:pt x="1" y="161"/>
                  </a:cubicBezTo>
                  <a:lnTo>
                    <a:pt x="1" y="161"/>
                  </a:lnTo>
                  <a:cubicBezTo>
                    <a:pt x="104" y="712"/>
                    <a:pt x="253" y="1240"/>
                    <a:pt x="425" y="1768"/>
                  </a:cubicBezTo>
                  <a:lnTo>
                    <a:pt x="2652" y="1768"/>
                  </a:lnTo>
                  <a:cubicBezTo>
                    <a:pt x="2916" y="1768"/>
                    <a:pt x="3191" y="1756"/>
                    <a:pt x="3455" y="1710"/>
                  </a:cubicBezTo>
                  <a:cubicBezTo>
                    <a:pt x="3283" y="1148"/>
                    <a:pt x="3145" y="574"/>
                    <a:pt x="30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093;p72">
              <a:extLst>
                <a:ext uri="{FF2B5EF4-FFF2-40B4-BE49-F238E27FC236}">
                  <a16:creationId xmlns:a16="http://schemas.microsoft.com/office/drawing/2014/main" id="{39078686-C955-4E74-BE4E-A4FE2395FB75}"/>
                </a:ext>
              </a:extLst>
            </p:cNvPr>
            <p:cNvSpPr/>
            <p:nvPr/>
          </p:nvSpPr>
          <p:spPr>
            <a:xfrm>
              <a:off x="9834852" y="1036170"/>
              <a:ext cx="324049" cy="715325"/>
            </a:xfrm>
            <a:custGeom>
              <a:avLst/>
              <a:gdLst/>
              <a:ahLst/>
              <a:cxnLst/>
              <a:rect l="l" t="t" r="r" b="b"/>
              <a:pathLst>
                <a:path w="3754" h="8706" extrusionOk="0">
                  <a:moveTo>
                    <a:pt x="884" y="1"/>
                  </a:moveTo>
                  <a:cubicBezTo>
                    <a:pt x="253" y="2836"/>
                    <a:pt x="0" y="5889"/>
                    <a:pt x="574" y="8689"/>
                  </a:cubicBezTo>
                  <a:cubicBezTo>
                    <a:pt x="822" y="8700"/>
                    <a:pt x="1069" y="8706"/>
                    <a:pt x="1316" y="8706"/>
                  </a:cubicBezTo>
                  <a:cubicBezTo>
                    <a:pt x="2086" y="8706"/>
                    <a:pt x="2851" y="8650"/>
                    <a:pt x="3616" y="8528"/>
                  </a:cubicBezTo>
                  <a:cubicBezTo>
                    <a:pt x="3019" y="5739"/>
                    <a:pt x="2973" y="2847"/>
                    <a:pt x="3753" y="35"/>
                  </a:cubicBezTo>
                  <a:cubicBezTo>
                    <a:pt x="3581" y="12"/>
                    <a:pt x="3409" y="1"/>
                    <a:pt x="32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094;p72">
              <a:extLst>
                <a:ext uri="{FF2B5EF4-FFF2-40B4-BE49-F238E27FC236}">
                  <a16:creationId xmlns:a16="http://schemas.microsoft.com/office/drawing/2014/main" id="{64A72B4B-9613-46FC-A254-D4D5A6285513}"/>
                </a:ext>
              </a:extLst>
            </p:cNvPr>
            <p:cNvSpPr/>
            <p:nvPr/>
          </p:nvSpPr>
          <p:spPr>
            <a:xfrm>
              <a:off x="10091398" y="1039046"/>
              <a:ext cx="467773" cy="697906"/>
            </a:xfrm>
            <a:custGeom>
              <a:avLst/>
              <a:gdLst/>
              <a:ahLst/>
              <a:cxnLst/>
              <a:rect l="l" t="t" r="r" b="b"/>
              <a:pathLst>
                <a:path w="5419" h="8494" extrusionOk="0">
                  <a:moveTo>
                    <a:pt x="793" y="0"/>
                  </a:moveTo>
                  <a:cubicBezTo>
                    <a:pt x="1" y="2812"/>
                    <a:pt x="47" y="5704"/>
                    <a:pt x="644" y="8493"/>
                  </a:cubicBezTo>
                  <a:cubicBezTo>
                    <a:pt x="2285" y="8241"/>
                    <a:pt x="3834" y="7690"/>
                    <a:pt x="5131" y="6795"/>
                  </a:cubicBezTo>
                  <a:cubicBezTo>
                    <a:pt x="5326" y="6255"/>
                    <a:pt x="5418" y="5693"/>
                    <a:pt x="5418" y="5119"/>
                  </a:cubicBezTo>
                  <a:cubicBezTo>
                    <a:pt x="5407" y="2479"/>
                    <a:pt x="3410" y="264"/>
                    <a:pt x="793" y="0"/>
                  </a:cubicBezTo>
                  <a:close/>
                </a:path>
              </a:pathLst>
            </a:custGeom>
            <a:solidFill>
              <a:srgbClr val="FFD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095;p72">
              <a:extLst>
                <a:ext uri="{FF2B5EF4-FFF2-40B4-BE49-F238E27FC236}">
                  <a16:creationId xmlns:a16="http://schemas.microsoft.com/office/drawing/2014/main" id="{E3A6B17E-D50F-4C86-9C21-B3A40FFF6048}"/>
                </a:ext>
              </a:extLst>
            </p:cNvPr>
            <p:cNvSpPr/>
            <p:nvPr/>
          </p:nvSpPr>
          <p:spPr>
            <a:xfrm>
              <a:off x="10146902" y="1597272"/>
              <a:ext cx="387495" cy="280181"/>
            </a:xfrm>
            <a:custGeom>
              <a:avLst/>
              <a:gdLst/>
              <a:ahLst/>
              <a:cxnLst/>
              <a:rect l="l" t="t" r="r" b="b"/>
              <a:pathLst>
                <a:path w="4489" h="3410" extrusionOk="0">
                  <a:moveTo>
                    <a:pt x="4488" y="1"/>
                  </a:moveTo>
                  <a:lnTo>
                    <a:pt x="4488" y="1"/>
                  </a:lnTo>
                  <a:cubicBezTo>
                    <a:pt x="3180" y="896"/>
                    <a:pt x="1630" y="1447"/>
                    <a:pt x="1" y="1699"/>
                  </a:cubicBezTo>
                  <a:cubicBezTo>
                    <a:pt x="115" y="2273"/>
                    <a:pt x="265" y="2847"/>
                    <a:pt x="425" y="3409"/>
                  </a:cubicBezTo>
                  <a:cubicBezTo>
                    <a:pt x="2307" y="3099"/>
                    <a:pt x="3857" y="1803"/>
                    <a:pt x="4488" y="1"/>
                  </a:cubicBezTo>
                  <a:close/>
                </a:path>
              </a:pathLst>
            </a:custGeom>
            <a:solidFill>
              <a:srgbClr val="FFA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096;p72">
              <a:extLst>
                <a:ext uri="{FF2B5EF4-FFF2-40B4-BE49-F238E27FC236}">
                  <a16:creationId xmlns:a16="http://schemas.microsoft.com/office/drawing/2014/main" id="{B21AA942-E572-4C19-BF81-023F971121E3}"/>
                </a:ext>
              </a:extLst>
            </p:cNvPr>
            <p:cNvSpPr/>
            <p:nvPr/>
          </p:nvSpPr>
          <p:spPr>
            <a:xfrm>
              <a:off x="10305387" y="1354887"/>
              <a:ext cx="101168" cy="81836"/>
            </a:xfrm>
            <a:custGeom>
              <a:avLst/>
              <a:gdLst/>
              <a:ahLst/>
              <a:cxnLst/>
              <a:rect l="l" t="t" r="r" b="b"/>
              <a:pathLst>
                <a:path w="1172" h="996" extrusionOk="0">
                  <a:moveTo>
                    <a:pt x="667" y="1"/>
                  </a:moveTo>
                  <a:cubicBezTo>
                    <a:pt x="230" y="1"/>
                    <a:pt x="1" y="529"/>
                    <a:pt x="322" y="850"/>
                  </a:cubicBezTo>
                  <a:cubicBezTo>
                    <a:pt x="422" y="950"/>
                    <a:pt x="546" y="995"/>
                    <a:pt x="668" y="995"/>
                  </a:cubicBezTo>
                  <a:cubicBezTo>
                    <a:pt x="924" y="995"/>
                    <a:pt x="1172" y="798"/>
                    <a:pt x="1172" y="495"/>
                  </a:cubicBezTo>
                  <a:cubicBezTo>
                    <a:pt x="1172" y="219"/>
                    <a:pt x="942" y="1"/>
                    <a:pt x="6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097;p72">
              <a:extLst>
                <a:ext uri="{FF2B5EF4-FFF2-40B4-BE49-F238E27FC236}">
                  <a16:creationId xmlns:a16="http://schemas.microsoft.com/office/drawing/2014/main" id="{23995040-F0B2-4161-AE81-911D15E373A0}"/>
                </a:ext>
              </a:extLst>
            </p:cNvPr>
            <p:cNvSpPr/>
            <p:nvPr/>
          </p:nvSpPr>
          <p:spPr>
            <a:xfrm>
              <a:off x="10210348" y="1471889"/>
              <a:ext cx="235829" cy="191936"/>
            </a:xfrm>
            <a:custGeom>
              <a:avLst/>
              <a:gdLst/>
              <a:ahLst/>
              <a:cxnLst/>
              <a:rect l="l" t="t" r="r" b="b"/>
              <a:pathLst>
                <a:path w="2732" h="2336" extrusionOk="0">
                  <a:moveTo>
                    <a:pt x="1561" y="0"/>
                  </a:moveTo>
                  <a:cubicBezTo>
                    <a:pt x="528" y="0"/>
                    <a:pt x="0" y="1251"/>
                    <a:pt x="735" y="1986"/>
                  </a:cubicBezTo>
                  <a:cubicBezTo>
                    <a:pt x="976" y="2227"/>
                    <a:pt x="1271" y="2335"/>
                    <a:pt x="1559" y="2335"/>
                  </a:cubicBezTo>
                  <a:cubicBezTo>
                    <a:pt x="2160" y="2335"/>
                    <a:pt x="2732" y="1865"/>
                    <a:pt x="2732" y="1159"/>
                  </a:cubicBezTo>
                  <a:cubicBezTo>
                    <a:pt x="2732" y="517"/>
                    <a:pt x="2215" y="0"/>
                    <a:pt x="1561" y="0"/>
                  </a:cubicBezTo>
                  <a:close/>
                </a:path>
              </a:pathLst>
            </a:custGeom>
            <a:solidFill>
              <a:srgbClr val="F7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98;p72">
              <a:extLst>
                <a:ext uri="{FF2B5EF4-FFF2-40B4-BE49-F238E27FC236}">
                  <a16:creationId xmlns:a16="http://schemas.microsoft.com/office/drawing/2014/main" id="{6023EC42-2571-43C7-9CAE-E4E2EBF4DC20}"/>
                </a:ext>
              </a:extLst>
            </p:cNvPr>
            <p:cNvSpPr/>
            <p:nvPr/>
          </p:nvSpPr>
          <p:spPr>
            <a:xfrm>
              <a:off x="9344376" y="638904"/>
              <a:ext cx="669937" cy="514268"/>
            </a:xfrm>
            <a:custGeom>
              <a:avLst/>
              <a:gdLst/>
              <a:ahLst/>
              <a:cxnLst/>
              <a:rect l="l" t="t" r="r" b="b"/>
              <a:pathLst>
                <a:path w="7761" h="6259" extrusionOk="0">
                  <a:moveTo>
                    <a:pt x="3454" y="0"/>
                  </a:moveTo>
                  <a:cubicBezTo>
                    <a:pt x="3001" y="0"/>
                    <a:pt x="2551" y="163"/>
                    <a:pt x="2136" y="532"/>
                  </a:cubicBezTo>
                  <a:cubicBezTo>
                    <a:pt x="1" y="2437"/>
                    <a:pt x="2032" y="4445"/>
                    <a:pt x="3398" y="5352"/>
                  </a:cubicBezTo>
                  <a:cubicBezTo>
                    <a:pt x="4374" y="6006"/>
                    <a:pt x="6853" y="6259"/>
                    <a:pt x="6853" y="6259"/>
                  </a:cubicBezTo>
                  <a:cubicBezTo>
                    <a:pt x="7760" y="3546"/>
                    <a:pt x="5570" y="0"/>
                    <a:pt x="3454" y="0"/>
                  </a:cubicBezTo>
                  <a:close/>
                </a:path>
              </a:pathLst>
            </a:custGeom>
            <a:solidFill>
              <a:srgbClr val="99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99;p72">
              <a:extLst>
                <a:ext uri="{FF2B5EF4-FFF2-40B4-BE49-F238E27FC236}">
                  <a16:creationId xmlns:a16="http://schemas.microsoft.com/office/drawing/2014/main" id="{0270F045-8E9D-4AAD-A753-DD0DD90FB232}"/>
                </a:ext>
              </a:extLst>
            </p:cNvPr>
            <p:cNvSpPr/>
            <p:nvPr/>
          </p:nvSpPr>
          <p:spPr>
            <a:xfrm>
              <a:off x="10008184" y="741939"/>
              <a:ext cx="458796" cy="367851"/>
            </a:xfrm>
            <a:custGeom>
              <a:avLst/>
              <a:gdLst/>
              <a:ahLst/>
              <a:cxnLst/>
              <a:rect l="l" t="t" r="r" b="b"/>
              <a:pathLst>
                <a:path w="5315" h="4477" extrusionOk="0">
                  <a:moveTo>
                    <a:pt x="2847" y="1"/>
                  </a:moveTo>
                  <a:cubicBezTo>
                    <a:pt x="2847" y="1"/>
                    <a:pt x="1573" y="1619"/>
                    <a:pt x="1573" y="1619"/>
                  </a:cubicBezTo>
                  <a:cubicBezTo>
                    <a:pt x="1562" y="1619"/>
                    <a:pt x="1" y="253"/>
                    <a:pt x="1" y="253"/>
                  </a:cubicBezTo>
                  <a:lnTo>
                    <a:pt x="1" y="253"/>
                  </a:lnTo>
                  <a:lnTo>
                    <a:pt x="620" y="4006"/>
                  </a:lnTo>
                  <a:lnTo>
                    <a:pt x="4121" y="4477"/>
                  </a:lnTo>
                  <a:lnTo>
                    <a:pt x="5315" y="1424"/>
                  </a:lnTo>
                  <a:lnTo>
                    <a:pt x="3467" y="191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Forma libre: forma 45">
            <a:extLst>
              <a:ext uri="{FF2B5EF4-FFF2-40B4-BE49-F238E27FC236}">
                <a16:creationId xmlns:a16="http://schemas.microsoft.com/office/drawing/2014/main" id="{F56D4721-6DD6-47B4-876C-7FB93B823514}"/>
              </a:ext>
            </a:extLst>
          </p:cNvPr>
          <p:cNvSpPr/>
          <p:nvPr/>
        </p:nvSpPr>
        <p:spPr>
          <a:xfrm>
            <a:off x="2989943" y="928914"/>
            <a:ext cx="1901371" cy="217715"/>
          </a:xfrm>
          <a:custGeom>
            <a:avLst/>
            <a:gdLst>
              <a:gd name="connsiteX0" fmla="*/ 0 w 1901371"/>
              <a:gd name="connsiteY0" fmla="*/ 188686 h 217715"/>
              <a:gd name="connsiteX1" fmla="*/ 43543 w 1901371"/>
              <a:gd name="connsiteY1" fmla="*/ 116115 h 217715"/>
              <a:gd name="connsiteX2" fmla="*/ 145143 w 1901371"/>
              <a:gd name="connsiteY2" fmla="*/ 29029 h 217715"/>
              <a:gd name="connsiteX3" fmla="*/ 595086 w 1901371"/>
              <a:gd name="connsiteY3" fmla="*/ 58057 h 217715"/>
              <a:gd name="connsiteX4" fmla="*/ 783771 w 1901371"/>
              <a:gd name="connsiteY4" fmla="*/ 130629 h 217715"/>
              <a:gd name="connsiteX5" fmla="*/ 841828 w 1901371"/>
              <a:gd name="connsiteY5" fmla="*/ 145143 h 217715"/>
              <a:gd name="connsiteX6" fmla="*/ 1059543 w 1901371"/>
              <a:gd name="connsiteY6" fmla="*/ 203200 h 217715"/>
              <a:gd name="connsiteX7" fmla="*/ 1233714 w 1901371"/>
              <a:gd name="connsiteY7" fmla="*/ 217715 h 217715"/>
              <a:gd name="connsiteX8" fmla="*/ 1524000 w 1901371"/>
              <a:gd name="connsiteY8" fmla="*/ 188686 h 217715"/>
              <a:gd name="connsiteX9" fmla="*/ 1654628 w 1901371"/>
              <a:gd name="connsiteY9" fmla="*/ 101600 h 217715"/>
              <a:gd name="connsiteX10" fmla="*/ 1785257 w 1901371"/>
              <a:gd name="connsiteY10" fmla="*/ 43543 h 217715"/>
              <a:gd name="connsiteX11" fmla="*/ 1901371 w 1901371"/>
              <a:gd name="connsiteY11" fmla="*/ 0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01371" h="217715">
                <a:moveTo>
                  <a:pt x="0" y="188686"/>
                </a:moveTo>
                <a:cubicBezTo>
                  <a:pt x="14514" y="164496"/>
                  <a:pt x="26223" y="138383"/>
                  <a:pt x="43543" y="116115"/>
                </a:cubicBezTo>
                <a:cubicBezTo>
                  <a:pt x="81449" y="67379"/>
                  <a:pt x="99533" y="59435"/>
                  <a:pt x="145143" y="29029"/>
                </a:cubicBezTo>
                <a:cubicBezTo>
                  <a:pt x="295124" y="38705"/>
                  <a:pt x="446660" y="34444"/>
                  <a:pt x="595086" y="58057"/>
                </a:cubicBezTo>
                <a:cubicBezTo>
                  <a:pt x="661636" y="68644"/>
                  <a:pt x="718396" y="114286"/>
                  <a:pt x="783771" y="130629"/>
                </a:cubicBezTo>
                <a:cubicBezTo>
                  <a:pt x="803123" y="135467"/>
                  <a:pt x="822721" y="139411"/>
                  <a:pt x="841828" y="145143"/>
                </a:cubicBezTo>
                <a:cubicBezTo>
                  <a:pt x="943079" y="175518"/>
                  <a:pt x="940081" y="186134"/>
                  <a:pt x="1059543" y="203200"/>
                </a:cubicBezTo>
                <a:cubicBezTo>
                  <a:pt x="1117216" y="211439"/>
                  <a:pt x="1175657" y="212877"/>
                  <a:pt x="1233714" y="217715"/>
                </a:cubicBezTo>
                <a:cubicBezTo>
                  <a:pt x="1330476" y="208039"/>
                  <a:pt x="1427977" y="204050"/>
                  <a:pt x="1524000" y="188686"/>
                </a:cubicBezTo>
                <a:cubicBezTo>
                  <a:pt x="1631834" y="171432"/>
                  <a:pt x="1567799" y="155033"/>
                  <a:pt x="1654628" y="101600"/>
                </a:cubicBezTo>
                <a:cubicBezTo>
                  <a:pt x="1695209" y="76627"/>
                  <a:pt x="1740052" y="58611"/>
                  <a:pt x="1785257" y="43543"/>
                </a:cubicBezTo>
                <a:cubicBezTo>
                  <a:pt x="1910986" y="1634"/>
                  <a:pt x="1839842" y="61531"/>
                  <a:pt x="1901371" y="0"/>
                </a:cubicBezTo>
              </a:path>
            </a:pathLst>
          </a:custGeom>
          <a:noFill/>
          <a:ln w="28575">
            <a:solidFill>
              <a:srgbClr val="482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Forma libre: forma 46">
            <a:extLst>
              <a:ext uri="{FF2B5EF4-FFF2-40B4-BE49-F238E27FC236}">
                <a16:creationId xmlns:a16="http://schemas.microsoft.com/office/drawing/2014/main" id="{A573AF5C-1183-4973-BC48-5BA59673CDA3}"/>
              </a:ext>
            </a:extLst>
          </p:cNvPr>
          <p:cNvSpPr/>
          <p:nvPr/>
        </p:nvSpPr>
        <p:spPr>
          <a:xfrm>
            <a:off x="7373257" y="315726"/>
            <a:ext cx="4862286" cy="1121188"/>
          </a:xfrm>
          <a:custGeom>
            <a:avLst/>
            <a:gdLst>
              <a:gd name="connsiteX0" fmla="*/ 0 w 4862286"/>
              <a:gd name="connsiteY0" fmla="*/ 656731 h 1121188"/>
              <a:gd name="connsiteX1" fmla="*/ 58057 w 4862286"/>
              <a:gd name="connsiteY1" fmla="*/ 540617 h 1121188"/>
              <a:gd name="connsiteX2" fmla="*/ 159657 w 4862286"/>
              <a:gd name="connsiteY2" fmla="*/ 468045 h 1121188"/>
              <a:gd name="connsiteX3" fmla="*/ 203200 w 4862286"/>
              <a:gd name="connsiteY3" fmla="*/ 439017 h 1121188"/>
              <a:gd name="connsiteX4" fmla="*/ 1291772 w 4862286"/>
              <a:gd name="connsiteY4" fmla="*/ 453531 h 1121188"/>
              <a:gd name="connsiteX5" fmla="*/ 1509486 w 4862286"/>
              <a:gd name="connsiteY5" fmla="*/ 468045 h 1121188"/>
              <a:gd name="connsiteX6" fmla="*/ 1741714 w 4862286"/>
              <a:gd name="connsiteY6" fmla="*/ 511588 h 1121188"/>
              <a:gd name="connsiteX7" fmla="*/ 2002972 w 4862286"/>
              <a:gd name="connsiteY7" fmla="*/ 540617 h 1121188"/>
              <a:gd name="connsiteX8" fmla="*/ 3178629 w 4862286"/>
              <a:gd name="connsiteY8" fmla="*/ 366445 h 1121188"/>
              <a:gd name="connsiteX9" fmla="*/ 3193143 w 4862286"/>
              <a:gd name="connsiteY9" fmla="*/ 308388 h 1121188"/>
              <a:gd name="connsiteX10" fmla="*/ 3135086 w 4862286"/>
              <a:gd name="connsiteY10" fmla="*/ 32617 h 1121188"/>
              <a:gd name="connsiteX11" fmla="*/ 2743200 w 4862286"/>
              <a:gd name="connsiteY11" fmla="*/ 105188 h 1121188"/>
              <a:gd name="connsiteX12" fmla="*/ 2627086 w 4862286"/>
              <a:gd name="connsiteY12" fmla="*/ 351931 h 1121188"/>
              <a:gd name="connsiteX13" fmla="*/ 2612572 w 4862286"/>
              <a:gd name="connsiteY13" fmla="*/ 497074 h 1121188"/>
              <a:gd name="connsiteX14" fmla="*/ 2699657 w 4862286"/>
              <a:gd name="connsiteY14" fmla="*/ 671245 h 1121188"/>
              <a:gd name="connsiteX15" fmla="*/ 3294743 w 4862286"/>
              <a:gd name="connsiteY15" fmla="*/ 961531 h 1121188"/>
              <a:gd name="connsiteX16" fmla="*/ 4455886 w 4862286"/>
              <a:gd name="connsiteY16" fmla="*/ 1121188 h 1121188"/>
              <a:gd name="connsiteX17" fmla="*/ 4717143 w 4862286"/>
              <a:gd name="connsiteY17" fmla="*/ 1077645 h 1121188"/>
              <a:gd name="connsiteX18" fmla="*/ 4862286 w 4862286"/>
              <a:gd name="connsiteY18" fmla="*/ 1034103 h 112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2286" h="1121188">
                <a:moveTo>
                  <a:pt x="0" y="656731"/>
                </a:moveTo>
                <a:cubicBezTo>
                  <a:pt x="19352" y="618026"/>
                  <a:pt x="34825" y="577125"/>
                  <a:pt x="58057" y="540617"/>
                </a:cubicBezTo>
                <a:cubicBezTo>
                  <a:pt x="88453" y="492852"/>
                  <a:pt x="113226" y="494577"/>
                  <a:pt x="159657" y="468045"/>
                </a:cubicBezTo>
                <a:cubicBezTo>
                  <a:pt x="174803" y="459390"/>
                  <a:pt x="188686" y="448693"/>
                  <a:pt x="203200" y="439017"/>
                </a:cubicBezTo>
                <a:lnTo>
                  <a:pt x="1291772" y="453531"/>
                </a:lnTo>
                <a:cubicBezTo>
                  <a:pt x="1364486" y="455147"/>
                  <a:pt x="1437352" y="458737"/>
                  <a:pt x="1509486" y="468045"/>
                </a:cubicBezTo>
                <a:cubicBezTo>
                  <a:pt x="1587597" y="478124"/>
                  <a:pt x="1663794" y="500129"/>
                  <a:pt x="1741714" y="511588"/>
                </a:cubicBezTo>
                <a:cubicBezTo>
                  <a:pt x="1828404" y="524337"/>
                  <a:pt x="1915886" y="530941"/>
                  <a:pt x="2002972" y="540617"/>
                </a:cubicBezTo>
                <a:cubicBezTo>
                  <a:pt x="2636011" y="514602"/>
                  <a:pt x="2907563" y="757984"/>
                  <a:pt x="3178629" y="366445"/>
                </a:cubicBezTo>
                <a:cubicBezTo>
                  <a:pt x="3189984" y="350044"/>
                  <a:pt x="3188305" y="327740"/>
                  <a:pt x="3193143" y="308388"/>
                </a:cubicBezTo>
                <a:cubicBezTo>
                  <a:pt x="3173791" y="216464"/>
                  <a:pt x="3209063" y="90512"/>
                  <a:pt x="3135086" y="32617"/>
                </a:cubicBezTo>
                <a:cubicBezTo>
                  <a:pt x="3023825" y="-54457"/>
                  <a:pt x="2843996" y="54790"/>
                  <a:pt x="2743200" y="105188"/>
                </a:cubicBezTo>
                <a:cubicBezTo>
                  <a:pt x="2714893" y="161802"/>
                  <a:pt x="2638553" y="311795"/>
                  <a:pt x="2627086" y="351931"/>
                </a:cubicBezTo>
                <a:cubicBezTo>
                  <a:pt x="2613729" y="398683"/>
                  <a:pt x="2617410" y="448693"/>
                  <a:pt x="2612572" y="497074"/>
                </a:cubicBezTo>
                <a:cubicBezTo>
                  <a:pt x="2641600" y="555131"/>
                  <a:pt x="2652832" y="626293"/>
                  <a:pt x="2699657" y="671245"/>
                </a:cubicBezTo>
                <a:cubicBezTo>
                  <a:pt x="2840126" y="806096"/>
                  <a:pt x="3113947" y="912223"/>
                  <a:pt x="3294743" y="961531"/>
                </a:cubicBezTo>
                <a:cubicBezTo>
                  <a:pt x="3953241" y="1141121"/>
                  <a:pt x="3834902" y="1103939"/>
                  <a:pt x="4455886" y="1121188"/>
                </a:cubicBezTo>
                <a:cubicBezTo>
                  <a:pt x="4542972" y="1106674"/>
                  <a:pt x="4630445" y="1094318"/>
                  <a:pt x="4717143" y="1077645"/>
                </a:cubicBezTo>
                <a:cubicBezTo>
                  <a:pt x="4820013" y="1057862"/>
                  <a:pt x="4804010" y="1063240"/>
                  <a:pt x="4862286" y="1034103"/>
                </a:cubicBezTo>
              </a:path>
            </a:pathLst>
          </a:custGeom>
          <a:noFill/>
          <a:ln w="38100">
            <a:solidFill>
              <a:srgbClr val="482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Google Shape;1011;p37">
            <a:extLst>
              <a:ext uri="{FF2B5EF4-FFF2-40B4-BE49-F238E27FC236}">
                <a16:creationId xmlns:a16="http://schemas.microsoft.com/office/drawing/2014/main" id="{802939B3-0D51-412D-8388-2B11CA52D5DA}"/>
              </a:ext>
            </a:extLst>
          </p:cNvPr>
          <p:cNvSpPr txBox="1">
            <a:spLocks/>
          </p:cNvSpPr>
          <p:nvPr/>
        </p:nvSpPr>
        <p:spPr>
          <a:xfrm rot="1327">
            <a:off x="2857642" y="2300693"/>
            <a:ext cx="3109200" cy="390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000" dirty="0">
                <a:solidFill>
                  <a:srgbClr val="482400"/>
                </a:solidFill>
                <a:latin typeface="Avenir Next LT Pro" panose="020B0504020202020204" pitchFamily="34" charset="0"/>
              </a:rPr>
              <a:t>Tu información</a:t>
            </a:r>
          </a:p>
        </p:txBody>
      </p:sp>
      <p:pic>
        <p:nvPicPr>
          <p:cNvPr id="50" name="Imagen 49" descr="La cara de una mujer&#10;&#10;Descripción generada automáticamente con confianza media">
            <a:extLst>
              <a:ext uri="{FF2B5EF4-FFF2-40B4-BE49-F238E27FC236}">
                <a16:creationId xmlns:a16="http://schemas.microsoft.com/office/drawing/2014/main" id="{72B8342C-2B4A-42AF-ADCA-3B2C80C43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896" y="5032711"/>
            <a:ext cx="1777932" cy="1671256"/>
          </a:xfrm>
          <a:prstGeom prst="hexagon">
            <a:avLst>
              <a:gd name="adj" fmla="val 22264"/>
              <a:gd name="vf" fmla="val 115470"/>
            </a:avLst>
          </a:prstGeom>
        </p:spPr>
      </p:pic>
      <p:pic>
        <p:nvPicPr>
          <p:cNvPr id="51" name="Imagen 50" descr="La cara de una mujer&#10;&#10;Descripción generada automáticamente con confianza media">
            <a:extLst>
              <a:ext uri="{FF2B5EF4-FFF2-40B4-BE49-F238E27FC236}">
                <a16:creationId xmlns:a16="http://schemas.microsoft.com/office/drawing/2014/main" id="{30FEDD24-347E-476A-A998-FFEBBCC68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118" y="4150322"/>
            <a:ext cx="1777932" cy="1671256"/>
          </a:xfrm>
          <a:prstGeom prst="hexagon">
            <a:avLst>
              <a:gd name="adj" fmla="val 22264"/>
              <a:gd name="vf" fmla="val 115470"/>
            </a:avLst>
          </a:prstGeom>
        </p:spPr>
      </p:pic>
    </p:spTree>
    <p:extLst>
      <p:ext uri="{BB962C8B-B14F-4D97-AF65-F5344CB8AC3E}">
        <p14:creationId xmlns:p14="http://schemas.microsoft.com/office/powerpoint/2010/main" val="237875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Hexágono 116">
            <a:extLst>
              <a:ext uri="{FF2B5EF4-FFF2-40B4-BE49-F238E27FC236}">
                <a16:creationId xmlns:a16="http://schemas.microsoft.com/office/drawing/2014/main" id="{58C4B542-1F8F-4C44-A035-C5E1BB468BFE}"/>
              </a:ext>
            </a:extLst>
          </p:cNvPr>
          <p:cNvSpPr/>
          <p:nvPr/>
        </p:nvSpPr>
        <p:spPr>
          <a:xfrm>
            <a:off x="7492136" y="3088665"/>
            <a:ext cx="3755394" cy="3123076"/>
          </a:xfrm>
          <a:prstGeom prst="hexagon">
            <a:avLst>
              <a:gd name="adj" fmla="val 18726"/>
              <a:gd name="vf" fmla="val 115470"/>
            </a:avLst>
          </a:prstGeom>
          <a:solidFill>
            <a:srgbClr val="FFDB45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6" name="Hexágono 115">
            <a:extLst>
              <a:ext uri="{FF2B5EF4-FFF2-40B4-BE49-F238E27FC236}">
                <a16:creationId xmlns:a16="http://schemas.microsoft.com/office/drawing/2014/main" id="{609CCE87-4511-49F7-A5E6-7B6B566C930E}"/>
              </a:ext>
            </a:extLst>
          </p:cNvPr>
          <p:cNvSpPr/>
          <p:nvPr/>
        </p:nvSpPr>
        <p:spPr>
          <a:xfrm>
            <a:off x="8381133" y="1636986"/>
            <a:ext cx="3755394" cy="3123076"/>
          </a:xfrm>
          <a:prstGeom prst="hexagon">
            <a:avLst>
              <a:gd name="adj" fmla="val 18726"/>
              <a:gd name="vf" fmla="val 115470"/>
            </a:avLst>
          </a:prstGeom>
          <a:solidFill>
            <a:srgbClr val="FFDB45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30" name="Google Shape;2118;p72">
            <a:extLst>
              <a:ext uri="{FF2B5EF4-FFF2-40B4-BE49-F238E27FC236}">
                <a16:creationId xmlns:a16="http://schemas.microsoft.com/office/drawing/2014/main" id="{0F0225F0-315D-4A96-AAA8-A391628194CF}"/>
              </a:ext>
            </a:extLst>
          </p:cNvPr>
          <p:cNvGrpSpPr/>
          <p:nvPr/>
        </p:nvGrpSpPr>
        <p:grpSpPr>
          <a:xfrm>
            <a:off x="116515" y="90766"/>
            <a:ext cx="1827442" cy="1741410"/>
            <a:chOff x="-354000" y="2968288"/>
            <a:chExt cx="2469850" cy="2353575"/>
          </a:xfrm>
        </p:grpSpPr>
        <p:sp>
          <p:nvSpPr>
            <p:cNvPr id="31" name="Google Shape;2119;p72">
              <a:extLst>
                <a:ext uri="{FF2B5EF4-FFF2-40B4-BE49-F238E27FC236}">
                  <a16:creationId xmlns:a16="http://schemas.microsoft.com/office/drawing/2014/main" id="{97F357F4-9902-462B-BF98-AF849BC88D3D}"/>
                </a:ext>
              </a:extLst>
            </p:cNvPr>
            <p:cNvSpPr/>
            <p:nvPr/>
          </p:nvSpPr>
          <p:spPr>
            <a:xfrm>
              <a:off x="53250" y="2970013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20;p72">
              <a:extLst>
                <a:ext uri="{FF2B5EF4-FFF2-40B4-BE49-F238E27FC236}">
                  <a16:creationId xmlns:a16="http://schemas.microsoft.com/office/drawing/2014/main" id="{690356F4-E481-4AD3-9A8F-2DB24EE9051A}"/>
                </a:ext>
              </a:extLst>
            </p:cNvPr>
            <p:cNvSpPr/>
            <p:nvPr/>
          </p:nvSpPr>
          <p:spPr>
            <a:xfrm>
              <a:off x="896375" y="2968288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21;p72">
              <a:extLst>
                <a:ext uri="{FF2B5EF4-FFF2-40B4-BE49-F238E27FC236}">
                  <a16:creationId xmlns:a16="http://schemas.microsoft.com/office/drawing/2014/main" id="{D4327663-6F51-47B0-B739-0B8A6EAFB453}"/>
                </a:ext>
              </a:extLst>
            </p:cNvPr>
            <p:cNvSpPr/>
            <p:nvPr/>
          </p:nvSpPr>
          <p:spPr>
            <a:xfrm>
              <a:off x="-354000" y="3701463"/>
              <a:ext cx="784150" cy="891825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22;p72">
              <a:extLst>
                <a:ext uri="{FF2B5EF4-FFF2-40B4-BE49-F238E27FC236}">
                  <a16:creationId xmlns:a16="http://schemas.microsoft.com/office/drawing/2014/main" id="{E77B39FB-EDFF-4CEF-B82E-A5D651B8A3F1}"/>
                </a:ext>
              </a:extLst>
            </p:cNvPr>
            <p:cNvSpPr/>
            <p:nvPr/>
          </p:nvSpPr>
          <p:spPr>
            <a:xfrm>
              <a:off x="72725" y="4430038"/>
              <a:ext cx="784150" cy="891825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23;p72">
              <a:extLst>
                <a:ext uri="{FF2B5EF4-FFF2-40B4-BE49-F238E27FC236}">
                  <a16:creationId xmlns:a16="http://schemas.microsoft.com/office/drawing/2014/main" id="{7CE6A88A-5617-4181-9442-01B666835404}"/>
                </a:ext>
              </a:extLst>
            </p:cNvPr>
            <p:cNvSpPr/>
            <p:nvPr/>
          </p:nvSpPr>
          <p:spPr>
            <a:xfrm>
              <a:off x="489125" y="3699738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2124;p72">
              <a:extLst>
                <a:ext uri="{FF2B5EF4-FFF2-40B4-BE49-F238E27FC236}">
                  <a16:creationId xmlns:a16="http://schemas.microsoft.com/office/drawing/2014/main" id="{2AE4B0AE-FB51-4E1A-8DDE-C4C101F380B3}"/>
                </a:ext>
              </a:extLst>
            </p:cNvPr>
            <p:cNvSpPr/>
            <p:nvPr/>
          </p:nvSpPr>
          <p:spPr>
            <a:xfrm>
              <a:off x="915275" y="4428313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25;p72">
              <a:extLst>
                <a:ext uri="{FF2B5EF4-FFF2-40B4-BE49-F238E27FC236}">
                  <a16:creationId xmlns:a16="http://schemas.microsoft.com/office/drawing/2014/main" id="{72A62635-1A62-4953-831B-86C28674B9A4}"/>
                </a:ext>
              </a:extLst>
            </p:cNvPr>
            <p:cNvSpPr/>
            <p:nvPr/>
          </p:nvSpPr>
          <p:spPr>
            <a:xfrm>
              <a:off x="1331700" y="3698013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2118;p72">
            <a:extLst>
              <a:ext uri="{FF2B5EF4-FFF2-40B4-BE49-F238E27FC236}">
                <a16:creationId xmlns:a16="http://schemas.microsoft.com/office/drawing/2014/main" id="{10C8AC20-15DB-4279-82D7-F5009E313720}"/>
              </a:ext>
            </a:extLst>
          </p:cNvPr>
          <p:cNvGrpSpPr/>
          <p:nvPr/>
        </p:nvGrpSpPr>
        <p:grpSpPr>
          <a:xfrm>
            <a:off x="-220468" y="5006716"/>
            <a:ext cx="1827442" cy="1741410"/>
            <a:chOff x="-354000" y="2968288"/>
            <a:chExt cx="2469850" cy="2353575"/>
          </a:xfrm>
        </p:grpSpPr>
        <p:sp>
          <p:nvSpPr>
            <p:cNvPr id="4" name="Google Shape;2119;p72">
              <a:extLst>
                <a:ext uri="{FF2B5EF4-FFF2-40B4-BE49-F238E27FC236}">
                  <a16:creationId xmlns:a16="http://schemas.microsoft.com/office/drawing/2014/main" id="{87E845B8-1597-42B5-B213-8B67B055E723}"/>
                </a:ext>
              </a:extLst>
            </p:cNvPr>
            <p:cNvSpPr/>
            <p:nvPr/>
          </p:nvSpPr>
          <p:spPr>
            <a:xfrm>
              <a:off x="53250" y="2970013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120;p72">
              <a:extLst>
                <a:ext uri="{FF2B5EF4-FFF2-40B4-BE49-F238E27FC236}">
                  <a16:creationId xmlns:a16="http://schemas.microsoft.com/office/drawing/2014/main" id="{09C35D23-0ACD-4685-ACBB-F56EAC7195C1}"/>
                </a:ext>
              </a:extLst>
            </p:cNvPr>
            <p:cNvSpPr/>
            <p:nvPr/>
          </p:nvSpPr>
          <p:spPr>
            <a:xfrm>
              <a:off x="896375" y="2968288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21;p72">
              <a:extLst>
                <a:ext uri="{FF2B5EF4-FFF2-40B4-BE49-F238E27FC236}">
                  <a16:creationId xmlns:a16="http://schemas.microsoft.com/office/drawing/2014/main" id="{BF53CFEE-0E10-4794-8A05-0486B145B14C}"/>
                </a:ext>
              </a:extLst>
            </p:cNvPr>
            <p:cNvSpPr/>
            <p:nvPr/>
          </p:nvSpPr>
          <p:spPr>
            <a:xfrm>
              <a:off x="-354000" y="3701463"/>
              <a:ext cx="784150" cy="891825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22;p72">
              <a:extLst>
                <a:ext uri="{FF2B5EF4-FFF2-40B4-BE49-F238E27FC236}">
                  <a16:creationId xmlns:a16="http://schemas.microsoft.com/office/drawing/2014/main" id="{9D73705C-AD4D-451F-A928-26C185453E6A}"/>
                </a:ext>
              </a:extLst>
            </p:cNvPr>
            <p:cNvSpPr/>
            <p:nvPr/>
          </p:nvSpPr>
          <p:spPr>
            <a:xfrm>
              <a:off x="72725" y="4430038"/>
              <a:ext cx="784150" cy="891825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23;p72">
              <a:extLst>
                <a:ext uri="{FF2B5EF4-FFF2-40B4-BE49-F238E27FC236}">
                  <a16:creationId xmlns:a16="http://schemas.microsoft.com/office/drawing/2014/main" id="{1F9E5FE2-6B34-4C5A-B27A-9A09CE2F7BCA}"/>
                </a:ext>
              </a:extLst>
            </p:cNvPr>
            <p:cNvSpPr/>
            <p:nvPr/>
          </p:nvSpPr>
          <p:spPr>
            <a:xfrm>
              <a:off x="489125" y="3699738"/>
              <a:ext cx="784175" cy="891850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2124;p72">
              <a:extLst>
                <a:ext uri="{FF2B5EF4-FFF2-40B4-BE49-F238E27FC236}">
                  <a16:creationId xmlns:a16="http://schemas.microsoft.com/office/drawing/2014/main" id="{7B2B4992-2544-42BB-8016-28D3BA70E2D1}"/>
                </a:ext>
              </a:extLst>
            </p:cNvPr>
            <p:cNvSpPr/>
            <p:nvPr/>
          </p:nvSpPr>
          <p:spPr>
            <a:xfrm>
              <a:off x="915275" y="4428313"/>
              <a:ext cx="784175" cy="891275"/>
            </a:xfrm>
            <a:custGeom>
              <a:avLst/>
              <a:gdLst/>
              <a:ahLst/>
              <a:cxnLst/>
              <a:rect l="l" t="t" r="r" b="b"/>
              <a:pathLst>
                <a:path w="31367" h="35651" extrusionOk="0">
                  <a:moveTo>
                    <a:pt x="15214" y="0"/>
                  </a:moveTo>
                  <a:lnTo>
                    <a:pt x="1" y="9325"/>
                  </a:lnTo>
                  <a:lnTo>
                    <a:pt x="482" y="27150"/>
                  </a:lnTo>
                  <a:lnTo>
                    <a:pt x="16176" y="35650"/>
                  </a:lnTo>
                  <a:lnTo>
                    <a:pt x="31366" y="26325"/>
                  </a:lnTo>
                  <a:lnTo>
                    <a:pt x="30908" y="8501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25;p72">
              <a:extLst>
                <a:ext uri="{FF2B5EF4-FFF2-40B4-BE49-F238E27FC236}">
                  <a16:creationId xmlns:a16="http://schemas.microsoft.com/office/drawing/2014/main" id="{98BB03B0-7E47-4BD0-925F-EB4D7B32A8E7}"/>
                </a:ext>
              </a:extLst>
            </p:cNvPr>
            <p:cNvSpPr/>
            <p:nvPr/>
          </p:nvSpPr>
          <p:spPr>
            <a:xfrm>
              <a:off x="1331700" y="3698013"/>
              <a:ext cx="784150" cy="891850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rgbClr val="FFDB45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010;p37">
            <a:extLst>
              <a:ext uri="{FF2B5EF4-FFF2-40B4-BE49-F238E27FC236}">
                <a16:creationId xmlns:a16="http://schemas.microsoft.com/office/drawing/2014/main" id="{87929062-A7BC-4F89-92D7-A33B1D0C4D70}"/>
              </a:ext>
            </a:extLst>
          </p:cNvPr>
          <p:cNvSpPr txBox="1">
            <a:spLocks/>
          </p:cNvSpPr>
          <p:nvPr/>
        </p:nvSpPr>
        <p:spPr>
          <a:xfrm rot="780">
            <a:off x="1440412" y="502637"/>
            <a:ext cx="4302248" cy="9976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prstTxWarp prst="textWave2">
              <a:avLst>
                <a:gd name="adj1" fmla="val 7927"/>
                <a:gd name="adj2" fmla="val 878"/>
              </a:avLst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s-MX" sz="8800" dirty="0">
                <a:solidFill>
                  <a:schemeClr val="accent2"/>
                </a:solidFill>
                <a:latin typeface="sweet purple" panose="02000500000000000000" pitchFamily="50" charset="0"/>
              </a:rPr>
              <a:t>T</a:t>
            </a:r>
            <a:r>
              <a:rPr lang="es-MX" sz="8800" dirty="0">
                <a:solidFill>
                  <a:srgbClr val="99E2E6"/>
                </a:solidFill>
                <a:latin typeface="sweet purple" panose="02000500000000000000" pitchFamily="50" charset="0"/>
              </a:rPr>
              <a:t>u</a:t>
            </a:r>
            <a:r>
              <a:rPr lang="es-MX" sz="8800" dirty="0">
                <a:solidFill>
                  <a:schemeClr val="accent2"/>
                </a:solidFill>
                <a:latin typeface="sweet purple" panose="02000500000000000000" pitchFamily="50" charset="0"/>
              </a:rPr>
              <a:t> T</a:t>
            </a:r>
            <a:r>
              <a:rPr lang="es-MX" sz="8800" dirty="0">
                <a:solidFill>
                  <a:srgbClr val="99E2E6"/>
                </a:solidFill>
                <a:latin typeface="sweet purple" panose="02000500000000000000" pitchFamily="50" charset="0"/>
              </a:rPr>
              <a:t>i</a:t>
            </a:r>
            <a:r>
              <a:rPr lang="es-MX" sz="8800" dirty="0">
                <a:solidFill>
                  <a:schemeClr val="accent2"/>
                </a:solidFill>
                <a:latin typeface="sweet purple" panose="02000500000000000000" pitchFamily="50" charset="0"/>
              </a:rPr>
              <a:t>t</a:t>
            </a:r>
            <a:r>
              <a:rPr lang="es-MX" sz="8800" dirty="0">
                <a:solidFill>
                  <a:srgbClr val="99E2E6"/>
                </a:solidFill>
                <a:latin typeface="sweet purple" panose="02000500000000000000" pitchFamily="50" charset="0"/>
              </a:rPr>
              <a:t>u</a:t>
            </a:r>
            <a:r>
              <a:rPr lang="es-MX" sz="8800" dirty="0">
                <a:solidFill>
                  <a:schemeClr val="accent2"/>
                </a:solidFill>
                <a:latin typeface="sweet purple" panose="02000500000000000000" pitchFamily="50" charset="0"/>
              </a:rPr>
              <a:t>l</a:t>
            </a:r>
            <a:r>
              <a:rPr lang="es-MX" sz="8800" dirty="0">
                <a:solidFill>
                  <a:srgbClr val="ED7D31"/>
                </a:solidFill>
                <a:latin typeface="sweet purple" panose="02000500000000000000" pitchFamily="50" charset="0"/>
              </a:rPr>
              <a:t>o</a:t>
            </a:r>
          </a:p>
        </p:txBody>
      </p:sp>
      <p:sp>
        <p:nvSpPr>
          <p:cNvPr id="20" name="Google Shape;2074;p72">
            <a:extLst>
              <a:ext uri="{FF2B5EF4-FFF2-40B4-BE49-F238E27FC236}">
                <a16:creationId xmlns:a16="http://schemas.microsoft.com/office/drawing/2014/main" id="{58040177-3DEC-4FE7-8387-D48FC6FE5BED}"/>
              </a:ext>
            </a:extLst>
          </p:cNvPr>
          <p:cNvSpPr/>
          <p:nvPr/>
        </p:nvSpPr>
        <p:spPr>
          <a:xfrm flipH="1">
            <a:off x="1364120" y="1751400"/>
            <a:ext cx="579837" cy="659454"/>
          </a:xfrm>
          <a:custGeom>
            <a:avLst/>
            <a:gdLst/>
            <a:ahLst/>
            <a:cxnLst/>
            <a:rect l="l" t="t" r="r" b="b"/>
            <a:pathLst>
              <a:path w="31367" h="35674" extrusionOk="0">
                <a:moveTo>
                  <a:pt x="15191" y="0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191" y="0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074;p72">
            <a:extLst>
              <a:ext uri="{FF2B5EF4-FFF2-40B4-BE49-F238E27FC236}">
                <a16:creationId xmlns:a16="http://schemas.microsoft.com/office/drawing/2014/main" id="{7F9E7F60-9A18-4A32-9FA2-4FBC33906DA7}"/>
              </a:ext>
            </a:extLst>
          </p:cNvPr>
          <p:cNvSpPr/>
          <p:nvPr/>
        </p:nvSpPr>
        <p:spPr>
          <a:xfrm flipH="1">
            <a:off x="1030618" y="2290897"/>
            <a:ext cx="579837" cy="659454"/>
          </a:xfrm>
          <a:custGeom>
            <a:avLst/>
            <a:gdLst/>
            <a:ahLst/>
            <a:cxnLst/>
            <a:rect l="l" t="t" r="r" b="b"/>
            <a:pathLst>
              <a:path w="31367" h="35674" extrusionOk="0">
                <a:moveTo>
                  <a:pt x="15191" y="0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191" y="0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074;p72">
            <a:extLst>
              <a:ext uri="{FF2B5EF4-FFF2-40B4-BE49-F238E27FC236}">
                <a16:creationId xmlns:a16="http://schemas.microsoft.com/office/drawing/2014/main" id="{F4E2EDBB-DA96-4342-8CED-36C5552F3BC5}"/>
              </a:ext>
            </a:extLst>
          </p:cNvPr>
          <p:cNvSpPr/>
          <p:nvPr/>
        </p:nvSpPr>
        <p:spPr>
          <a:xfrm flipH="1">
            <a:off x="405539" y="2290897"/>
            <a:ext cx="579837" cy="659454"/>
          </a:xfrm>
          <a:custGeom>
            <a:avLst/>
            <a:gdLst/>
            <a:ahLst/>
            <a:cxnLst/>
            <a:rect l="l" t="t" r="r" b="b"/>
            <a:pathLst>
              <a:path w="31367" h="35674" extrusionOk="0">
                <a:moveTo>
                  <a:pt x="15191" y="0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191" y="0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074;p72">
            <a:extLst>
              <a:ext uri="{FF2B5EF4-FFF2-40B4-BE49-F238E27FC236}">
                <a16:creationId xmlns:a16="http://schemas.microsoft.com/office/drawing/2014/main" id="{60D4BACF-FA7A-4EB7-9A75-442CC0A822C8}"/>
              </a:ext>
            </a:extLst>
          </p:cNvPr>
          <p:cNvSpPr/>
          <p:nvPr/>
        </p:nvSpPr>
        <p:spPr>
          <a:xfrm flipH="1">
            <a:off x="72037" y="2829970"/>
            <a:ext cx="579837" cy="659454"/>
          </a:xfrm>
          <a:custGeom>
            <a:avLst/>
            <a:gdLst/>
            <a:ahLst/>
            <a:cxnLst/>
            <a:rect l="l" t="t" r="r" b="b"/>
            <a:pathLst>
              <a:path w="31367" h="35674" extrusionOk="0">
                <a:moveTo>
                  <a:pt x="15191" y="0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191" y="0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074;p72">
            <a:extLst>
              <a:ext uri="{FF2B5EF4-FFF2-40B4-BE49-F238E27FC236}">
                <a16:creationId xmlns:a16="http://schemas.microsoft.com/office/drawing/2014/main" id="{C96EA8C3-0525-45AF-9739-45EAB1760C9F}"/>
              </a:ext>
            </a:extLst>
          </p:cNvPr>
          <p:cNvSpPr/>
          <p:nvPr/>
        </p:nvSpPr>
        <p:spPr>
          <a:xfrm flipH="1">
            <a:off x="382223" y="3369043"/>
            <a:ext cx="579837" cy="659454"/>
          </a:xfrm>
          <a:custGeom>
            <a:avLst/>
            <a:gdLst/>
            <a:ahLst/>
            <a:cxnLst/>
            <a:rect l="l" t="t" r="r" b="b"/>
            <a:pathLst>
              <a:path w="31367" h="35674" extrusionOk="0">
                <a:moveTo>
                  <a:pt x="15191" y="0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191" y="0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074;p72">
            <a:extLst>
              <a:ext uri="{FF2B5EF4-FFF2-40B4-BE49-F238E27FC236}">
                <a16:creationId xmlns:a16="http://schemas.microsoft.com/office/drawing/2014/main" id="{1848F152-079B-45EE-B4B5-06B7C1FB013C}"/>
              </a:ext>
            </a:extLst>
          </p:cNvPr>
          <p:cNvSpPr/>
          <p:nvPr/>
        </p:nvSpPr>
        <p:spPr>
          <a:xfrm flipH="1">
            <a:off x="25135" y="3908474"/>
            <a:ext cx="579837" cy="659454"/>
          </a:xfrm>
          <a:custGeom>
            <a:avLst/>
            <a:gdLst/>
            <a:ahLst/>
            <a:cxnLst/>
            <a:rect l="l" t="t" r="r" b="b"/>
            <a:pathLst>
              <a:path w="31367" h="35674" extrusionOk="0">
                <a:moveTo>
                  <a:pt x="15191" y="0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191" y="0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074;p72">
            <a:extLst>
              <a:ext uri="{FF2B5EF4-FFF2-40B4-BE49-F238E27FC236}">
                <a16:creationId xmlns:a16="http://schemas.microsoft.com/office/drawing/2014/main" id="{7F37F63D-B02F-4E8F-924D-2B8BB5A481F2}"/>
              </a:ext>
            </a:extLst>
          </p:cNvPr>
          <p:cNvSpPr/>
          <p:nvPr/>
        </p:nvSpPr>
        <p:spPr>
          <a:xfrm flipH="1">
            <a:off x="382222" y="4447189"/>
            <a:ext cx="579837" cy="659454"/>
          </a:xfrm>
          <a:custGeom>
            <a:avLst/>
            <a:gdLst/>
            <a:ahLst/>
            <a:cxnLst/>
            <a:rect l="l" t="t" r="r" b="b"/>
            <a:pathLst>
              <a:path w="31367" h="35674" extrusionOk="0">
                <a:moveTo>
                  <a:pt x="15191" y="0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191" y="0"/>
                </a:lnTo>
                <a:close/>
              </a:path>
            </a:pathLst>
          </a:custGeom>
          <a:solidFill>
            <a:srgbClr val="FFDB45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2100;p72">
            <a:extLst>
              <a:ext uri="{FF2B5EF4-FFF2-40B4-BE49-F238E27FC236}">
                <a16:creationId xmlns:a16="http://schemas.microsoft.com/office/drawing/2014/main" id="{710B7F4C-7DDA-4181-A103-526B59140E5F}"/>
              </a:ext>
            </a:extLst>
          </p:cNvPr>
          <p:cNvGrpSpPr/>
          <p:nvPr/>
        </p:nvGrpSpPr>
        <p:grpSpPr>
          <a:xfrm>
            <a:off x="7246539" y="828754"/>
            <a:ext cx="665389" cy="727568"/>
            <a:chOff x="2013650" y="1733325"/>
            <a:chExt cx="407750" cy="445875"/>
          </a:xfrm>
        </p:grpSpPr>
        <p:sp>
          <p:nvSpPr>
            <p:cNvPr id="39" name="Google Shape;2101;p72">
              <a:extLst>
                <a:ext uri="{FF2B5EF4-FFF2-40B4-BE49-F238E27FC236}">
                  <a16:creationId xmlns:a16="http://schemas.microsoft.com/office/drawing/2014/main" id="{A1EF95E3-408F-4368-9050-FF826ED3FA37}"/>
                </a:ext>
              </a:extLst>
            </p:cNvPr>
            <p:cNvSpPr/>
            <p:nvPr/>
          </p:nvSpPr>
          <p:spPr>
            <a:xfrm>
              <a:off x="2013650" y="1998550"/>
              <a:ext cx="72900" cy="42200"/>
            </a:xfrm>
            <a:custGeom>
              <a:avLst/>
              <a:gdLst/>
              <a:ahLst/>
              <a:cxnLst/>
              <a:rect l="l" t="t" r="r" b="b"/>
              <a:pathLst>
                <a:path w="2916" h="1688" extrusionOk="0">
                  <a:moveTo>
                    <a:pt x="2916" y="0"/>
                  </a:moveTo>
                  <a:lnTo>
                    <a:pt x="0" y="838"/>
                  </a:lnTo>
                  <a:lnTo>
                    <a:pt x="2916" y="1688"/>
                  </a:lnTo>
                  <a:lnTo>
                    <a:pt x="2916" y="0"/>
                  </a:lnTo>
                  <a:close/>
                </a:path>
              </a:pathLst>
            </a:custGeom>
            <a:solidFill>
              <a:srgbClr val="99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2102;p72">
              <a:extLst>
                <a:ext uri="{FF2B5EF4-FFF2-40B4-BE49-F238E27FC236}">
                  <a16:creationId xmlns:a16="http://schemas.microsoft.com/office/drawing/2014/main" id="{4D59B850-A651-4AD7-907E-9F5251236ECC}"/>
                </a:ext>
              </a:extLst>
            </p:cNvPr>
            <p:cNvSpPr/>
            <p:nvPr/>
          </p:nvSpPr>
          <p:spPr>
            <a:xfrm>
              <a:off x="2124975" y="1733325"/>
              <a:ext cx="176625" cy="179450"/>
            </a:xfrm>
            <a:custGeom>
              <a:avLst/>
              <a:gdLst/>
              <a:ahLst/>
              <a:cxnLst/>
              <a:rect l="l" t="t" r="r" b="b"/>
              <a:pathLst>
                <a:path w="7065" h="7178" extrusionOk="0">
                  <a:moveTo>
                    <a:pt x="3453" y="0"/>
                  </a:moveTo>
                  <a:cubicBezTo>
                    <a:pt x="3206" y="0"/>
                    <a:pt x="2946" y="49"/>
                    <a:pt x="2675" y="154"/>
                  </a:cubicBezTo>
                  <a:cubicBezTo>
                    <a:pt x="1" y="1198"/>
                    <a:pt x="1206" y="3792"/>
                    <a:pt x="2170" y="5112"/>
                  </a:cubicBezTo>
                  <a:cubicBezTo>
                    <a:pt x="2858" y="6064"/>
                    <a:pt x="5085" y="7178"/>
                    <a:pt x="5085" y="7178"/>
                  </a:cubicBezTo>
                  <a:cubicBezTo>
                    <a:pt x="7065" y="4719"/>
                    <a:pt x="5885" y="0"/>
                    <a:pt x="3453" y="0"/>
                  </a:cubicBezTo>
                  <a:close/>
                </a:path>
              </a:pathLst>
            </a:custGeom>
            <a:solidFill>
              <a:srgbClr val="99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2103;p72">
              <a:extLst>
                <a:ext uri="{FF2B5EF4-FFF2-40B4-BE49-F238E27FC236}">
                  <a16:creationId xmlns:a16="http://schemas.microsoft.com/office/drawing/2014/main" id="{FEADA751-B1D5-42C8-A518-4BFECD0475EC}"/>
                </a:ext>
              </a:extLst>
            </p:cNvPr>
            <p:cNvSpPr/>
            <p:nvPr/>
          </p:nvSpPr>
          <p:spPr>
            <a:xfrm>
              <a:off x="2124450" y="2109350"/>
              <a:ext cx="34550" cy="62175"/>
            </a:xfrm>
            <a:custGeom>
              <a:avLst/>
              <a:gdLst/>
              <a:ahLst/>
              <a:cxnLst/>
              <a:rect l="l" t="t" r="r" b="b"/>
              <a:pathLst>
                <a:path w="1382" h="2487" extrusionOk="0">
                  <a:moveTo>
                    <a:pt x="961" y="1"/>
                  </a:moveTo>
                  <a:cubicBezTo>
                    <a:pt x="823" y="1"/>
                    <a:pt x="682" y="70"/>
                    <a:pt x="618" y="228"/>
                  </a:cubicBezTo>
                  <a:cubicBezTo>
                    <a:pt x="377" y="825"/>
                    <a:pt x="194" y="1433"/>
                    <a:pt x="56" y="2053"/>
                  </a:cubicBezTo>
                  <a:cubicBezTo>
                    <a:pt x="1" y="2315"/>
                    <a:pt x="219" y="2486"/>
                    <a:pt x="425" y="2486"/>
                  </a:cubicBezTo>
                  <a:cubicBezTo>
                    <a:pt x="561" y="2486"/>
                    <a:pt x="692" y="2411"/>
                    <a:pt x="733" y="2237"/>
                  </a:cubicBezTo>
                  <a:cubicBezTo>
                    <a:pt x="859" y="1617"/>
                    <a:pt x="1043" y="1009"/>
                    <a:pt x="1284" y="423"/>
                  </a:cubicBezTo>
                  <a:cubicBezTo>
                    <a:pt x="1382" y="166"/>
                    <a:pt x="1175" y="1"/>
                    <a:pt x="9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04;p72">
              <a:extLst>
                <a:ext uri="{FF2B5EF4-FFF2-40B4-BE49-F238E27FC236}">
                  <a16:creationId xmlns:a16="http://schemas.microsoft.com/office/drawing/2014/main" id="{E9D65064-054D-4990-9ADD-428C8018DF9C}"/>
                </a:ext>
              </a:extLst>
            </p:cNvPr>
            <p:cNvSpPr/>
            <p:nvPr/>
          </p:nvSpPr>
          <p:spPr>
            <a:xfrm>
              <a:off x="2186950" y="2116975"/>
              <a:ext cx="20550" cy="62225"/>
            </a:xfrm>
            <a:custGeom>
              <a:avLst/>
              <a:gdLst/>
              <a:ahLst/>
              <a:cxnLst/>
              <a:rect l="l" t="t" r="r" b="b"/>
              <a:pathLst>
                <a:path w="822" h="2489" extrusionOk="0">
                  <a:moveTo>
                    <a:pt x="478" y="1"/>
                  </a:moveTo>
                  <a:cubicBezTo>
                    <a:pt x="305" y="1"/>
                    <a:pt x="127" y="113"/>
                    <a:pt x="116" y="336"/>
                  </a:cubicBezTo>
                  <a:cubicBezTo>
                    <a:pt x="93" y="945"/>
                    <a:pt x="58" y="1553"/>
                    <a:pt x="12" y="2161"/>
                  </a:cubicBezTo>
                  <a:cubicBezTo>
                    <a:pt x="1" y="2379"/>
                    <a:pt x="167" y="2488"/>
                    <a:pt x="341" y="2488"/>
                  </a:cubicBezTo>
                  <a:cubicBezTo>
                    <a:pt x="514" y="2488"/>
                    <a:pt x="695" y="2379"/>
                    <a:pt x="712" y="2161"/>
                  </a:cubicBezTo>
                  <a:cubicBezTo>
                    <a:pt x="747" y="1553"/>
                    <a:pt x="781" y="945"/>
                    <a:pt x="816" y="336"/>
                  </a:cubicBezTo>
                  <a:cubicBezTo>
                    <a:pt x="821" y="113"/>
                    <a:pt x="652" y="1"/>
                    <a:pt x="4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05;p72">
              <a:extLst>
                <a:ext uri="{FF2B5EF4-FFF2-40B4-BE49-F238E27FC236}">
                  <a16:creationId xmlns:a16="http://schemas.microsoft.com/office/drawing/2014/main" id="{794C0FE9-8D10-464E-B3A0-BE3141E08EBF}"/>
                </a:ext>
              </a:extLst>
            </p:cNvPr>
            <p:cNvSpPr/>
            <p:nvPr/>
          </p:nvSpPr>
          <p:spPr>
            <a:xfrm>
              <a:off x="2261850" y="2116975"/>
              <a:ext cx="24800" cy="62025"/>
            </a:xfrm>
            <a:custGeom>
              <a:avLst/>
              <a:gdLst/>
              <a:ahLst/>
              <a:cxnLst/>
              <a:rect l="l" t="t" r="r" b="b"/>
              <a:pathLst>
                <a:path w="992" h="2481" extrusionOk="0">
                  <a:moveTo>
                    <a:pt x="343" y="1"/>
                  </a:moveTo>
                  <a:cubicBezTo>
                    <a:pt x="170" y="1"/>
                    <a:pt x="0" y="113"/>
                    <a:pt x="12" y="336"/>
                  </a:cubicBezTo>
                  <a:cubicBezTo>
                    <a:pt x="35" y="968"/>
                    <a:pt x="115" y="1610"/>
                    <a:pt x="264" y="2230"/>
                  </a:cubicBezTo>
                  <a:cubicBezTo>
                    <a:pt x="306" y="2405"/>
                    <a:pt x="438" y="2480"/>
                    <a:pt x="574" y="2480"/>
                  </a:cubicBezTo>
                  <a:cubicBezTo>
                    <a:pt x="778" y="2480"/>
                    <a:pt x="992" y="2312"/>
                    <a:pt x="930" y="2058"/>
                  </a:cubicBezTo>
                  <a:cubicBezTo>
                    <a:pt x="804" y="1484"/>
                    <a:pt x="723" y="910"/>
                    <a:pt x="700" y="336"/>
                  </a:cubicBezTo>
                  <a:cubicBezTo>
                    <a:pt x="695" y="113"/>
                    <a:pt x="517" y="1"/>
                    <a:pt x="3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06;p72">
              <a:extLst>
                <a:ext uri="{FF2B5EF4-FFF2-40B4-BE49-F238E27FC236}">
                  <a16:creationId xmlns:a16="http://schemas.microsoft.com/office/drawing/2014/main" id="{BDDF49DB-4CC6-4984-AB34-C0B74D9A851E}"/>
                </a:ext>
              </a:extLst>
            </p:cNvPr>
            <p:cNvSpPr/>
            <p:nvPr/>
          </p:nvSpPr>
          <p:spPr>
            <a:xfrm>
              <a:off x="2310350" y="2112000"/>
              <a:ext cx="35200" cy="56075"/>
            </a:xfrm>
            <a:custGeom>
              <a:avLst/>
              <a:gdLst/>
              <a:ahLst/>
              <a:cxnLst/>
              <a:rect l="l" t="t" r="r" b="b"/>
              <a:pathLst>
                <a:path w="1408" h="2243" extrusionOk="0">
                  <a:moveTo>
                    <a:pt x="465" y="1"/>
                  </a:moveTo>
                  <a:cubicBezTo>
                    <a:pt x="242" y="1"/>
                    <a:pt x="0" y="252"/>
                    <a:pt x="126" y="535"/>
                  </a:cubicBezTo>
                  <a:cubicBezTo>
                    <a:pt x="333" y="1006"/>
                    <a:pt x="505" y="1499"/>
                    <a:pt x="654" y="1993"/>
                  </a:cubicBezTo>
                  <a:cubicBezTo>
                    <a:pt x="709" y="2167"/>
                    <a:pt x="848" y="2242"/>
                    <a:pt x="987" y="2242"/>
                  </a:cubicBezTo>
                  <a:cubicBezTo>
                    <a:pt x="1197" y="2242"/>
                    <a:pt x="1407" y="2071"/>
                    <a:pt x="1331" y="1809"/>
                  </a:cubicBezTo>
                  <a:cubicBezTo>
                    <a:pt x="1159" y="1258"/>
                    <a:pt x="953" y="707"/>
                    <a:pt x="723" y="180"/>
                  </a:cubicBezTo>
                  <a:cubicBezTo>
                    <a:pt x="665" y="53"/>
                    <a:pt x="567" y="1"/>
                    <a:pt x="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07;p72">
              <a:extLst>
                <a:ext uri="{FF2B5EF4-FFF2-40B4-BE49-F238E27FC236}">
                  <a16:creationId xmlns:a16="http://schemas.microsoft.com/office/drawing/2014/main" id="{7B9AC461-7C3D-4428-ACE5-EB37386A5DE9}"/>
                </a:ext>
              </a:extLst>
            </p:cNvPr>
            <p:cNvSpPr/>
            <p:nvPr/>
          </p:nvSpPr>
          <p:spPr>
            <a:xfrm>
              <a:off x="2160550" y="2086050"/>
              <a:ext cx="76650" cy="48250"/>
            </a:xfrm>
            <a:custGeom>
              <a:avLst/>
              <a:gdLst/>
              <a:ahLst/>
              <a:cxnLst/>
              <a:rect l="l" t="t" r="r" b="b"/>
              <a:pathLst>
                <a:path w="3066" h="1930" extrusionOk="0">
                  <a:moveTo>
                    <a:pt x="1" y="1"/>
                  </a:moveTo>
                  <a:lnTo>
                    <a:pt x="1" y="1"/>
                  </a:lnTo>
                  <a:cubicBezTo>
                    <a:pt x="127" y="586"/>
                    <a:pt x="288" y="1172"/>
                    <a:pt x="494" y="1734"/>
                  </a:cubicBezTo>
                  <a:cubicBezTo>
                    <a:pt x="953" y="1872"/>
                    <a:pt x="1424" y="1929"/>
                    <a:pt x="1895" y="1929"/>
                  </a:cubicBezTo>
                  <a:lnTo>
                    <a:pt x="3065" y="1929"/>
                  </a:lnTo>
                  <a:cubicBezTo>
                    <a:pt x="2882" y="1401"/>
                    <a:pt x="2744" y="873"/>
                    <a:pt x="2629" y="322"/>
                  </a:cubicBezTo>
                  <a:cubicBezTo>
                    <a:pt x="1745" y="288"/>
                    <a:pt x="862" y="173"/>
                    <a:pt x="1" y="1"/>
                  </a:cubicBezTo>
                  <a:close/>
                </a:path>
              </a:pathLst>
            </a:custGeom>
            <a:solidFill>
              <a:srgbClr val="FFA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08;p72">
              <a:extLst>
                <a:ext uri="{FF2B5EF4-FFF2-40B4-BE49-F238E27FC236}">
                  <a16:creationId xmlns:a16="http://schemas.microsoft.com/office/drawing/2014/main" id="{907E525F-6C29-4979-A43E-ECE87D0D7532}"/>
                </a:ext>
              </a:extLst>
            </p:cNvPr>
            <p:cNvSpPr/>
            <p:nvPr/>
          </p:nvSpPr>
          <p:spPr>
            <a:xfrm>
              <a:off x="2145075" y="1876900"/>
              <a:ext cx="88675" cy="217225"/>
            </a:xfrm>
            <a:custGeom>
              <a:avLst/>
              <a:gdLst/>
              <a:ahLst/>
              <a:cxnLst/>
              <a:rect l="l" t="t" r="r" b="b"/>
              <a:pathLst>
                <a:path w="3547" h="8689" extrusionOk="0">
                  <a:moveTo>
                    <a:pt x="2514" y="0"/>
                  </a:moveTo>
                  <a:cubicBezTo>
                    <a:pt x="2009" y="0"/>
                    <a:pt x="1492" y="80"/>
                    <a:pt x="999" y="230"/>
                  </a:cubicBezTo>
                  <a:cubicBezTo>
                    <a:pt x="126" y="2858"/>
                    <a:pt x="0" y="5670"/>
                    <a:pt x="608" y="8367"/>
                  </a:cubicBezTo>
                  <a:cubicBezTo>
                    <a:pt x="1481" y="8539"/>
                    <a:pt x="2364" y="8654"/>
                    <a:pt x="3248" y="8688"/>
                  </a:cubicBezTo>
                  <a:cubicBezTo>
                    <a:pt x="2663" y="5888"/>
                    <a:pt x="2915" y="2835"/>
                    <a:pt x="3547" y="0"/>
                  </a:cubicBezTo>
                  <a:close/>
                </a:path>
              </a:pathLst>
            </a:custGeom>
            <a:solidFill>
              <a:srgbClr val="FFD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09;p72">
              <a:extLst>
                <a:ext uri="{FF2B5EF4-FFF2-40B4-BE49-F238E27FC236}">
                  <a16:creationId xmlns:a16="http://schemas.microsoft.com/office/drawing/2014/main" id="{9EE41C9E-2D0A-4638-8906-692CDD2C8515}"/>
                </a:ext>
              </a:extLst>
            </p:cNvPr>
            <p:cNvSpPr/>
            <p:nvPr/>
          </p:nvSpPr>
          <p:spPr>
            <a:xfrm>
              <a:off x="2095425" y="2067700"/>
              <a:ext cx="77500" cy="61700"/>
            </a:xfrm>
            <a:custGeom>
              <a:avLst/>
              <a:gdLst/>
              <a:ahLst/>
              <a:cxnLst/>
              <a:rect l="l" t="t" r="r" b="b"/>
              <a:pathLst>
                <a:path w="3100" h="2468" extrusionOk="0">
                  <a:moveTo>
                    <a:pt x="0" y="0"/>
                  </a:moveTo>
                  <a:lnTo>
                    <a:pt x="0" y="0"/>
                  </a:lnTo>
                  <a:cubicBezTo>
                    <a:pt x="666" y="1206"/>
                    <a:pt x="1779" y="2089"/>
                    <a:pt x="3099" y="2468"/>
                  </a:cubicBezTo>
                  <a:cubicBezTo>
                    <a:pt x="2893" y="1906"/>
                    <a:pt x="2732" y="1320"/>
                    <a:pt x="2594" y="735"/>
                  </a:cubicBezTo>
                  <a:cubicBezTo>
                    <a:pt x="1711" y="563"/>
                    <a:pt x="838" y="31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10;p72">
              <a:extLst>
                <a:ext uri="{FF2B5EF4-FFF2-40B4-BE49-F238E27FC236}">
                  <a16:creationId xmlns:a16="http://schemas.microsoft.com/office/drawing/2014/main" id="{07C9AD7D-320F-48B0-9F02-03A355736528}"/>
                </a:ext>
              </a:extLst>
            </p:cNvPr>
            <p:cNvSpPr/>
            <p:nvPr/>
          </p:nvSpPr>
          <p:spPr>
            <a:xfrm>
              <a:off x="2079350" y="1882625"/>
              <a:ext cx="90700" cy="203750"/>
            </a:xfrm>
            <a:custGeom>
              <a:avLst/>
              <a:gdLst/>
              <a:ahLst/>
              <a:cxnLst/>
              <a:rect l="l" t="t" r="r" b="b"/>
              <a:pathLst>
                <a:path w="3628" h="8150" extrusionOk="0">
                  <a:moveTo>
                    <a:pt x="3628" y="1"/>
                  </a:moveTo>
                  <a:lnTo>
                    <a:pt x="3628" y="1"/>
                  </a:lnTo>
                  <a:cubicBezTo>
                    <a:pt x="1470" y="666"/>
                    <a:pt x="1" y="2663"/>
                    <a:pt x="1" y="4936"/>
                  </a:cubicBezTo>
                  <a:cubicBezTo>
                    <a:pt x="1" y="5797"/>
                    <a:pt x="219" y="6657"/>
                    <a:pt x="643" y="7415"/>
                  </a:cubicBezTo>
                  <a:cubicBezTo>
                    <a:pt x="1481" y="7725"/>
                    <a:pt x="2354" y="7977"/>
                    <a:pt x="3237" y="8149"/>
                  </a:cubicBezTo>
                  <a:cubicBezTo>
                    <a:pt x="2618" y="5452"/>
                    <a:pt x="2755" y="2629"/>
                    <a:pt x="36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11;p72">
              <a:extLst>
                <a:ext uri="{FF2B5EF4-FFF2-40B4-BE49-F238E27FC236}">
                  <a16:creationId xmlns:a16="http://schemas.microsoft.com/office/drawing/2014/main" id="{9FDA292C-963B-4B31-A2EF-8056B3138F4A}"/>
                </a:ext>
              </a:extLst>
            </p:cNvPr>
            <p:cNvSpPr/>
            <p:nvPr/>
          </p:nvSpPr>
          <p:spPr>
            <a:xfrm>
              <a:off x="2226275" y="2090075"/>
              <a:ext cx="86375" cy="44225"/>
            </a:xfrm>
            <a:custGeom>
              <a:avLst/>
              <a:gdLst/>
              <a:ahLst/>
              <a:cxnLst/>
              <a:rect l="l" t="t" r="r" b="b"/>
              <a:pathLst>
                <a:path w="3455" h="1769" extrusionOk="0">
                  <a:moveTo>
                    <a:pt x="3019" y="1"/>
                  </a:moveTo>
                  <a:cubicBezTo>
                    <a:pt x="2262" y="122"/>
                    <a:pt x="1500" y="178"/>
                    <a:pt x="735" y="178"/>
                  </a:cubicBezTo>
                  <a:cubicBezTo>
                    <a:pt x="490" y="178"/>
                    <a:pt x="245" y="172"/>
                    <a:pt x="0" y="161"/>
                  </a:cubicBezTo>
                  <a:lnTo>
                    <a:pt x="0" y="161"/>
                  </a:lnTo>
                  <a:cubicBezTo>
                    <a:pt x="103" y="712"/>
                    <a:pt x="253" y="1240"/>
                    <a:pt x="425" y="1768"/>
                  </a:cubicBezTo>
                  <a:lnTo>
                    <a:pt x="2651" y="1768"/>
                  </a:lnTo>
                  <a:cubicBezTo>
                    <a:pt x="2915" y="1768"/>
                    <a:pt x="3191" y="1757"/>
                    <a:pt x="3455" y="1711"/>
                  </a:cubicBezTo>
                  <a:cubicBezTo>
                    <a:pt x="3283" y="1148"/>
                    <a:pt x="3145" y="574"/>
                    <a:pt x="30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12;p72">
              <a:extLst>
                <a:ext uri="{FF2B5EF4-FFF2-40B4-BE49-F238E27FC236}">
                  <a16:creationId xmlns:a16="http://schemas.microsoft.com/office/drawing/2014/main" id="{AA63E9D7-AFD0-49AA-A4A6-A54D57E99EBC}"/>
                </a:ext>
              </a:extLst>
            </p:cNvPr>
            <p:cNvSpPr/>
            <p:nvPr/>
          </p:nvSpPr>
          <p:spPr>
            <a:xfrm>
              <a:off x="2211625" y="1876900"/>
              <a:ext cx="93850" cy="217650"/>
            </a:xfrm>
            <a:custGeom>
              <a:avLst/>
              <a:gdLst/>
              <a:ahLst/>
              <a:cxnLst/>
              <a:rect l="l" t="t" r="r" b="b"/>
              <a:pathLst>
                <a:path w="3754" h="8706" extrusionOk="0">
                  <a:moveTo>
                    <a:pt x="885" y="0"/>
                  </a:moveTo>
                  <a:cubicBezTo>
                    <a:pt x="253" y="2835"/>
                    <a:pt x="1" y="5888"/>
                    <a:pt x="575" y="8688"/>
                  </a:cubicBezTo>
                  <a:cubicBezTo>
                    <a:pt x="822" y="8699"/>
                    <a:pt x="1070" y="8705"/>
                    <a:pt x="1316" y="8705"/>
                  </a:cubicBezTo>
                  <a:cubicBezTo>
                    <a:pt x="2086" y="8705"/>
                    <a:pt x="2851" y="8649"/>
                    <a:pt x="3616" y="8528"/>
                  </a:cubicBezTo>
                  <a:cubicBezTo>
                    <a:pt x="3019" y="5739"/>
                    <a:pt x="2973" y="2846"/>
                    <a:pt x="3754" y="34"/>
                  </a:cubicBezTo>
                  <a:cubicBezTo>
                    <a:pt x="3582" y="12"/>
                    <a:pt x="3410" y="0"/>
                    <a:pt x="32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13;p72">
              <a:extLst>
                <a:ext uri="{FF2B5EF4-FFF2-40B4-BE49-F238E27FC236}">
                  <a16:creationId xmlns:a16="http://schemas.microsoft.com/office/drawing/2014/main" id="{4A12C1DF-A033-4FF7-8B7E-EEB84926028C}"/>
                </a:ext>
              </a:extLst>
            </p:cNvPr>
            <p:cNvSpPr/>
            <p:nvPr/>
          </p:nvSpPr>
          <p:spPr>
            <a:xfrm>
              <a:off x="2285950" y="1877750"/>
              <a:ext cx="135450" cy="212650"/>
            </a:xfrm>
            <a:custGeom>
              <a:avLst/>
              <a:gdLst/>
              <a:ahLst/>
              <a:cxnLst/>
              <a:rect l="l" t="t" r="r" b="b"/>
              <a:pathLst>
                <a:path w="5418" h="8506" extrusionOk="0">
                  <a:moveTo>
                    <a:pt x="781" y="0"/>
                  </a:moveTo>
                  <a:cubicBezTo>
                    <a:pt x="0" y="2824"/>
                    <a:pt x="46" y="5705"/>
                    <a:pt x="643" y="8505"/>
                  </a:cubicBezTo>
                  <a:cubicBezTo>
                    <a:pt x="2273" y="8253"/>
                    <a:pt x="3822" y="7702"/>
                    <a:pt x="5131" y="6806"/>
                  </a:cubicBezTo>
                  <a:cubicBezTo>
                    <a:pt x="5326" y="6267"/>
                    <a:pt x="5418" y="5693"/>
                    <a:pt x="5418" y="5131"/>
                  </a:cubicBezTo>
                  <a:cubicBezTo>
                    <a:pt x="5406" y="2480"/>
                    <a:pt x="3409" y="276"/>
                    <a:pt x="781" y="0"/>
                  </a:cubicBezTo>
                  <a:close/>
                </a:path>
              </a:pathLst>
            </a:custGeom>
            <a:solidFill>
              <a:srgbClr val="FFD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14;p72">
              <a:extLst>
                <a:ext uri="{FF2B5EF4-FFF2-40B4-BE49-F238E27FC236}">
                  <a16:creationId xmlns:a16="http://schemas.microsoft.com/office/drawing/2014/main" id="{7A584EC3-A328-4537-8152-69999F3A1031}"/>
                </a:ext>
              </a:extLst>
            </p:cNvPr>
            <p:cNvSpPr/>
            <p:nvPr/>
          </p:nvSpPr>
          <p:spPr>
            <a:xfrm>
              <a:off x="2302025" y="2047600"/>
              <a:ext cx="112200" cy="85250"/>
            </a:xfrm>
            <a:custGeom>
              <a:avLst/>
              <a:gdLst/>
              <a:ahLst/>
              <a:cxnLst/>
              <a:rect l="l" t="t" r="r" b="b"/>
              <a:pathLst>
                <a:path w="4488" h="3410" extrusionOk="0">
                  <a:moveTo>
                    <a:pt x="4488" y="1"/>
                  </a:moveTo>
                  <a:lnTo>
                    <a:pt x="4488" y="1"/>
                  </a:lnTo>
                  <a:cubicBezTo>
                    <a:pt x="3179" y="896"/>
                    <a:pt x="1630" y="1447"/>
                    <a:pt x="0" y="1700"/>
                  </a:cubicBezTo>
                  <a:cubicBezTo>
                    <a:pt x="115" y="2273"/>
                    <a:pt x="264" y="2847"/>
                    <a:pt x="425" y="3410"/>
                  </a:cubicBezTo>
                  <a:cubicBezTo>
                    <a:pt x="2296" y="3100"/>
                    <a:pt x="3856" y="1803"/>
                    <a:pt x="4488" y="1"/>
                  </a:cubicBezTo>
                  <a:close/>
                </a:path>
              </a:pathLst>
            </a:custGeom>
            <a:solidFill>
              <a:srgbClr val="FFA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15;p72">
              <a:extLst>
                <a:ext uri="{FF2B5EF4-FFF2-40B4-BE49-F238E27FC236}">
                  <a16:creationId xmlns:a16="http://schemas.microsoft.com/office/drawing/2014/main" id="{CB6C9D4C-6D04-445E-9544-83B532E0F5FF}"/>
                </a:ext>
              </a:extLst>
            </p:cNvPr>
            <p:cNvSpPr/>
            <p:nvPr/>
          </p:nvSpPr>
          <p:spPr>
            <a:xfrm>
              <a:off x="2347925" y="1973875"/>
              <a:ext cx="29000" cy="24875"/>
            </a:xfrm>
            <a:custGeom>
              <a:avLst/>
              <a:gdLst/>
              <a:ahLst/>
              <a:cxnLst/>
              <a:rect l="l" t="t" r="r" b="b"/>
              <a:pathLst>
                <a:path w="1160" h="995" extrusionOk="0">
                  <a:moveTo>
                    <a:pt x="666" y="0"/>
                  </a:moveTo>
                  <a:cubicBezTo>
                    <a:pt x="219" y="0"/>
                    <a:pt x="0" y="528"/>
                    <a:pt x="310" y="850"/>
                  </a:cubicBezTo>
                  <a:cubicBezTo>
                    <a:pt x="414" y="950"/>
                    <a:pt x="539" y="995"/>
                    <a:pt x="662" y="995"/>
                  </a:cubicBezTo>
                  <a:cubicBezTo>
                    <a:pt x="918" y="995"/>
                    <a:pt x="1160" y="797"/>
                    <a:pt x="1160" y="494"/>
                  </a:cubicBezTo>
                  <a:cubicBezTo>
                    <a:pt x="1160" y="218"/>
                    <a:pt x="942" y="0"/>
                    <a:pt x="6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16;p72">
              <a:extLst>
                <a:ext uri="{FF2B5EF4-FFF2-40B4-BE49-F238E27FC236}">
                  <a16:creationId xmlns:a16="http://schemas.microsoft.com/office/drawing/2014/main" id="{DF20A47E-CAD4-439B-A8CD-CC1F0B8989E9}"/>
                </a:ext>
              </a:extLst>
            </p:cNvPr>
            <p:cNvSpPr/>
            <p:nvPr/>
          </p:nvSpPr>
          <p:spPr>
            <a:xfrm>
              <a:off x="2330425" y="2009450"/>
              <a:ext cx="58275" cy="58275"/>
            </a:xfrm>
            <a:custGeom>
              <a:avLst/>
              <a:gdLst/>
              <a:ahLst/>
              <a:cxnLst/>
              <a:rect l="l" t="t" r="r" b="b"/>
              <a:pathLst>
                <a:path w="2331" h="2331" extrusionOk="0">
                  <a:moveTo>
                    <a:pt x="1160" y="1"/>
                  </a:moveTo>
                  <a:cubicBezTo>
                    <a:pt x="517" y="1"/>
                    <a:pt x="0" y="517"/>
                    <a:pt x="0" y="1160"/>
                  </a:cubicBezTo>
                  <a:cubicBezTo>
                    <a:pt x="0" y="1814"/>
                    <a:pt x="517" y="2330"/>
                    <a:pt x="1160" y="2330"/>
                  </a:cubicBezTo>
                  <a:cubicBezTo>
                    <a:pt x="1802" y="2330"/>
                    <a:pt x="2330" y="1814"/>
                    <a:pt x="2330" y="1160"/>
                  </a:cubicBezTo>
                  <a:cubicBezTo>
                    <a:pt x="2330" y="517"/>
                    <a:pt x="1802" y="1"/>
                    <a:pt x="1160" y="1"/>
                  </a:cubicBezTo>
                  <a:close/>
                </a:path>
              </a:pathLst>
            </a:custGeom>
            <a:solidFill>
              <a:srgbClr val="F7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17;p72">
              <a:extLst>
                <a:ext uri="{FF2B5EF4-FFF2-40B4-BE49-F238E27FC236}">
                  <a16:creationId xmlns:a16="http://schemas.microsoft.com/office/drawing/2014/main" id="{96A7BA5F-B98B-43E1-B8B5-8E72EDC30610}"/>
                </a:ext>
              </a:extLst>
            </p:cNvPr>
            <p:cNvSpPr/>
            <p:nvPr/>
          </p:nvSpPr>
          <p:spPr>
            <a:xfrm>
              <a:off x="2069325" y="1756175"/>
              <a:ext cx="194225" cy="156600"/>
            </a:xfrm>
            <a:custGeom>
              <a:avLst/>
              <a:gdLst/>
              <a:ahLst/>
              <a:cxnLst/>
              <a:rect l="l" t="t" r="r" b="b"/>
              <a:pathLst>
                <a:path w="7769" h="6264" extrusionOk="0">
                  <a:moveTo>
                    <a:pt x="3470" y="0"/>
                  </a:moveTo>
                  <a:cubicBezTo>
                    <a:pt x="3015" y="0"/>
                    <a:pt x="2563" y="164"/>
                    <a:pt x="2146" y="537"/>
                  </a:cubicBezTo>
                  <a:cubicBezTo>
                    <a:pt x="0" y="2442"/>
                    <a:pt x="2043" y="4450"/>
                    <a:pt x="3409" y="5357"/>
                  </a:cubicBezTo>
                  <a:cubicBezTo>
                    <a:pt x="4384" y="6000"/>
                    <a:pt x="6852" y="6264"/>
                    <a:pt x="6852" y="6264"/>
                  </a:cubicBezTo>
                  <a:cubicBezTo>
                    <a:pt x="7768" y="3544"/>
                    <a:pt x="5584" y="0"/>
                    <a:pt x="3470" y="0"/>
                  </a:cubicBezTo>
                  <a:close/>
                </a:path>
              </a:pathLst>
            </a:custGeom>
            <a:solidFill>
              <a:srgbClr val="99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6" name="Google Shape;2100;p72">
            <a:extLst>
              <a:ext uri="{FF2B5EF4-FFF2-40B4-BE49-F238E27FC236}">
                <a16:creationId xmlns:a16="http://schemas.microsoft.com/office/drawing/2014/main" id="{40EFEAD2-5839-4C71-8E0A-CDBE4D4675F6}"/>
              </a:ext>
            </a:extLst>
          </p:cNvPr>
          <p:cNvGrpSpPr/>
          <p:nvPr/>
        </p:nvGrpSpPr>
        <p:grpSpPr>
          <a:xfrm>
            <a:off x="6449228" y="99410"/>
            <a:ext cx="665389" cy="727568"/>
            <a:chOff x="2013650" y="1733325"/>
            <a:chExt cx="407750" cy="445875"/>
          </a:xfrm>
        </p:grpSpPr>
        <p:sp>
          <p:nvSpPr>
            <p:cNvPr id="57" name="Google Shape;2101;p72">
              <a:extLst>
                <a:ext uri="{FF2B5EF4-FFF2-40B4-BE49-F238E27FC236}">
                  <a16:creationId xmlns:a16="http://schemas.microsoft.com/office/drawing/2014/main" id="{80A53F19-E874-4D70-B5BD-7F15450DAEFA}"/>
                </a:ext>
              </a:extLst>
            </p:cNvPr>
            <p:cNvSpPr/>
            <p:nvPr/>
          </p:nvSpPr>
          <p:spPr>
            <a:xfrm>
              <a:off x="2013650" y="1998550"/>
              <a:ext cx="72900" cy="42200"/>
            </a:xfrm>
            <a:custGeom>
              <a:avLst/>
              <a:gdLst/>
              <a:ahLst/>
              <a:cxnLst/>
              <a:rect l="l" t="t" r="r" b="b"/>
              <a:pathLst>
                <a:path w="2916" h="1688" extrusionOk="0">
                  <a:moveTo>
                    <a:pt x="2916" y="0"/>
                  </a:moveTo>
                  <a:lnTo>
                    <a:pt x="0" y="838"/>
                  </a:lnTo>
                  <a:lnTo>
                    <a:pt x="2916" y="1688"/>
                  </a:lnTo>
                  <a:lnTo>
                    <a:pt x="2916" y="0"/>
                  </a:lnTo>
                  <a:close/>
                </a:path>
              </a:pathLst>
            </a:custGeom>
            <a:solidFill>
              <a:srgbClr val="99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2102;p72">
              <a:extLst>
                <a:ext uri="{FF2B5EF4-FFF2-40B4-BE49-F238E27FC236}">
                  <a16:creationId xmlns:a16="http://schemas.microsoft.com/office/drawing/2014/main" id="{E286CB42-40A1-436C-B9DB-AF71EE612BE4}"/>
                </a:ext>
              </a:extLst>
            </p:cNvPr>
            <p:cNvSpPr/>
            <p:nvPr/>
          </p:nvSpPr>
          <p:spPr>
            <a:xfrm>
              <a:off x="2124975" y="1733325"/>
              <a:ext cx="176625" cy="179450"/>
            </a:xfrm>
            <a:custGeom>
              <a:avLst/>
              <a:gdLst/>
              <a:ahLst/>
              <a:cxnLst/>
              <a:rect l="l" t="t" r="r" b="b"/>
              <a:pathLst>
                <a:path w="7065" h="7178" extrusionOk="0">
                  <a:moveTo>
                    <a:pt x="3453" y="0"/>
                  </a:moveTo>
                  <a:cubicBezTo>
                    <a:pt x="3206" y="0"/>
                    <a:pt x="2946" y="49"/>
                    <a:pt x="2675" y="154"/>
                  </a:cubicBezTo>
                  <a:cubicBezTo>
                    <a:pt x="1" y="1198"/>
                    <a:pt x="1206" y="3792"/>
                    <a:pt x="2170" y="5112"/>
                  </a:cubicBezTo>
                  <a:cubicBezTo>
                    <a:pt x="2858" y="6064"/>
                    <a:pt x="5085" y="7178"/>
                    <a:pt x="5085" y="7178"/>
                  </a:cubicBezTo>
                  <a:cubicBezTo>
                    <a:pt x="7065" y="4719"/>
                    <a:pt x="5885" y="0"/>
                    <a:pt x="3453" y="0"/>
                  </a:cubicBezTo>
                  <a:close/>
                </a:path>
              </a:pathLst>
            </a:custGeom>
            <a:solidFill>
              <a:srgbClr val="99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2103;p72">
              <a:extLst>
                <a:ext uri="{FF2B5EF4-FFF2-40B4-BE49-F238E27FC236}">
                  <a16:creationId xmlns:a16="http://schemas.microsoft.com/office/drawing/2014/main" id="{2608A8CA-8295-46CC-9E45-075EC1E473ED}"/>
                </a:ext>
              </a:extLst>
            </p:cNvPr>
            <p:cNvSpPr/>
            <p:nvPr/>
          </p:nvSpPr>
          <p:spPr>
            <a:xfrm>
              <a:off x="2124450" y="2109350"/>
              <a:ext cx="34550" cy="62175"/>
            </a:xfrm>
            <a:custGeom>
              <a:avLst/>
              <a:gdLst/>
              <a:ahLst/>
              <a:cxnLst/>
              <a:rect l="l" t="t" r="r" b="b"/>
              <a:pathLst>
                <a:path w="1382" h="2487" extrusionOk="0">
                  <a:moveTo>
                    <a:pt x="961" y="1"/>
                  </a:moveTo>
                  <a:cubicBezTo>
                    <a:pt x="823" y="1"/>
                    <a:pt x="682" y="70"/>
                    <a:pt x="618" y="228"/>
                  </a:cubicBezTo>
                  <a:cubicBezTo>
                    <a:pt x="377" y="825"/>
                    <a:pt x="194" y="1433"/>
                    <a:pt x="56" y="2053"/>
                  </a:cubicBezTo>
                  <a:cubicBezTo>
                    <a:pt x="1" y="2315"/>
                    <a:pt x="219" y="2486"/>
                    <a:pt x="425" y="2486"/>
                  </a:cubicBezTo>
                  <a:cubicBezTo>
                    <a:pt x="561" y="2486"/>
                    <a:pt x="692" y="2411"/>
                    <a:pt x="733" y="2237"/>
                  </a:cubicBezTo>
                  <a:cubicBezTo>
                    <a:pt x="859" y="1617"/>
                    <a:pt x="1043" y="1009"/>
                    <a:pt x="1284" y="423"/>
                  </a:cubicBezTo>
                  <a:cubicBezTo>
                    <a:pt x="1382" y="166"/>
                    <a:pt x="1175" y="1"/>
                    <a:pt x="9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04;p72">
              <a:extLst>
                <a:ext uri="{FF2B5EF4-FFF2-40B4-BE49-F238E27FC236}">
                  <a16:creationId xmlns:a16="http://schemas.microsoft.com/office/drawing/2014/main" id="{1F60D5C7-BAB1-41B4-A4C4-A97C2C2837CA}"/>
                </a:ext>
              </a:extLst>
            </p:cNvPr>
            <p:cNvSpPr/>
            <p:nvPr/>
          </p:nvSpPr>
          <p:spPr>
            <a:xfrm>
              <a:off x="2186950" y="2116975"/>
              <a:ext cx="20550" cy="62225"/>
            </a:xfrm>
            <a:custGeom>
              <a:avLst/>
              <a:gdLst/>
              <a:ahLst/>
              <a:cxnLst/>
              <a:rect l="l" t="t" r="r" b="b"/>
              <a:pathLst>
                <a:path w="822" h="2489" extrusionOk="0">
                  <a:moveTo>
                    <a:pt x="478" y="1"/>
                  </a:moveTo>
                  <a:cubicBezTo>
                    <a:pt x="305" y="1"/>
                    <a:pt x="127" y="113"/>
                    <a:pt x="116" y="336"/>
                  </a:cubicBezTo>
                  <a:cubicBezTo>
                    <a:pt x="93" y="945"/>
                    <a:pt x="58" y="1553"/>
                    <a:pt x="12" y="2161"/>
                  </a:cubicBezTo>
                  <a:cubicBezTo>
                    <a:pt x="1" y="2379"/>
                    <a:pt x="167" y="2488"/>
                    <a:pt x="341" y="2488"/>
                  </a:cubicBezTo>
                  <a:cubicBezTo>
                    <a:pt x="514" y="2488"/>
                    <a:pt x="695" y="2379"/>
                    <a:pt x="712" y="2161"/>
                  </a:cubicBezTo>
                  <a:cubicBezTo>
                    <a:pt x="747" y="1553"/>
                    <a:pt x="781" y="945"/>
                    <a:pt x="816" y="336"/>
                  </a:cubicBezTo>
                  <a:cubicBezTo>
                    <a:pt x="821" y="113"/>
                    <a:pt x="652" y="1"/>
                    <a:pt x="4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05;p72">
              <a:extLst>
                <a:ext uri="{FF2B5EF4-FFF2-40B4-BE49-F238E27FC236}">
                  <a16:creationId xmlns:a16="http://schemas.microsoft.com/office/drawing/2014/main" id="{B222955A-2C56-4D7B-9D97-BF16079FB4D1}"/>
                </a:ext>
              </a:extLst>
            </p:cNvPr>
            <p:cNvSpPr/>
            <p:nvPr/>
          </p:nvSpPr>
          <p:spPr>
            <a:xfrm>
              <a:off x="2261850" y="2116975"/>
              <a:ext cx="24800" cy="62025"/>
            </a:xfrm>
            <a:custGeom>
              <a:avLst/>
              <a:gdLst/>
              <a:ahLst/>
              <a:cxnLst/>
              <a:rect l="l" t="t" r="r" b="b"/>
              <a:pathLst>
                <a:path w="992" h="2481" extrusionOk="0">
                  <a:moveTo>
                    <a:pt x="343" y="1"/>
                  </a:moveTo>
                  <a:cubicBezTo>
                    <a:pt x="170" y="1"/>
                    <a:pt x="0" y="113"/>
                    <a:pt x="12" y="336"/>
                  </a:cubicBezTo>
                  <a:cubicBezTo>
                    <a:pt x="35" y="968"/>
                    <a:pt x="115" y="1610"/>
                    <a:pt x="264" y="2230"/>
                  </a:cubicBezTo>
                  <a:cubicBezTo>
                    <a:pt x="306" y="2405"/>
                    <a:pt x="438" y="2480"/>
                    <a:pt x="574" y="2480"/>
                  </a:cubicBezTo>
                  <a:cubicBezTo>
                    <a:pt x="778" y="2480"/>
                    <a:pt x="992" y="2312"/>
                    <a:pt x="930" y="2058"/>
                  </a:cubicBezTo>
                  <a:cubicBezTo>
                    <a:pt x="804" y="1484"/>
                    <a:pt x="723" y="910"/>
                    <a:pt x="700" y="336"/>
                  </a:cubicBezTo>
                  <a:cubicBezTo>
                    <a:pt x="695" y="113"/>
                    <a:pt x="517" y="1"/>
                    <a:pt x="3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06;p72">
              <a:extLst>
                <a:ext uri="{FF2B5EF4-FFF2-40B4-BE49-F238E27FC236}">
                  <a16:creationId xmlns:a16="http://schemas.microsoft.com/office/drawing/2014/main" id="{FA1E428D-75B7-4091-987D-88A84BEF49CC}"/>
                </a:ext>
              </a:extLst>
            </p:cNvPr>
            <p:cNvSpPr/>
            <p:nvPr/>
          </p:nvSpPr>
          <p:spPr>
            <a:xfrm>
              <a:off x="2310350" y="2112000"/>
              <a:ext cx="35200" cy="56075"/>
            </a:xfrm>
            <a:custGeom>
              <a:avLst/>
              <a:gdLst/>
              <a:ahLst/>
              <a:cxnLst/>
              <a:rect l="l" t="t" r="r" b="b"/>
              <a:pathLst>
                <a:path w="1408" h="2243" extrusionOk="0">
                  <a:moveTo>
                    <a:pt x="465" y="1"/>
                  </a:moveTo>
                  <a:cubicBezTo>
                    <a:pt x="242" y="1"/>
                    <a:pt x="0" y="252"/>
                    <a:pt x="126" y="535"/>
                  </a:cubicBezTo>
                  <a:cubicBezTo>
                    <a:pt x="333" y="1006"/>
                    <a:pt x="505" y="1499"/>
                    <a:pt x="654" y="1993"/>
                  </a:cubicBezTo>
                  <a:cubicBezTo>
                    <a:pt x="709" y="2167"/>
                    <a:pt x="848" y="2242"/>
                    <a:pt x="987" y="2242"/>
                  </a:cubicBezTo>
                  <a:cubicBezTo>
                    <a:pt x="1197" y="2242"/>
                    <a:pt x="1407" y="2071"/>
                    <a:pt x="1331" y="1809"/>
                  </a:cubicBezTo>
                  <a:cubicBezTo>
                    <a:pt x="1159" y="1258"/>
                    <a:pt x="953" y="707"/>
                    <a:pt x="723" y="180"/>
                  </a:cubicBezTo>
                  <a:cubicBezTo>
                    <a:pt x="665" y="53"/>
                    <a:pt x="567" y="1"/>
                    <a:pt x="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07;p72">
              <a:extLst>
                <a:ext uri="{FF2B5EF4-FFF2-40B4-BE49-F238E27FC236}">
                  <a16:creationId xmlns:a16="http://schemas.microsoft.com/office/drawing/2014/main" id="{76B8F191-CBD9-455B-91F1-191C2456DA35}"/>
                </a:ext>
              </a:extLst>
            </p:cNvPr>
            <p:cNvSpPr/>
            <p:nvPr/>
          </p:nvSpPr>
          <p:spPr>
            <a:xfrm>
              <a:off x="2160550" y="2086050"/>
              <a:ext cx="76650" cy="48250"/>
            </a:xfrm>
            <a:custGeom>
              <a:avLst/>
              <a:gdLst/>
              <a:ahLst/>
              <a:cxnLst/>
              <a:rect l="l" t="t" r="r" b="b"/>
              <a:pathLst>
                <a:path w="3066" h="1930" extrusionOk="0">
                  <a:moveTo>
                    <a:pt x="1" y="1"/>
                  </a:moveTo>
                  <a:lnTo>
                    <a:pt x="1" y="1"/>
                  </a:lnTo>
                  <a:cubicBezTo>
                    <a:pt x="127" y="586"/>
                    <a:pt x="288" y="1172"/>
                    <a:pt x="494" y="1734"/>
                  </a:cubicBezTo>
                  <a:cubicBezTo>
                    <a:pt x="953" y="1872"/>
                    <a:pt x="1424" y="1929"/>
                    <a:pt x="1895" y="1929"/>
                  </a:cubicBezTo>
                  <a:lnTo>
                    <a:pt x="3065" y="1929"/>
                  </a:lnTo>
                  <a:cubicBezTo>
                    <a:pt x="2882" y="1401"/>
                    <a:pt x="2744" y="873"/>
                    <a:pt x="2629" y="322"/>
                  </a:cubicBezTo>
                  <a:cubicBezTo>
                    <a:pt x="1745" y="288"/>
                    <a:pt x="862" y="173"/>
                    <a:pt x="1" y="1"/>
                  </a:cubicBezTo>
                  <a:close/>
                </a:path>
              </a:pathLst>
            </a:custGeom>
            <a:solidFill>
              <a:srgbClr val="FFA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08;p72">
              <a:extLst>
                <a:ext uri="{FF2B5EF4-FFF2-40B4-BE49-F238E27FC236}">
                  <a16:creationId xmlns:a16="http://schemas.microsoft.com/office/drawing/2014/main" id="{F0AB8842-03EB-412B-AF0B-592A17B2C0B6}"/>
                </a:ext>
              </a:extLst>
            </p:cNvPr>
            <p:cNvSpPr/>
            <p:nvPr/>
          </p:nvSpPr>
          <p:spPr>
            <a:xfrm>
              <a:off x="2145075" y="1876900"/>
              <a:ext cx="88675" cy="217225"/>
            </a:xfrm>
            <a:custGeom>
              <a:avLst/>
              <a:gdLst/>
              <a:ahLst/>
              <a:cxnLst/>
              <a:rect l="l" t="t" r="r" b="b"/>
              <a:pathLst>
                <a:path w="3547" h="8689" extrusionOk="0">
                  <a:moveTo>
                    <a:pt x="2514" y="0"/>
                  </a:moveTo>
                  <a:cubicBezTo>
                    <a:pt x="2009" y="0"/>
                    <a:pt x="1492" y="80"/>
                    <a:pt x="999" y="230"/>
                  </a:cubicBezTo>
                  <a:cubicBezTo>
                    <a:pt x="126" y="2858"/>
                    <a:pt x="0" y="5670"/>
                    <a:pt x="608" y="8367"/>
                  </a:cubicBezTo>
                  <a:cubicBezTo>
                    <a:pt x="1481" y="8539"/>
                    <a:pt x="2364" y="8654"/>
                    <a:pt x="3248" y="8688"/>
                  </a:cubicBezTo>
                  <a:cubicBezTo>
                    <a:pt x="2663" y="5888"/>
                    <a:pt x="2915" y="2835"/>
                    <a:pt x="3547" y="0"/>
                  </a:cubicBezTo>
                  <a:close/>
                </a:path>
              </a:pathLst>
            </a:custGeom>
            <a:solidFill>
              <a:srgbClr val="FFD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09;p72">
              <a:extLst>
                <a:ext uri="{FF2B5EF4-FFF2-40B4-BE49-F238E27FC236}">
                  <a16:creationId xmlns:a16="http://schemas.microsoft.com/office/drawing/2014/main" id="{FB5780D5-42FB-4419-B12E-65EF5C80F4D4}"/>
                </a:ext>
              </a:extLst>
            </p:cNvPr>
            <p:cNvSpPr/>
            <p:nvPr/>
          </p:nvSpPr>
          <p:spPr>
            <a:xfrm>
              <a:off x="2095425" y="2067700"/>
              <a:ext cx="77500" cy="61700"/>
            </a:xfrm>
            <a:custGeom>
              <a:avLst/>
              <a:gdLst/>
              <a:ahLst/>
              <a:cxnLst/>
              <a:rect l="l" t="t" r="r" b="b"/>
              <a:pathLst>
                <a:path w="3100" h="2468" extrusionOk="0">
                  <a:moveTo>
                    <a:pt x="0" y="0"/>
                  </a:moveTo>
                  <a:lnTo>
                    <a:pt x="0" y="0"/>
                  </a:lnTo>
                  <a:cubicBezTo>
                    <a:pt x="666" y="1206"/>
                    <a:pt x="1779" y="2089"/>
                    <a:pt x="3099" y="2468"/>
                  </a:cubicBezTo>
                  <a:cubicBezTo>
                    <a:pt x="2893" y="1906"/>
                    <a:pt x="2732" y="1320"/>
                    <a:pt x="2594" y="735"/>
                  </a:cubicBezTo>
                  <a:cubicBezTo>
                    <a:pt x="1711" y="563"/>
                    <a:pt x="838" y="31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10;p72">
              <a:extLst>
                <a:ext uri="{FF2B5EF4-FFF2-40B4-BE49-F238E27FC236}">
                  <a16:creationId xmlns:a16="http://schemas.microsoft.com/office/drawing/2014/main" id="{53108073-D42A-4992-A118-0C092670258A}"/>
                </a:ext>
              </a:extLst>
            </p:cNvPr>
            <p:cNvSpPr/>
            <p:nvPr/>
          </p:nvSpPr>
          <p:spPr>
            <a:xfrm>
              <a:off x="2079350" y="1882625"/>
              <a:ext cx="90700" cy="203750"/>
            </a:xfrm>
            <a:custGeom>
              <a:avLst/>
              <a:gdLst/>
              <a:ahLst/>
              <a:cxnLst/>
              <a:rect l="l" t="t" r="r" b="b"/>
              <a:pathLst>
                <a:path w="3628" h="8150" extrusionOk="0">
                  <a:moveTo>
                    <a:pt x="3628" y="1"/>
                  </a:moveTo>
                  <a:lnTo>
                    <a:pt x="3628" y="1"/>
                  </a:lnTo>
                  <a:cubicBezTo>
                    <a:pt x="1470" y="666"/>
                    <a:pt x="1" y="2663"/>
                    <a:pt x="1" y="4936"/>
                  </a:cubicBezTo>
                  <a:cubicBezTo>
                    <a:pt x="1" y="5797"/>
                    <a:pt x="219" y="6657"/>
                    <a:pt x="643" y="7415"/>
                  </a:cubicBezTo>
                  <a:cubicBezTo>
                    <a:pt x="1481" y="7725"/>
                    <a:pt x="2354" y="7977"/>
                    <a:pt x="3237" y="8149"/>
                  </a:cubicBezTo>
                  <a:cubicBezTo>
                    <a:pt x="2618" y="5452"/>
                    <a:pt x="2755" y="2629"/>
                    <a:pt x="36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11;p72">
              <a:extLst>
                <a:ext uri="{FF2B5EF4-FFF2-40B4-BE49-F238E27FC236}">
                  <a16:creationId xmlns:a16="http://schemas.microsoft.com/office/drawing/2014/main" id="{7A587CBF-0333-45C9-8456-71B58F136E85}"/>
                </a:ext>
              </a:extLst>
            </p:cNvPr>
            <p:cNvSpPr/>
            <p:nvPr/>
          </p:nvSpPr>
          <p:spPr>
            <a:xfrm>
              <a:off x="2226275" y="2090075"/>
              <a:ext cx="86375" cy="44225"/>
            </a:xfrm>
            <a:custGeom>
              <a:avLst/>
              <a:gdLst/>
              <a:ahLst/>
              <a:cxnLst/>
              <a:rect l="l" t="t" r="r" b="b"/>
              <a:pathLst>
                <a:path w="3455" h="1769" extrusionOk="0">
                  <a:moveTo>
                    <a:pt x="3019" y="1"/>
                  </a:moveTo>
                  <a:cubicBezTo>
                    <a:pt x="2262" y="122"/>
                    <a:pt x="1500" y="178"/>
                    <a:pt x="735" y="178"/>
                  </a:cubicBezTo>
                  <a:cubicBezTo>
                    <a:pt x="490" y="178"/>
                    <a:pt x="245" y="172"/>
                    <a:pt x="0" y="161"/>
                  </a:cubicBezTo>
                  <a:lnTo>
                    <a:pt x="0" y="161"/>
                  </a:lnTo>
                  <a:cubicBezTo>
                    <a:pt x="103" y="712"/>
                    <a:pt x="253" y="1240"/>
                    <a:pt x="425" y="1768"/>
                  </a:cubicBezTo>
                  <a:lnTo>
                    <a:pt x="2651" y="1768"/>
                  </a:lnTo>
                  <a:cubicBezTo>
                    <a:pt x="2915" y="1768"/>
                    <a:pt x="3191" y="1757"/>
                    <a:pt x="3455" y="1711"/>
                  </a:cubicBezTo>
                  <a:cubicBezTo>
                    <a:pt x="3283" y="1148"/>
                    <a:pt x="3145" y="574"/>
                    <a:pt x="30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12;p72">
              <a:extLst>
                <a:ext uri="{FF2B5EF4-FFF2-40B4-BE49-F238E27FC236}">
                  <a16:creationId xmlns:a16="http://schemas.microsoft.com/office/drawing/2014/main" id="{1B3FE3C5-1144-43CC-A5C2-A80C8004C85A}"/>
                </a:ext>
              </a:extLst>
            </p:cNvPr>
            <p:cNvSpPr/>
            <p:nvPr/>
          </p:nvSpPr>
          <p:spPr>
            <a:xfrm>
              <a:off x="2211625" y="1876900"/>
              <a:ext cx="93850" cy="217650"/>
            </a:xfrm>
            <a:custGeom>
              <a:avLst/>
              <a:gdLst/>
              <a:ahLst/>
              <a:cxnLst/>
              <a:rect l="l" t="t" r="r" b="b"/>
              <a:pathLst>
                <a:path w="3754" h="8706" extrusionOk="0">
                  <a:moveTo>
                    <a:pt x="885" y="0"/>
                  </a:moveTo>
                  <a:cubicBezTo>
                    <a:pt x="253" y="2835"/>
                    <a:pt x="1" y="5888"/>
                    <a:pt x="575" y="8688"/>
                  </a:cubicBezTo>
                  <a:cubicBezTo>
                    <a:pt x="822" y="8699"/>
                    <a:pt x="1070" y="8705"/>
                    <a:pt x="1316" y="8705"/>
                  </a:cubicBezTo>
                  <a:cubicBezTo>
                    <a:pt x="2086" y="8705"/>
                    <a:pt x="2851" y="8649"/>
                    <a:pt x="3616" y="8528"/>
                  </a:cubicBezTo>
                  <a:cubicBezTo>
                    <a:pt x="3019" y="5739"/>
                    <a:pt x="2973" y="2846"/>
                    <a:pt x="3754" y="34"/>
                  </a:cubicBezTo>
                  <a:cubicBezTo>
                    <a:pt x="3582" y="12"/>
                    <a:pt x="3410" y="0"/>
                    <a:pt x="32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13;p72">
              <a:extLst>
                <a:ext uri="{FF2B5EF4-FFF2-40B4-BE49-F238E27FC236}">
                  <a16:creationId xmlns:a16="http://schemas.microsoft.com/office/drawing/2014/main" id="{C703FD1B-D8A7-4A17-A420-B25A6F288213}"/>
                </a:ext>
              </a:extLst>
            </p:cNvPr>
            <p:cNvSpPr/>
            <p:nvPr/>
          </p:nvSpPr>
          <p:spPr>
            <a:xfrm>
              <a:off x="2285950" y="1877750"/>
              <a:ext cx="135450" cy="212650"/>
            </a:xfrm>
            <a:custGeom>
              <a:avLst/>
              <a:gdLst/>
              <a:ahLst/>
              <a:cxnLst/>
              <a:rect l="l" t="t" r="r" b="b"/>
              <a:pathLst>
                <a:path w="5418" h="8506" extrusionOk="0">
                  <a:moveTo>
                    <a:pt x="781" y="0"/>
                  </a:moveTo>
                  <a:cubicBezTo>
                    <a:pt x="0" y="2824"/>
                    <a:pt x="46" y="5705"/>
                    <a:pt x="643" y="8505"/>
                  </a:cubicBezTo>
                  <a:cubicBezTo>
                    <a:pt x="2273" y="8253"/>
                    <a:pt x="3822" y="7702"/>
                    <a:pt x="5131" y="6806"/>
                  </a:cubicBezTo>
                  <a:cubicBezTo>
                    <a:pt x="5326" y="6267"/>
                    <a:pt x="5418" y="5693"/>
                    <a:pt x="5418" y="5131"/>
                  </a:cubicBezTo>
                  <a:cubicBezTo>
                    <a:pt x="5406" y="2480"/>
                    <a:pt x="3409" y="276"/>
                    <a:pt x="781" y="0"/>
                  </a:cubicBezTo>
                  <a:close/>
                </a:path>
              </a:pathLst>
            </a:custGeom>
            <a:solidFill>
              <a:srgbClr val="FFD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14;p72">
              <a:extLst>
                <a:ext uri="{FF2B5EF4-FFF2-40B4-BE49-F238E27FC236}">
                  <a16:creationId xmlns:a16="http://schemas.microsoft.com/office/drawing/2014/main" id="{6630EAD8-33D2-4C9D-8383-F58D1C0058B9}"/>
                </a:ext>
              </a:extLst>
            </p:cNvPr>
            <p:cNvSpPr/>
            <p:nvPr/>
          </p:nvSpPr>
          <p:spPr>
            <a:xfrm>
              <a:off x="2302025" y="2047600"/>
              <a:ext cx="112200" cy="85250"/>
            </a:xfrm>
            <a:custGeom>
              <a:avLst/>
              <a:gdLst/>
              <a:ahLst/>
              <a:cxnLst/>
              <a:rect l="l" t="t" r="r" b="b"/>
              <a:pathLst>
                <a:path w="4488" h="3410" extrusionOk="0">
                  <a:moveTo>
                    <a:pt x="4488" y="1"/>
                  </a:moveTo>
                  <a:lnTo>
                    <a:pt x="4488" y="1"/>
                  </a:lnTo>
                  <a:cubicBezTo>
                    <a:pt x="3179" y="896"/>
                    <a:pt x="1630" y="1447"/>
                    <a:pt x="0" y="1700"/>
                  </a:cubicBezTo>
                  <a:cubicBezTo>
                    <a:pt x="115" y="2273"/>
                    <a:pt x="264" y="2847"/>
                    <a:pt x="425" y="3410"/>
                  </a:cubicBezTo>
                  <a:cubicBezTo>
                    <a:pt x="2296" y="3100"/>
                    <a:pt x="3856" y="1803"/>
                    <a:pt x="4488" y="1"/>
                  </a:cubicBezTo>
                  <a:close/>
                </a:path>
              </a:pathLst>
            </a:custGeom>
            <a:solidFill>
              <a:srgbClr val="FFA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15;p72">
              <a:extLst>
                <a:ext uri="{FF2B5EF4-FFF2-40B4-BE49-F238E27FC236}">
                  <a16:creationId xmlns:a16="http://schemas.microsoft.com/office/drawing/2014/main" id="{A3B1EF68-9247-431B-BFFC-46C0A8B7C653}"/>
                </a:ext>
              </a:extLst>
            </p:cNvPr>
            <p:cNvSpPr/>
            <p:nvPr/>
          </p:nvSpPr>
          <p:spPr>
            <a:xfrm>
              <a:off x="2347925" y="1973875"/>
              <a:ext cx="29000" cy="24875"/>
            </a:xfrm>
            <a:custGeom>
              <a:avLst/>
              <a:gdLst/>
              <a:ahLst/>
              <a:cxnLst/>
              <a:rect l="l" t="t" r="r" b="b"/>
              <a:pathLst>
                <a:path w="1160" h="995" extrusionOk="0">
                  <a:moveTo>
                    <a:pt x="666" y="0"/>
                  </a:moveTo>
                  <a:cubicBezTo>
                    <a:pt x="219" y="0"/>
                    <a:pt x="0" y="528"/>
                    <a:pt x="310" y="850"/>
                  </a:cubicBezTo>
                  <a:cubicBezTo>
                    <a:pt x="414" y="950"/>
                    <a:pt x="539" y="995"/>
                    <a:pt x="662" y="995"/>
                  </a:cubicBezTo>
                  <a:cubicBezTo>
                    <a:pt x="918" y="995"/>
                    <a:pt x="1160" y="797"/>
                    <a:pt x="1160" y="494"/>
                  </a:cubicBezTo>
                  <a:cubicBezTo>
                    <a:pt x="1160" y="218"/>
                    <a:pt x="942" y="0"/>
                    <a:pt x="6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116;p72">
              <a:extLst>
                <a:ext uri="{FF2B5EF4-FFF2-40B4-BE49-F238E27FC236}">
                  <a16:creationId xmlns:a16="http://schemas.microsoft.com/office/drawing/2014/main" id="{0266B825-A1B1-45AF-A187-4D36A6C4E0A5}"/>
                </a:ext>
              </a:extLst>
            </p:cNvPr>
            <p:cNvSpPr/>
            <p:nvPr/>
          </p:nvSpPr>
          <p:spPr>
            <a:xfrm>
              <a:off x="2330425" y="2009450"/>
              <a:ext cx="58275" cy="58275"/>
            </a:xfrm>
            <a:custGeom>
              <a:avLst/>
              <a:gdLst/>
              <a:ahLst/>
              <a:cxnLst/>
              <a:rect l="l" t="t" r="r" b="b"/>
              <a:pathLst>
                <a:path w="2331" h="2331" extrusionOk="0">
                  <a:moveTo>
                    <a:pt x="1160" y="1"/>
                  </a:moveTo>
                  <a:cubicBezTo>
                    <a:pt x="517" y="1"/>
                    <a:pt x="0" y="517"/>
                    <a:pt x="0" y="1160"/>
                  </a:cubicBezTo>
                  <a:cubicBezTo>
                    <a:pt x="0" y="1814"/>
                    <a:pt x="517" y="2330"/>
                    <a:pt x="1160" y="2330"/>
                  </a:cubicBezTo>
                  <a:cubicBezTo>
                    <a:pt x="1802" y="2330"/>
                    <a:pt x="2330" y="1814"/>
                    <a:pt x="2330" y="1160"/>
                  </a:cubicBezTo>
                  <a:cubicBezTo>
                    <a:pt x="2330" y="517"/>
                    <a:pt x="1802" y="1"/>
                    <a:pt x="1160" y="1"/>
                  </a:cubicBezTo>
                  <a:close/>
                </a:path>
              </a:pathLst>
            </a:custGeom>
            <a:solidFill>
              <a:srgbClr val="F7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117;p72">
              <a:extLst>
                <a:ext uri="{FF2B5EF4-FFF2-40B4-BE49-F238E27FC236}">
                  <a16:creationId xmlns:a16="http://schemas.microsoft.com/office/drawing/2014/main" id="{290186EE-7F7B-4FCB-9D9F-23C529B182D2}"/>
                </a:ext>
              </a:extLst>
            </p:cNvPr>
            <p:cNvSpPr/>
            <p:nvPr/>
          </p:nvSpPr>
          <p:spPr>
            <a:xfrm>
              <a:off x="2069325" y="1756175"/>
              <a:ext cx="194225" cy="156600"/>
            </a:xfrm>
            <a:custGeom>
              <a:avLst/>
              <a:gdLst/>
              <a:ahLst/>
              <a:cxnLst/>
              <a:rect l="l" t="t" r="r" b="b"/>
              <a:pathLst>
                <a:path w="7769" h="6264" extrusionOk="0">
                  <a:moveTo>
                    <a:pt x="3470" y="0"/>
                  </a:moveTo>
                  <a:cubicBezTo>
                    <a:pt x="3015" y="0"/>
                    <a:pt x="2563" y="164"/>
                    <a:pt x="2146" y="537"/>
                  </a:cubicBezTo>
                  <a:cubicBezTo>
                    <a:pt x="0" y="2442"/>
                    <a:pt x="2043" y="4450"/>
                    <a:pt x="3409" y="5357"/>
                  </a:cubicBezTo>
                  <a:cubicBezTo>
                    <a:pt x="4384" y="6000"/>
                    <a:pt x="6852" y="6264"/>
                    <a:pt x="6852" y="6264"/>
                  </a:cubicBezTo>
                  <a:cubicBezTo>
                    <a:pt x="7768" y="3544"/>
                    <a:pt x="5584" y="0"/>
                    <a:pt x="3470" y="0"/>
                  </a:cubicBezTo>
                  <a:close/>
                </a:path>
              </a:pathLst>
            </a:custGeom>
            <a:solidFill>
              <a:srgbClr val="99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4" name="Google Shape;2100;p72">
            <a:extLst>
              <a:ext uri="{FF2B5EF4-FFF2-40B4-BE49-F238E27FC236}">
                <a16:creationId xmlns:a16="http://schemas.microsoft.com/office/drawing/2014/main" id="{3F926A51-9C3A-40D3-BF1A-DB85EC4BBB15}"/>
              </a:ext>
            </a:extLst>
          </p:cNvPr>
          <p:cNvGrpSpPr/>
          <p:nvPr/>
        </p:nvGrpSpPr>
        <p:grpSpPr>
          <a:xfrm>
            <a:off x="8299069" y="234605"/>
            <a:ext cx="665389" cy="727568"/>
            <a:chOff x="2013650" y="1733325"/>
            <a:chExt cx="407750" cy="445875"/>
          </a:xfrm>
        </p:grpSpPr>
        <p:sp>
          <p:nvSpPr>
            <p:cNvPr id="75" name="Google Shape;2101;p72">
              <a:extLst>
                <a:ext uri="{FF2B5EF4-FFF2-40B4-BE49-F238E27FC236}">
                  <a16:creationId xmlns:a16="http://schemas.microsoft.com/office/drawing/2014/main" id="{074BD367-A6DA-4EA3-9DE0-9BFCAA583F46}"/>
                </a:ext>
              </a:extLst>
            </p:cNvPr>
            <p:cNvSpPr/>
            <p:nvPr/>
          </p:nvSpPr>
          <p:spPr>
            <a:xfrm>
              <a:off x="2013650" y="1998550"/>
              <a:ext cx="72900" cy="42200"/>
            </a:xfrm>
            <a:custGeom>
              <a:avLst/>
              <a:gdLst/>
              <a:ahLst/>
              <a:cxnLst/>
              <a:rect l="l" t="t" r="r" b="b"/>
              <a:pathLst>
                <a:path w="2916" h="1688" extrusionOk="0">
                  <a:moveTo>
                    <a:pt x="2916" y="0"/>
                  </a:moveTo>
                  <a:lnTo>
                    <a:pt x="0" y="838"/>
                  </a:lnTo>
                  <a:lnTo>
                    <a:pt x="2916" y="1688"/>
                  </a:lnTo>
                  <a:lnTo>
                    <a:pt x="2916" y="0"/>
                  </a:lnTo>
                  <a:close/>
                </a:path>
              </a:pathLst>
            </a:custGeom>
            <a:solidFill>
              <a:srgbClr val="99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2102;p72">
              <a:extLst>
                <a:ext uri="{FF2B5EF4-FFF2-40B4-BE49-F238E27FC236}">
                  <a16:creationId xmlns:a16="http://schemas.microsoft.com/office/drawing/2014/main" id="{A0180C7F-A9AB-4CAC-A96F-BC7D0A9217BB}"/>
                </a:ext>
              </a:extLst>
            </p:cNvPr>
            <p:cNvSpPr/>
            <p:nvPr/>
          </p:nvSpPr>
          <p:spPr>
            <a:xfrm>
              <a:off x="2124975" y="1733325"/>
              <a:ext cx="176625" cy="179450"/>
            </a:xfrm>
            <a:custGeom>
              <a:avLst/>
              <a:gdLst/>
              <a:ahLst/>
              <a:cxnLst/>
              <a:rect l="l" t="t" r="r" b="b"/>
              <a:pathLst>
                <a:path w="7065" h="7178" extrusionOk="0">
                  <a:moveTo>
                    <a:pt x="3453" y="0"/>
                  </a:moveTo>
                  <a:cubicBezTo>
                    <a:pt x="3206" y="0"/>
                    <a:pt x="2946" y="49"/>
                    <a:pt x="2675" y="154"/>
                  </a:cubicBezTo>
                  <a:cubicBezTo>
                    <a:pt x="1" y="1198"/>
                    <a:pt x="1206" y="3792"/>
                    <a:pt x="2170" y="5112"/>
                  </a:cubicBezTo>
                  <a:cubicBezTo>
                    <a:pt x="2858" y="6064"/>
                    <a:pt x="5085" y="7178"/>
                    <a:pt x="5085" y="7178"/>
                  </a:cubicBezTo>
                  <a:cubicBezTo>
                    <a:pt x="7065" y="4719"/>
                    <a:pt x="5885" y="0"/>
                    <a:pt x="3453" y="0"/>
                  </a:cubicBezTo>
                  <a:close/>
                </a:path>
              </a:pathLst>
            </a:custGeom>
            <a:solidFill>
              <a:srgbClr val="99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2103;p72">
              <a:extLst>
                <a:ext uri="{FF2B5EF4-FFF2-40B4-BE49-F238E27FC236}">
                  <a16:creationId xmlns:a16="http://schemas.microsoft.com/office/drawing/2014/main" id="{DEC1F14A-5A7E-443E-A6A3-20844D9FB67F}"/>
                </a:ext>
              </a:extLst>
            </p:cNvPr>
            <p:cNvSpPr/>
            <p:nvPr/>
          </p:nvSpPr>
          <p:spPr>
            <a:xfrm>
              <a:off x="2124450" y="2109350"/>
              <a:ext cx="34550" cy="62175"/>
            </a:xfrm>
            <a:custGeom>
              <a:avLst/>
              <a:gdLst/>
              <a:ahLst/>
              <a:cxnLst/>
              <a:rect l="l" t="t" r="r" b="b"/>
              <a:pathLst>
                <a:path w="1382" h="2487" extrusionOk="0">
                  <a:moveTo>
                    <a:pt x="961" y="1"/>
                  </a:moveTo>
                  <a:cubicBezTo>
                    <a:pt x="823" y="1"/>
                    <a:pt x="682" y="70"/>
                    <a:pt x="618" y="228"/>
                  </a:cubicBezTo>
                  <a:cubicBezTo>
                    <a:pt x="377" y="825"/>
                    <a:pt x="194" y="1433"/>
                    <a:pt x="56" y="2053"/>
                  </a:cubicBezTo>
                  <a:cubicBezTo>
                    <a:pt x="1" y="2315"/>
                    <a:pt x="219" y="2486"/>
                    <a:pt x="425" y="2486"/>
                  </a:cubicBezTo>
                  <a:cubicBezTo>
                    <a:pt x="561" y="2486"/>
                    <a:pt x="692" y="2411"/>
                    <a:pt x="733" y="2237"/>
                  </a:cubicBezTo>
                  <a:cubicBezTo>
                    <a:pt x="859" y="1617"/>
                    <a:pt x="1043" y="1009"/>
                    <a:pt x="1284" y="423"/>
                  </a:cubicBezTo>
                  <a:cubicBezTo>
                    <a:pt x="1382" y="166"/>
                    <a:pt x="1175" y="1"/>
                    <a:pt x="9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104;p72">
              <a:extLst>
                <a:ext uri="{FF2B5EF4-FFF2-40B4-BE49-F238E27FC236}">
                  <a16:creationId xmlns:a16="http://schemas.microsoft.com/office/drawing/2014/main" id="{7477083D-6D09-4FB1-A182-331659369D23}"/>
                </a:ext>
              </a:extLst>
            </p:cNvPr>
            <p:cNvSpPr/>
            <p:nvPr/>
          </p:nvSpPr>
          <p:spPr>
            <a:xfrm>
              <a:off x="2186950" y="2116975"/>
              <a:ext cx="20550" cy="62225"/>
            </a:xfrm>
            <a:custGeom>
              <a:avLst/>
              <a:gdLst/>
              <a:ahLst/>
              <a:cxnLst/>
              <a:rect l="l" t="t" r="r" b="b"/>
              <a:pathLst>
                <a:path w="822" h="2489" extrusionOk="0">
                  <a:moveTo>
                    <a:pt x="478" y="1"/>
                  </a:moveTo>
                  <a:cubicBezTo>
                    <a:pt x="305" y="1"/>
                    <a:pt x="127" y="113"/>
                    <a:pt x="116" y="336"/>
                  </a:cubicBezTo>
                  <a:cubicBezTo>
                    <a:pt x="93" y="945"/>
                    <a:pt x="58" y="1553"/>
                    <a:pt x="12" y="2161"/>
                  </a:cubicBezTo>
                  <a:cubicBezTo>
                    <a:pt x="1" y="2379"/>
                    <a:pt x="167" y="2488"/>
                    <a:pt x="341" y="2488"/>
                  </a:cubicBezTo>
                  <a:cubicBezTo>
                    <a:pt x="514" y="2488"/>
                    <a:pt x="695" y="2379"/>
                    <a:pt x="712" y="2161"/>
                  </a:cubicBezTo>
                  <a:cubicBezTo>
                    <a:pt x="747" y="1553"/>
                    <a:pt x="781" y="945"/>
                    <a:pt x="816" y="336"/>
                  </a:cubicBezTo>
                  <a:cubicBezTo>
                    <a:pt x="821" y="113"/>
                    <a:pt x="652" y="1"/>
                    <a:pt x="4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105;p72">
              <a:extLst>
                <a:ext uri="{FF2B5EF4-FFF2-40B4-BE49-F238E27FC236}">
                  <a16:creationId xmlns:a16="http://schemas.microsoft.com/office/drawing/2014/main" id="{A8134607-A5F5-4CD0-BF33-5B1035D4EBB0}"/>
                </a:ext>
              </a:extLst>
            </p:cNvPr>
            <p:cNvSpPr/>
            <p:nvPr/>
          </p:nvSpPr>
          <p:spPr>
            <a:xfrm>
              <a:off x="2261850" y="2116975"/>
              <a:ext cx="24800" cy="62025"/>
            </a:xfrm>
            <a:custGeom>
              <a:avLst/>
              <a:gdLst/>
              <a:ahLst/>
              <a:cxnLst/>
              <a:rect l="l" t="t" r="r" b="b"/>
              <a:pathLst>
                <a:path w="992" h="2481" extrusionOk="0">
                  <a:moveTo>
                    <a:pt x="343" y="1"/>
                  </a:moveTo>
                  <a:cubicBezTo>
                    <a:pt x="170" y="1"/>
                    <a:pt x="0" y="113"/>
                    <a:pt x="12" y="336"/>
                  </a:cubicBezTo>
                  <a:cubicBezTo>
                    <a:pt x="35" y="968"/>
                    <a:pt x="115" y="1610"/>
                    <a:pt x="264" y="2230"/>
                  </a:cubicBezTo>
                  <a:cubicBezTo>
                    <a:pt x="306" y="2405"/>
                    <a:pt x="438" y="2480"/>
                    <a:pt x="574" y="2480"/>
                  </a:cubicBezTo>
                  <a:cubicBezTo>
                    <a:pt x="778" y="2480"/>
                    <a:pt x="992" y="2312"/>
                    <a:pt x="930" y="2058"/>
                  </a:cubicBezTo>
                  <a:cubicBezTo>
                    <a:pt x="804" y="1484"/>
                    <a:pt x="723" y="910"/>
                    <a:pt x="700" y="336"/>
                  </a:cubicBezTo>
                  <a:cubicBezTo>
                    <a:pt x="695" y="113"/>
                    <a:pt x="517" y="1"/>
                    <a:pt x="3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06;p72">
              <a:extLst>
                <a:ext uri="{FF2B5EF4-FFF2-40B4-BE49-F238E27FC236}">
                  <a16:creationId xmlns:a16="http://schemas.microsoft.com/office/drawing/2014/main" id="{8E93D2AF-756C-4E7C-B7D7-FD7BD02D87DF}"/>
                </a:ext>
              </a:extLst>
            </p:cNvPr>
            <p:cNvSpPr/>
            <p:nvPr/>
          </p:nvSpPr>
          <p:spPr>
            <a:xfrm>
              <a:off x="2310350" y="2112000"/>
              <a:ext cx="35200" cy="56075"/>
            </a:xfrm>
            <a:custGeom>
              <a:avLst/>
              <a:gdLst/>
              <a:ahLst/>
              <a:cxnLst/>
              <a:rect l="l" t="t" r="r" b="b"/>
              <a:pathLst>
                <a:path w="1408" h="2243" extrusionOk="0">
                  <a:moveTo>
                    <a:pt x="465" y="1"/>
                  </a:moveTo>
                  <a:cubicBezTo>
                    <a:pt x="242" y="1"/>
                    <a:pt x="0" y="252"/>
                    <a:pt x="126" y="535"/>
                  </a:cubicBezTo>
                  <a:cubicBezTo>
                    <a:pt x="333" y="1006"/>
                    <a:pt x="505" y="1499"/>
                    <a:pt x="654" y="1993"/>
                  </a:cubicBezTo>
                  <a:cubicBezTo>
                    <a:pt x="709" y="2167"/>
                    <a:pt x="848" y="2242"/>
                    <a:pt x="987" y="2242"/>
                  </a:cubicBezTo>
                  <a:cubicBezTo>
                    <a:pt x="1197" y="2242"/>
                    <a:pt x="1407" y="2071"/>
                    <a:pt x="1331" y="1809"/>
                  </a:cubicBezTo>
                  <a:cubicBezTo>
                    <a:pt x="1159" y="1258"/>
                    <a:pt x="953" y="707"/>
                    <a:pt x="723" y="180"/>
                  </a:cubicBezTo>
                  <a:cubicBezTo>
                    <a:pt x="665" y="53"/>
                    <a:pt x="567" y="1"/>
                    <a:pt x="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107;p72">
              <a:extLst>
                <a:ext uri="{FF2B5EF4-FFF2-40B4-BE49-F238E27FC236}">
                  <a16:creationId xmlns:a16="http://schemas.microsoft.com/office/drawing/2014/main" id="{219B20E8-80A2-4F8C-B73F-94A08A5BE9BA}"/>
                </a:ext>
              </a:extLst>
            </p:cNvPr>
            <p:cNvSpPr/>
            <p:nvPr/>
          </p:nvSpPr>
          <p:spPr>
            <a:xfrm>
              <a:off x="2160550" y="2086050"/>
              <a:ext cx="76650" cy="48250"/>
            </a:xfrm>
            <a:custGeom>
              <a:avLst/>
              <a:gdLst/>
              <a:ahLst/>
              <a:cxnLst/>
              <a:rect l="l" t="t" r="r" b="b"/>
              <a:pathLst>
                <a:path w="3066" h="1930" extrusionOk="0">
                  <a:moveTo>
                    <a:pt x="1" y="1"/>
                  </a:moveTo>
                  <a:lnTo>
                    <a:pt x="1" y="1"/>
                  </a:lnTo>
                  <a:cubicBezTo>
                    <a:pt x="127" y="586"/>
                    <a:pt x="288" y="1172"/>
                    <a:pt x="494" y="1734"/>
                  </a:cubicBezTo>
                  <a:cubicBezTo>
                    <a:pt x="953" y="1872"/>
                    <a:pt x="1424" y="1929"/>
                    <a:pt x="1895" y="1929"/>
                  </a:cubicBezTo>
                  <a:lnTo>
                    <a:pt x="3065" y="1929"/>
                  </a:lnTo>
                  <a:cubicBezTo>
                    <a:pt x="2882" y="1401"/>
                    <a:pt x="2744" y="873"/>
                    <a:pt x="2629" y="322"/>
                  </a:cubicBezTo>
                  <a:cubicBezTo>
                    <a:pt x="1745" y="288"/>
                    <a:pt x="862" y="173"/>
                    <a:pt x="1" y="1"/>
                  </a:cubicBezTo>
                  <a:close/>
                </a:path>
              </a:pathLst>
            </a:custGeom>
            <a:solidFill>
              <a:srgbClr val="FFA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108;p72">
              <a:extLst>
                <a:ext uri="{FF2B5EF4-FFF2-40B4-BE49-F238E27FC236}">
                  <a16:creationId xmlns:a16="http://schemas.microsoft.com/office/drawing/2014/main" id="{7216D28D-1C8C-4F6E-A4E1-15FF159948FA}"/>
                </a:ext>
              </a:extLst>
            </p:cNvPr>
            <p:cNvSpPr/>
            <p:nvPr/>
          </p:nvSpPr>
          <p:spPr>
            <a:xfrm>
              <a:off x="2145075" y="1876900"/>
              <a:ext cx="88675" cy="217225"/>
            </a:xfrm>
            <a:custGeom>
              <a:avLst/>
              <a:gdLst/>
              <a:ahLst/>
              <a:cxnLst/>
              <a:rect l="l" t="t" r="r" b="b"/>
              <a:pathLst>
                <a:path w="3547" h="8689" extrusionOk="0">
                  <a:moveTo>
                    <a:pt x="2514" y="0"/>
                  </a:moveTo>
                  <a:cubicBezTo>
                    <a:pt x="2009" y="0"/>
                    <a:pt x="1492" y="80"/>
                    <a:pt x="999" y="230"/>
                  </a:cubicBezTo>
                  <a:cubicBezTo>
                    <a:pt x="126" y="2858"/>
                    <a:pt x="0" y="5670"/>
                    <a:pt x="608" y="8367"/>
                  </a:cubicBezTo>
                  <a:cubicBezTo>
                    <a:pt x="1481" y="8539"/>
                    <a:pt x="2364" y="8654"/>
                    <a:pt x="3248" y="8688"/>
                  </a:cubicBezTo>
                  <a:cubicBezTo>
                    <a:pt x="2663" y="5888"/>
                    <a:pt x="2915" y="2835"/>
                    <a:pt x="3547" y="0"/>
                  </a:cubicBezTo>
                  <a:close/>
                </a:path>
              </a:pathLst>
            </a:custGeom>
            <a:solidFill>
              <a:srgbClr val="FFD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109;p72">
              <a:extLst>
                <a:ext uri="{FF2B5EF4-FFF2-40B4-BE49-F238E27FC236}">
                  <a16:creationId xmlns:a16="http://schemas.microsoft.com/office/drawing/2014/main" id="{DF122587-B57D-47AF-89DF-B0CE6765DD42}"/>
                </a:ext>
              </a:extLst>
            </p:cNvPr>
            <p:cNvSpPr/>
            <p:nvPr/>
          </p:nvSpPr>
          <p:spPr>
            <a:xfrm>
              <a:off x="2095425" y="2067700"/>
              <a:ext cx="77500" cy="61700"/>
            </a:xfrm>
            <a:custGeom>
              <a:avLst/>
              <a:gdLst/>
              <a:ahLst/>
              <a:cxnLst/>
              <a:rect l="l" t="t" r="r" b="b"/>
              <a:pathLst>
                <a:path w="3100" h="2468" extrusionOk="0">
                  <a:moveTo>
                    <a:pt x="0" y="0"/>
                  </a:moveTo>
                  <a:lnTo>
                    <a:pt x="0" y="0"/>
                  </a:lnTo>
                  <a:cubicBezTo>
                    <a:pt x="666" y="1206"/>
                    <a:pt x="1779" y="2089"/>
                    <a:pt x="3099" y="2468"/>
                  </a:cubicBezTo>
                  <a:cubicBezTo>
                    <a:pt x="2893" y="1906"/>
                    <a:pt x="2732" y="1320"/>
                    <a:pt x="2594" y="735"/>
                  </a:cubicBezTo>
                  <a:cubicBezTo>
                    <a:pt x="1711" y="563"/>
                    <a:pt x="838" y="31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110;p72">
              <a:extLst>
                <a:ext uri="{FF2B5EF4-FFF2-40B4-BE49-F238E27FC236}">
                  <a16:creationId xmlns:a16="http://schemas.microsoft.com/office/drawing/2014/main" id="{C57AEC00-3265-45B4-BCFB-AE24C3CA305D}"/>
                </a:ext>
              </a:extLst>
            </p:cNvPr>
            <p:cNvSpPr/>
            <p:nvPr/>
          </p:nvSpPr>
          <p:spPr>
            <a:xfrm>
              <a:off x="2079350" y="1882625"/>
              <a:ext cx="90700" cy="203750"/>
            </a:xfrm>
            <a:custGeom>
              <a:avLst/>
              <a:gdLst/>
              <a:ahLst/>
              <a:cxnLst/>
              <a:rect l="l" t="t" r="r" b="b"/>
              <a:pathLst>
                <a:path w="3628" h="8150" extrusionOk="0">
                  <a:moveTo>
                    <a:pt x="3628" y="1"/>
                  </a:moveTo>
                  <a:lnTo>
                    <a:pt x="3628" y="1"/>
                  </a:lnTo>
                  <a:cubicBezTo>
                    <a:pt x="1470" y="666"/>
                    <a:pt x="1" y="2663"/>
                    <a:pt x="1" y="4936"/>
                  </a:cubicBezTo>
                  <a:cubicBezTo>
                    <a:pt x="1" y="5797"/>
                    <a:pt x="219" y="6657"/>
                    <a:pt x="643" y="7415"/>
                  </a:cubicBezTo>
                  <a:cubicBezTo>
                    <a:pt x="1481" y="7725"/>
                    <a:pt x="2354" y="7977"/>
                    <a:pt x="3237" y="8149"/>
                  </a:cubicBezTo>
                  <a:cubicBezTo>
                    <a:pt x="2618" y="5452"/>
                    <a:pt x="2755" y="2629"/>
                    <a:pt x="36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111;p72">
              <a:extLst>
                <a:ext uri="{FF2B5EF4-FFF2-40B4-BE49-F238E27FC236}">
                  <a16:creationId xmlns:a16="http://schemas.microsoft.com/office/drawing/2014/main" id="{8C679199-233B-44C0-8EFF-A5CE033FC86E}"/>
                </a:ext>
              </a:extLst>
            </p:cNvPr>
            <p:cNvSpPr/>
            <p:nvPr/>
          </p:nvSpPr>
          <p:spPr>
            <a:xfrm>
              <a:off x="2226275" y="2090075"/>
              <a:ext cx="86375" cy="44225"/>
            </a:xfrm>
            <a:custGeom>
              <a:avLst/>
              <a:gdLst/>
              <a:ahLst/>
              <a:cxnLst/>
              <a:rect l="l" t="t" r="r" b="b"/>
              <a:pathLst>
                <a:path w="3455" h="1769" extrusionOk="0">
                  <a:moveTo>
                    <a:pt x="3019" y="1"/>
                  </a:moveTo>
                  <a:cubicBezTo>
                    <a:pt x="2262" y="122"/>
                    <a:pt x="1500" y="178"/>
                    <a:pt x="735" y="178"/>
                  </a:cubicBezTo>
                  <a:cubicBezTo>
                    <a:pt x="490" y="178"/>
                    <a:pt x="245" y="172"/>
                    <a:pt x="0" y="161"/>
                  </a:cubicBezTo>
                  <a:lnTo>
                    <a:pt x="0" y="161"/>
                  </a:lnTo>
                  <a:cubicBezTo>
                    <a:pt x="103" y="712"/>
                    <a:pt x="253" y="1240"/>
                    <a:pt x="425" y="1768"/>
                  </a:cubicBezTo>
                  <a:lnTo>
                    <a:pt x="2651" y="1768"/>
                  </a:lnTo>
                  <a:cubicBezTo>
                    <a:pt x="2915" y="1768"/>
                    <a:pt x="3191" y="1757"/>
                    <a:pt x="3455" y="1711"/>
                  </a:cubicBezTo>
                  <a:cubicBezTo>
                    <a:pt x="3283" y="1148"/>
                    <a:pt x="3145" y="574"/>
                    <a:pt x="30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112;p72">
              <a:extLst>
                <a:ext uri="{FF2B5EF4-FFF2-40B4-BE49-F238E27FC236}">
                  <a16:creationId xmlns:a16="http://schemas.microsoft.com/office/drawing/2014/main" id="{87A3470B-479E-4AFF-838B-EB80466F049F}"/>
                </a:ext>
              </a:extLst>
            </p:cNvPr>
            <p:cNvSpPr/>
            <p:nvPr/>
          </p:nvSpPr>
          <p:spPr>
            <a:xfrm>
              <a:off x="2211625" y="1876900"/>
              <a:ext cx="93850" cy="217650"/>
            </a:xfrm>
            <a:custGeom>
              <a:avLst/>
              <a:gdLst/>
              <a:ahLst/>
              <a:cxnLst/>
              <a:rect l="l" t="t" r="r" b="b"/>
              <a:pathLst>
                <a:path w="3754" h="8706" extrusionOk="0">
                  <a:moveTo>
                    <a:pt x="885" y="0"/>
                  </a:moveTo>
                  <a:cubicBezTo>
                    <a:pt x="253" y="2835"/>
                    <a:pt x="1" y="5888"/>
                    <a:pt x="575" y="8688"/>
                  </a:cubicBezTo>
                  <a:cubicBezTo>
                    <a:pt x="822" y="8699"/>
                    <a:pt x="1070" y="8705"/>
                    <a:pt x="1316" y="8705"/>
                  </a:cubicBezTo>
                  <a:cubicBezTo>
                    <a:pt x="2086" y="8705"/>
                    <a:pt x="2851" y="8649"/>
                    <a:pt x="3616" y="8528"/>
                  </a:cubicBezTo>
                  <a:cubicBezTo>
                    <a:pt x="3019" y="5739"/>
                    <a:pt x="2973" y="2846"/>
                    <a:pt x="3754" y="34"/>
                  </a:cubicBezTo>
                  <a:cubicBezTo>
                    <a:pt x="3582" y="12"/>
                    <a:pt x="3410" y="0"/>
                    <a:pt x="32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113;p72">
              <a:extLst>
                <a:ext uri="{FF2B5EF4-FFF2-40B4-BE49-F238E27FC236}">
                  <a16:creationId xmlns:a16="http://schemas.microsoft.com/office/drawing/2014/main" id="{A7B9062A-2C7F-49AA-8C2C-A2616379AD93}"/>
                </a:ext>
              </a:extLst>
            </p:cNvPr>
            <p:cNvSpPr/>
            <p:nvPr/>
          </p:nvSpPr>
          <p:spPr>
            <a:xfrm>
              <a:off x="2285950" y="1877750"/>
              <a:ext cx="135450" cy="212650"/>
            </a:xfrm>
            <a:custGeom>
              <a:avLst/>
              <a:gdLst/>
              <a:ahLst/>
              <a:cxnLst/>
              <a:rect l="l" t="t" r="r" b="b"/>
              <a:pathLst>
                <a:path w="5418" h="8506" extrusionOk="0">
                  <a:moveTo>
                    <a:pt x="781" y="0"/>
                  </a:moveTo>
                  <a:cubicBezTo>
                    <a:pt x="0" y="2824"/>
                    <a:pt x="46" y="5705"/>
                    <a:pt x="643" y="8505"/>
                  </a:cubicBezTo>
                  <a:cubicBezTo>
                    <a:pt x="2273" y="8253"/>
                    <a:pt x="3822" y="7702"/>
                    <a:pt x="5131" y="6806"/>
                  </a:cubicBezTo>
                  <a:cubicBezTo>
                    <a:pt x="5326" y="6267"/>
                    <a:pt x="5418" y="5693"/>
                    <a:pt x="5418" y="5131"/>
                  </a:cubicBezTo>
                  <a:cubicBezTo>
                    <a:pt x="5406" y="2480"/>
                    <a:pt x="3409" y="276"/>
                    <a:pt x="781" y="0"/>
                  </a:cubicBezTo>
                  <a:close/>
                </a:path>
              </a:pathLst>
            </a:custGeom>
            <a:solidFill>
              <a:srgbClr val="FFD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114;p72">
              <a:extLst>
                <a:ext uri="{FF2B5EF4-FFF2-40B4-BE49-F238E27FC236}">
                  <a16:creationId xmlns:a16="http://schemas.microsoft.com/office/drawing/2014/main" id="{F33AB00B-1975-467A-92C7-A894E27C5D08}"/>
                </a:ext>
              </a:extLst>
            </p:cNvPr>
            <p:cNvSpPr/>
            <p:nvPr/>
          </p:nvSpPr>
          <p:spPr>
            <a:xfrm>
              <a:off x="2302025" y="2047600"/>
              <a:ext cx="112200" cy="85250"/>
            </a:xfrm>
            <a:custGeom>
              <a:avLst/>
              <a:gdLst/>
              <a:ahLst/>
              <a:cxnLst/>
              <a:rect l="l" t="t" r="r" b="b"/>
              <a:pathLst>
                <a:path w="4488" h="3410" extrusionOk="0">
                  <a:moveTo>
                    <a:pt x="4488" y="1"/>
                  </a:moveTo>
                  <a:lnTo>
                    <a:pt x="4488" y="1"/>
                  </a:lnTo>
                  <a:cubicBezTo>
                    <a:pt x="3179" y="896"/>
                    <a:pt x="1630" y="1447"/>
                    <a:pt x="0" y="1700"/>
                  </a:cubicBezTo>
                  <a:cubicBezTo>
                    <a:pt x="115" y="2273"/>
                    <a:pt x="264" y="2847"/>
                    <a:pt x="425" y="3410"/>
                  </a:cubicBezTo>
                  <a:cubicBezTo>
                    <a:pt x="2296" y="3100"/>
                    <a:pt x="3856" y="1803"/>
                    <a:pt x="4488" y="1"/>
                  </a:cubicBezTo>
                  <a:close/>
                </a:path>
              </a:pathLst>
            </a:custGeom>
            <a:solidFill>
              <a:srgbClr val="FFA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115;p72">
              <a:extLst>
                <a:ext uri="{FF2B5EF4-FFF2-40B4-BE49-F238E27FC236}">
                  <a16:creationId xmlns:a16="http://schemas.microsoft.com/office/drawing/2014/main" id="{FAD30B1E-4C18-43D6-B942-F47F2F7BEFAF}"/>
                </a:ext>
              </a:extLst>
            </p:cNvPr>
            <p:cNvSpPr/>
            <p:nvPr/>
          </p:nvSpPr>
          <p:spPr>
            <a:xfrm>
              <a:off x="2347925" y="1973875"/>
              <a:ext cx="29000" cy="24875"/>
            </a:xfrm>
            <a:custGeom>
              <a:avLst/>
              <a:gdLst/>
              <a:ahLst/>
              <a:cxnLst/>
              <a:rect l="l" t="t" r="r" b="b"/>
              <a:pathLst>
                <a:path w="1160" h="995" extrusionOk="0">
                  <a:moveTo>
                    <a:pt x="666" y="0"/>
                  </a:moveTo>
                  <a:cubicBezTo>
                    <a:pt x="219" y="0"/>
                    <a:pt x="0" y="528"/>
                    <a:pt x="310" y="850"/>
                  </a:cubicBezTo>
                  <a:cubicBezTo>
                    <a:pt x="414" y="950"/>
                    <a:pt x="539" y="995"/>
                    <a:pt x="662" y="995"/>
                  </a:cubicBezTo>
                  <a:cubicBezTo>
                    <a:pt x="918" y="995"/>
                    <a:pt x="1160" y="797"/>
                    <a:pt x="1160" y="494"/>
                  </a:cubicBezTo>
                  <a:cubicBezTo>
                    <a:pt x="1160" y="218"/>
                    <a:pt x="942" y="0"/>
                    <a:pt x="6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116;p72">
              <a:extLst>
                <a:ext uri="{FF2B5EF4-FFF2-40B4-BE49-F238E27FC236}">
                  <a16:creationId xmlns:a16="http://schemas.microsoft.com/office/drawing/2014/main" id="{A5714F75-C09F-4606-B471-A3B50687A0CB}"/>
                </a:ext>
              </a:extLst>
            </p:cNvPr>
            <p:cNvSpPr/>
            <p:nvPr/>
          </p:nvSpPr>
          <p:spPr>
            <a:xfrm>
              <a:off x="2330425" y="2009450"/>
              <a:ext cx="58275" cy="58275"/>
            </a:xfrm>
            <a:custGeom>
              <a:avLst/>
              <a:gdLst/>
              <a:ahLst/>
              <a:cxnLst/>
              <a:rect l="l" t="t" r="r" b="b"/>
              <a:pathLst>
                <a:path w="2331" h="2331" extrusionOk="0">
                  <a:moveTo>
                    <a:pt x="1160" y="1"/>
                  </a:moveTo>
                  <a:cubicBezTo>
                    <a:pt x="517" y="1"/>
                    <a:pt x="0" y="517"/>
                    <a:pt x="0" y="1160"/>
                  </a:cubicBezTo>
                  <a:cubicBezTo>
                    <a:pt x="0" y="1814"/>
                    <a:pt x="517" y="2330"/>
                    <a:pt x="1160" y="2330"/>
                  </a:cubicBezTo>
                  <a:cubicBezTo>
                    <a:pt x="1802" y="2330"/>
                    <a:pt x="2330" y="1814"/>
                    <a:pt x="2330" y="1160"/>
                  </a:cubicBezTo>
                  <a:cubicBezTo>
                    <a:pt x="2330" y="517"/>
                    <a:pt x="1802" y="1"/>
                    <a:pt x="1160" y="1"/>
                  </a:cubicBezTo>
                  <a:close/>
                </a:path>
              </a:pathLst>
            </a:custGeom>
            <a:solidFill>
              <a:srgbClr val="F7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117;p72">
              <a:extLst>
                <a:ext uri="{FF2B5EF4-FFF2-40B4-BE49-F238E27FC236}">
                  <a16:creationId xmlns:a16="http://schemas.microsoft.com/office/drawing/2014/main" id="{FBA6AAAC-DECD-4986-8E49-E39B8CC34FAF}"/>
                </a:ext>
              </a:extLst>
            </p:cNvPr>
            <p:cNvSpPr/>
            <p:nvPr/>
          </p:nvSpPr>
          <p:spPr>
            <a:xfrm>
              <a:off x="2069325" y="1756175"/>
              <a:ext cx="194225" cy="156600"/>
            </a:xfrm>
            <a:custGeom>
              <a:avLst/>
              <a:gdLst/>
              <a:ahLst/>
              <a:cxnLst/>
              <a:rect l="l" t="t" r="r" b="b"/>
              <a:pathLst>
                <a:path w="7769" h="6264" extrusionOk="0">
                  <a:moveTo>
                    <a:pt x="3470" y="0"/>
                  </a:moveTo>
                  <a:cubicBezTo>
                    <a:pt x="3015" y="0"/>
                    <a:pt x="2563" y="164"/>
                    <a:pt x="2146" y="537"/>
                  </a:cubicBezTo>
                  <a:cubicBezTo>
                    <a:pt x="0" y="2442"/>
                    <a:pt x="2043" y="4450"/>
                    <a:pt x="3409" y="5357"/>
                  </a:cubicBezTo>
                  <a:cubicBezTo>
                    <a:pt x="4384" y="6000"/>
                    <a:pt x="6852" y="6264"/>
                    <a:pt x="6852" y="6264"/>
                  </a:cubicBezTo>
                  <a:cubicBezTo>
                    <a:pt x="7768" y="3544"/>
                    <a:pt x="5584" y="0"/>
                    <a:pt x="3470" y="0"/>
                  </a:cubicBezTo>
                  <a:close/>
                </a:path>
              </a:pathLst>
            </a:custGeom>
            <a:solidFill>
              <a:srgbClr val="99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92" name="Conector: curvado 91">
            <a:extLst>
              <a:ext uri="{FF2B5EF4-FFF2-40B4-BE49-F238E27FC236}">
                <a16:creationId xmlns:a16="http://schemas.microsoft.com/office/drawing/2014/main" id="{9D6C7CE6-2C4B-492B-A8C3-C4596987A58C}"/>
              </a:ext>
            </a:extLst>
          </p:cNvPr>
          <p:cNvCxnSpPr>
            <a:cxnSpLocks/>
          </p:cNvCxnSpPr>
          <p:nvPr/>
        </p:nvCxnSpPr>
        <p:spPr>
          <a:xfrm flipH="1" flipV="1">
            <a:off x="5150795" y="-34241"/>
            <a:ext cx="1298433" cy="994870"/>
          </a:xfrm>
          <a:prstGeom prst="curvedConnector3">
            <a:avLst/>
          </a:prstGeom>
          <a:ln w="28575">
            <a:solidFill>
              <a:srgbClr val="4824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upo 92">
            <a:extLst>
              <a:ext uri="{FF2B5EF4-FFF2-40B4-BE49-F238E27FC236}">
                <a16:creationId xmlns:a16="http://schemas.microsoft.com/office/drawing/2014/main" id="{F20D7D29-2A61-425D-90E0-C400683B627B}"/>
              </a:ext>
            </a:extLst>
          </p:cNvPr>
          <p:cNvGrpSpPr/>
          <p:nvPr/>
        </p:nvGrpSpPr>
        <p:grpSpPr>
          <a:xfrm rot="470765" flipH="1">
            <a:off x="10684384" y="5397611"/>
            <a:ext cx="961667" cy="1000776"/>
            <a:chOff x="9151190" y="564299"/>
            <a:chExt cx="1407981" cy="1465241"/>
          </a:xfrm>
        </p:grpSpPr>
        <p:sp>
          <p:nvSpPr>
            <p:cNvPr id="94" name="Google Shape;2082;p72">
              <a:extLst>
                <a:ext uri="{FF2B5EF4-FFF2-40B4-BE49-F238E27FC236}">
                  <a16:creationId xmlns:a16="http://schemas.microsoft.com/office/drawing/2014/main" id="{9949717B-DD9D-4792-8F7B-70AA574B7288}"/>
                </a:ext>
              </a:extLst>
            </p:cNvPr>
            <p:cNvSpPr/>
            <p:nvPr/>
          </p:nvSpPr>
          <p:spPr>
            <a:xfrm>
              <a:off x="9151190" y="1436065"/>
              <a:ext cx="251798" cy="138694"/>
            </a:xfrm>
            <a:custGeom>
              <a:avLst/>
              <a:gdLst/>
              <a:ahLst/>
              <a:cxnLst/>
              <a:rect l="l" t="t" r="r" b="b"/>
              <a:pathLst>
                <a:path w="2917" h="1688" extrusionOk="0">
                  <a:moveTo>
                    <a:pt x="2916" y="0"/>
                  </a:moveTo>
                  <a:lnTo>
                    <a:pt x="1" y="849"/>
                  </a:lnTo>
                  <a:lnTo>
                    <a:pt x="2916" y="1687"/>
                  </a:lnTo>
                  <a:lnTo>
                    <a:pt x="2916" y="0"/>
                  </a:lnTo>
                  <a:close/>
                </a:path>
              </a:pathLst>
            </a:custGeom>
            <a:solidFill>
              <a:srgbClr val="99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083;p72">
              <a:extLst>
                <a:ext uri="{FF2B5EF4-FFF2-40B4-BE49-F238E27FC236}">
                  <a16:creationId xmlns:a16="http://schemas.microsoft.com/office/drawing/2014/main" id="{4A899785-979F-45CF-B05D-19AA3B643BAC}"/>
                </a:ext>
              </a:extLst>
            </p:cNvPr>
            <p:cNvSpPr/>
            <p:nvPr/>
          </p:nvSpPr>
          <p:spPr>
            <a:xfrm>
              <a:off x="9536613" y="564299"/>
              <a:ext cx="609858" cy="588874"/>
            </a:xfrm>
            <a:custGeom>
              <a:avLst/>
              <a:gdLst/>
              <a:ahLst/>
              <a:cxnLst/>
              <a:rect l="l" t="t" r="r" b="b"/>
              <a:pathLst>
                <a:path w="7065" h="7167" extrusionOk="0">
                  <a:moveTo>
                    <a:pt x="3451" y="1"/>
                  </a:moveTo>
                  <a:cubicBezTo>
                    <a:pt x="3204" y="1"/>
                    <a:pt x="2945" y="49"/>
                    <a:pt x="2675" y="154"/>
                  </a:cubicBezTo>
                  <a:cubicBezTo>
                    <a:pt x="1" y="1187"/>
                    <a:pt x="1206" y="3781"/>
                    <a:pt x="2158" y="5112"/>
                  </a:cubicBezTo>
                  <a:cubicBezTo>
                    <a:pt x="2858" y="6065"/>
                    <a:pt x="5085" y="7167"/>
                    <a:pt x="5085" y="7167"/>
                  </a:cubicBezTo>
                  <a:cubicBezTo>
                    <a:pt x="7064" y="4719"/>
                    <a:pt x="5876" y="1"/>
                    <a:pt x="3451" y="1"/>
                  </a:cubicBezTo>
                  <a:close/>
                </a:path>
              </a:pathLst>
            </a:custGeom>
            <a:solidFill>
              <a:srgbClr val="99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084;p72">
              <a:extLst>
                <a:ext uri="{FF2B5EF4-FFF2-40B4-BE49-F238E27FC236}">
                  <a16:creationId xmlns:a16="http://schemas.microsoft.com/office/drawing/2014/main" id="{ED385EE7-CC61-467C-B6E3-FFF3EDDD93E9}"/>
                </a:ext>
              </a:extLst>
            </p:cNvPr>
            <p:cNvSpPr/>
            <p:nvPr/>
          </p:nvSpPr>
          <p:spPr>
            <a:xfrm>
              <a:off x="9534800" y="1800712"/>
              <a:ext cx="118864" cy="203768"/>
            </a:xfrm>
            <a:custGeom>
              <a:avLst/>
              <a:gdLst/>
              <a:ahLst/>
              <a:cxnLst/>
              <a:rect l="l" t="t" r="r" b="b"/>
              <a:pathLst>
                <a:path w="1377" h="2480" extrusionOk="0">
                  <a:moveTo>
                    <a:pt x="954" y="0"/>
                  </a:moveTo>
                  <a:cubicBezTo>
                    <a:pt x="814" y="0"/>
                    <a:pt x="670" y="71"/>
                    <a:pt x="607" y="233"/>
                  </a:cubicBezTo>
                  <a:cubicBezTo>
                    <a:pt x="377" y="819"/>
                    <a:pt x="182" y="1427"/>
                    <a:pt x="56" y="2047"/>
                  </a:cubicBezTo>
                  <a:cubicBezTo>
                    <a:pt x="1" y="2309"/>
                    <a:pt x="219" y="2480"/>
                    <a:pt x="422" y="2480"/>
                  </a:cubicBezTo>
                  <a:cubicBezTo>
                    <a:pt x="557" y="2480"/>
                    <a:pt x="685" y="2404"/>
                    <a:pt x="722" y="2230"/>
                  </a:cubicBezTo>
                  <a:cubicBezTo>
                    <a:pt x="859" y="1611"/>
                    <a:pt x="1043" y="1002"/>
                    <a:pt x="1273" y="417"/>
                  </a:cubicBezTo>
                  <a:cubicBezTo>
                    <a:pt x="1377" y="166"/>
                    <a:pt x="1169" y="0"/>
                    <a:pt x="9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085;p72">
              <a:extLst>
                <a:ext uri="{FF2B5EF4-FFF2-40B4-BE49-F238E27FC236}">
                  <a16:creationId xmlns:a16="http://schemas.microsoft.com/office/drawing/2014/main" id="{7A400ED2-A0CA-40BC-98CE-B8B9E5D76DBB}"/>
                </a:ext>
              </a:extLst>
            </p:cNvPr>
            <p:cNvSpPr/>
            <p:nvPr/>
          </p:nvSpPr>
          <p:spPr>
            <a:xfrm>
              <a:off x="9750085" y="1825032"/>
              <a:ext cx="70438" cy="204508"/>
            </a:xfrm>
            <a:custGeom>
              <a:avLst/>
              <a:gdLst/>
              <a:ahLst/>
              <a:cxnLst/>
              <a:rect l="l" t="t" r="r" b="b"/>
              <a:pathLst>
                <a:path w="816" h="2489" extrusionOk="0">
                  <a:moveTo>
                    <a:pt x="473" y="0"/>
                  </a:moveTo>
                  <a:cubicBezTo>
                    <a:pt x="299" y="0"/>
                    <a:pt x="121" y="109"/>
                    <a:pt x="110" y="327"/>
                  </a:cubicBezTo>
                  <a:cubicBezTo>
                    <a:pt x="87" y="936"/>
                    <a:pt x="53" y="1544"/>
                    <a:pt x="18" y="2152"/>
                  </a:cubicBezTo>
                  <a:cubicBezTo>
                    <a:pt x="1" y="2376"/>
                    <a:pt x="164" y="2488"/>
                    <a:pt x="337" y="2488"/>
                  </a:cubicBezTo>
                  <a:cubicBezTo>
                    <a:pt x="509" y="2488"/>
                    <a:pt x="690" y="2376"/>
                    <a:pt x="707" y="2152"/>
                  </a:cubicBezTo>
                  <a:cubicBezTo>
                    <a:pt x="741" y="1544"/>
                    <a:pt x="776" y="936"/>
                    <a:pt x="810" y="327"/>
                  </a:cubicBezTo>
                  <a:cubicBezTo>
                    <a:pt x="816" y="109"/>
                    <a:pt x="646" y="0"/>
                    <a:pt x="4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086;p72">
              <a:extLst>
                <a:ext uri="{FF2B5EF4-FFF2-40B4-BE49-F238E27FC236}">
                  <a16:creationId xmlns:a16="http://schemas.microsoft.com/office/drawing/2014/main" id="{7DC4F0ED-71F2-4886-AABB-462790CFC286}"/>
                </a:ext>
              </a:extLst>
            </p:cNvPr>
            <p:cNvSpPr/>
            <p:nvPr/>
          </p:nvSpPr>
          <p:spPr>
            <a:xfrm>
              <a:off x="10008184" y="1825032"/>
              <a:ext cx="85717" cy="204179"/>
            </a:xfrm>
            <a:custGeom>
              <a:avLst/>
              <a:gdLst/>
              <a:ahLst/>
              <a:cxnLst/>
              <a:rect l="l" t="t" r="r" b="b"/>
              <a:pathLst>
                <a:path w="993" h="2485" extrusionOk="0">
                  <a:moveTo>
                    <a:pt x="344" y="0"/>
                  </a:moveTo>
                  <a:cubicBezTo>
                    <a:pt x="170" y="0"/>
                    <a:pt x="1" y="109"/>
                    <a:pt x="12" y="327"/>
                  </a:cubicBezTo>
                  <a:cubicBezTo>
                    <a:pt x="35" y="970"/>
                    <a:pt x="127" y="1613"/>
                    <a:pt x="265" y="2244"/>
                  </a:cubicBezTo>
                  <a:cubicBezTo>
                    <a:pt x="305" y="2412"/>
                    <a:pt x="434" y="2485"/>
                    <a:pt x="568" y="2485"/>
                  </a:cubicBezTo>
                  <a:cubicBezTo>
                    <a:pt x="774" y="2485"/>
                    <a:pt x="993" y="2313"/>
                    <a:pt x="930" y="2049"/>
                  </a:cubicBezTo>
                  <a:cubicBezTo>
                    <a:pt x="804" y="1487"/>
                    <a:pt x="724" y="913"/>
                    <a:pt x="701" y="327"/>
                  </a:cubicBezTo>
                  <a:cubicBezTo>
                    <a:pt x="695" y="109"/>
                    <a:pt x="517" y="0"/>
                    <a:pt x="3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087;p72">
              <a:extLst>
                <a:ext uri="{FF2B5EF4-FFF2-40B4-BE49-F238E27FC236}">
                  <a16:creationId xmlns:a16="http://schemas.microsoft.com/office/drawing/2014/main" id="{51028A61-B2C0-4326-8273-67FE8DF73956}"/>
                </a:ext>
              </a:extLst>
            </p:cNvPr>
            <p:cNvSpPr/>
            <p:nvPr/>
          </p:nvSpPr>
          <p:spPr>
            <a:xfrm>
              <a:off x="10176338" y="1808928"/>
              <a:ext cx="121454" cy="184213"/>
            </a:xfrm>
            <a:custGeom>
              <a:avLst/>
              <a:gdLst/>
              <a:ahLst/>
              <a:cxnLst/>
              <a:rect l="l" t="t" r="r" b="b"/>
              <a:pathLst>
                <a:path w="1407" h="2242" extrusionOk="0">
                  <a:moveTo>
                    <a:pt x="465" y="0"/>
                  </a:moveTo>
                  <a:cubicBezTo>
                    <a:pt x="244" y="0"/>
                    <a:pt x="1" y="252"/>
                    <a:pt x="119" y="535"/>
                  </a:cubicBezTo>
                  <a:cubicBezTo>
                    <a:pt x="325" y="1006"/>
                    <a:pt x="509" y="1499"/>
                    <a:pt x="658" y="1993"/>
                  </a:cubicBezTo>
                  <a:cubicBezTo>
                    <a:pt x="708" y="2167"/>
                    <a:pt x="847" y="2242"/>
                    <a:pt x="986" y="2242"/>
                  </a:cubicBezTo>
                  <a:cubicBezTo>
                    <a:pt x="1195" y="2242"/>
                    <a:pt x="1407" y="2071"/>
                    <a:pt x="1324" y="1809"/>
                  </a:cubicBezTo>
                  <a:cubicBezTo>
                    <a:pt x="1152" y="1258"/>
                    <a:pt x="956" y="707"/>
                    <a:pt x="715" y="179"/>
                  </a:cubicBezTo>
                  <a:cubicBezTo>
                    <a:pt x="661" y="53"/>
                    <a:pt x="565" y="0"/>
                    <a:pt x="4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088;p72">
              <a:extLst>
                <a:ext uri="{FF2B5EF4-FFF2-40B4-BE49-F238E27FC236}">
                  <a16:creationId xmlns:a16="http://schemas.microsoft.com/office/drawing/2014/main" id="{94496AFF-6751-4180-97BB-89909FA0B386}"/>
                </a:ext>
              </a:extLst>
            </p:cNvPr>
            <p:cNvSpPr/>
            <p:nvPr/>
          </p:nvSpPr>
          <p:spPr>
            <a:xfrm>
              <a:off x="9658498" y="1723641"/>
              <a:ext cx="264574" cy="158495"/>
            </a:xfrm>
            <a:custGeom>
              <a:avLst/>
              <a:gdLst/>
              <a:ahLst/>
              <a:cxnLst/>
              <a:rect l="l" t="t" r="r" b="b"/>
              <a:pathLst>
                <a:path w="3065" h="1929" extrusionOk="0">
                  <a:moveTo>
                    <a:pt x="0" y="1"/>
                  </a:moveTo>
                  <a:lnTo>
                    <a:pt x="0" y="1"/>
                  </a:lnTo>
                  <a:cubicBezTo>
                    <a:pt x="126" y="586"/>
                    <a:pt x="299" y="1171"/>
                    <a:pt x="494" y="1734"/>
                  </a:cubicBezTo>
                  <a:cubicBezTo>
                    <a:pt x="953" y="1871"/>
                    <a:pt x="1423" y="1929"/>
                    <a:pt x="1894" y="1929"/>
                  </a:cubicBezTo>
                  <a:lnTo>
                    <a:pt x="3065" y="1929"/>
                  </a:lnTo>
                  <a:cubicBezTo>
                    <a:pt x="2881" y="1401"/>
                    <a:pt x="2743" y="873"/>
                    <a:pt x="2629" y="322"/>
                  </a:cubicBezTo>
                  <a:cubicBezTo>
                    <a:pt x="1745" y="288"/>
                    <a:pt x="873" y="173"/>
                    <a:pt x="0" y="1"/>
                  </a:cubicBezTo>
                  <a:close/>
                </a:path>
              </a:pathLst>
            </a:custGeom>
            <a:solidFill>
              <a:srgbClr val="FFA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089;p72">
              <a:extLst>
                <a:ext uri="{FF2B5EF4-FFF2-40B4-BE49-F238E27FC236}">
                  <a16:creationId xmlns:a16="http://schemas.microsoft.com/office/drawing/2014/main" id="{2D6AFB19-8B07-44FB-AC98-F8908D1CFB56}"/>
                </a:ext>
              </a:extLst>
            </p:cNvPr>
            <p:cNvSpPr/>
            <p:nvPr/>
          </p:nvSpPr>
          <p:spPr>
            <a:xfrm>
              <a:off x="9604979" y="1036170"/>
              <a:ext cx="307216" cy="713928"/>
            </a:xfrm>
            <a:custGeom>
              <a:avLst/>
              <a:gdLst/>
              <a:ahLst/>
              <a:cxnLst/>
              <a:rect l="l" t="t" r="r" b="b"/>
              <a:pathLst>
                <a:path w="3559" h="8689" extrusionOk="0">
                  <a:moveTo>
                    <a:pt x="2514" y="1"/>
                  </a:moveTo>
                  <a:cubicBezTo>
                    <a:pt x="2009" y="1"/>
                    <a:pt x="1493" y="81"/>
                    <a:pt x="1010" y="230"/>
                  </a:cubicBezTo>
                  <a:cubicBezTo>
                    <a:pt x="138" y="2859"/>
                    <a:pt x="0" y="5670"/>
                    <a:pt x="609" y="8368"/>
                  </a:cubicBezTo>
                  <a:cubicBezTo>
                    <a:pt x="1481" y="8540"/>
                    <a:pt x="2365" y="8655"/>
                    <a:pt x="3249" y="8689"/>
                  </a:cubicBezTo>
                  <a:cubicBezTo>
                    <a:pt x="2663" y="5889"/>
                    <a:pt x="2916" y="2847"/>
                    <a:pt x="3558" y="1"/>
                  </a:cubicBezTo>
                  <a:close/>
                </a:path>
              </a:pathLst>
            </a:custGeom>
            <a:solidFill>
              <a:srgbClr val="FFD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090;p72">
              <a:extLst>
                <a:ext uri="{FF2B5EF4-FFF2-40B4-BE49-F238E27FC236}">
                  <a16:creationId xmlns:a16="http://schemas.microsoft.com/office/drawing/2014/main" id="{55700CCA-ED6C-4100-8179-503CE771D3C7}"/>
                </a:ext>
              </a:extLst>
            </p:cNvPr>
            <p:cNvSpPr/>
            <p:nvPr/>
          </p:nvSpPr>
          <p:spPr>
            <a:xfrm>
              <a:off x="9433546" y="1663332"/>
              <a:ext cx="267595" cy="202782"/>
            </a:xfrm>
            <a:custGeom>
              <a:avLst/>
              <a:gdLst/>
              <a:ahLst/>
              <a:cxnLst/>
              <a:rect l="l" t="t" r="r" b="b"/>
              <a:pathLst>
                <a:path w="3100" h="2468" extrusionOk="0">
                  <a:moveTo>
                    <a:pt x="1" y="0"/>
                  </a:moveTo>
                  <a:cubicBezTo>
                    <a:pt x="667" y="1205"/>
                    <a:pt x="1780" y="2089"/>
                    <a:pt x="3100" y="2468"/>
                  </a:cubicBezTo>
                  <a:cubicBezTo>
                    <a:pt x="2893" y="1905"/>
                    <a:pt x="2732" y="1320"/>
                    <a:pt x="2595" y="735"/>
                  </a:cubicBezTo>
                  <a:cubicBezTo>
                    <a:pt x="1711" y="562"/>
                    <a:pt x="850" y="31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091;p72">
              <a:extLst>
                <a:ext uri="{FF2B5EF4-FFF2-40B4-BE49-F238E27FC236}">
                  <a16:creationId xmlns:a16="http://schemas.microsoft.com/office/drawing/2014/main" id="{A91EEA8D-EC52-4044-8E2D-CD09CB25D202}"/>
                </a:ext>
              </a:extLst>
            </p:cNvPr>
            <p:cNvSpPr/>
            <p:nvPr/>
          </p:nvSpPr>
          <p:spPr>
            <a:xfrm>
              <a:off x="9378128" y="1055068"/>
              <a:ext cx="314122" cy="668655"/>
            </a:xfrm>
            <a:custGeom>
              <a:avLst/>
              <a:gdLst/>
              <a:ahLst/>
              <a:cxnLst/>
              <a:rect l="l" t="t" r="r" b="b"/>
              <a:pathLst>
                <a:path w="3639" h="8138" extrusionOk="0">
                  <a:moveTo>
                    <a:pt x="3638" y="0"/>
                  </a:moveTo>
                  <a:lnTo>
                    <a:pt x="3638" y="0"/>
                  </a:lnTo>
                  <a:cubicBezTo>
                    <a:pt x="1481" y="677"/>
                    <a:pt x="0" y="2663"/>
                    <a:pt x="0" y="4924"/>
                  </a:cubicBezTo>
                  <a:cubicBezTo>
                    <a:pt x="0" y="5796"/>
                    <a:pt x="218" y="6646"/>
                    <a:pt x="643" y="7403"/>
                  </a:cubicBezTo>
                  <a:cubicBezTo>
                    <a:pt x="1492" y="7713"/>
                    <a:pt x="2353" y="7965"/>
                    <a:pt x="3237" y="8138"/>
                  </a:cubicBezTo>
                  <a:cubicBezTo>
                    <a:pt x="2628" y="5440"/>
                    <a:pt x="2766" y="2629"/>
                    <a:pt x="36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092;p72">
              <a:extLst>
                <a:ext uri="{FF2B5EF4-FFF2-40B4-BE49-F238E27FC236}">
                  <a16:creationId xmlns:a16="http://schemas.microsoft.com/office/drawing/2014/main" id="{8FC6BBF5-877D-4A2E-8033-F54EA97DDA0C}"/>
                </a:ext>
              </a:extLst>
            </p:cNvPr>
            <p:cNvSpPr/>
            <p:nvPr/>
          </p:nvSpPr>
          <p:spPr>
            <a:xfrm>
              <a:off x="9885350" y="1736870"/>
              <a:ext cx="298325" cy="145267"/>
            </a:xfrm>
            <a:custGeom>
              <a:avLst/>
              <a:gdLst/>
              <a:ahLst/>
              <a:cxnLst/>
              <a:rect l="l" t="t" r="r" b="b"/>
              <a:pathLst>
                <a:path w="3456" h="1768" extrusionOk="0">
                  <a:moveTo>
                    <a:pt x="3019" y="0"/>
                  </a:moveTo>
                  <a:cubicBezTo>
                    <a:pt x="2263" y="122"/>
                    <a:pt x="1500" y="178"/>
                    <a:pt x="736" y="178"/>
                  </a:cubicBezTo>
                  <a:cubicBezTo>
                    <a:pt x="491" y="178"/>
                    <a:pt x="246" y="172"/>
                    <a:pt x="1" y="161"/>
                  </a:cubicBezTo>
                  <a:lnTo>
                    <a:pt x="1" y="161"/>
                  </a:lnTo>
                  <a:cubicBezTo>
                    <a:pt x="104" y="712"/>
                    <a:pt x="253" y="1240"/>
                    <a:pt x="425" y="1768"/>
                  </a:cubicBezTo>
                  <a:lnTo>
                    <a:pt x="2652" y="1768"/>
                  </a:lnTo>
                  <a:cubicBezTo>
                    <a:pt x="2916" y="1768"/>
                    <a:pt x="3191" y="1756"/>
                    <a:pt x="3455" y="1710"/>
                  </a:cubicBezTo>
                  <a:cubicBezTo>
                    <a:pt x="3283" y="1148"/>
                    <a:pt x="3145" y="574"/>
                    <a:pt x="30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093;p72">
              <a:extLst>
                <a:ext uri="{FF2B5EF4-FFF2-40B4-BE49-F238E27FC236}">
                  <a16:creationId xmlns:a16="http://schemas.microsoft.com/office/drawing/2014/main" id="{5D75C0B8-A3C4-482A-BD81-76FC9F21BE16}"/>
                </a:ext>
              </a:extLst>
            </p:cNvPr>
            <p:cNvSpPr/>
            <p:nvPr/>
          </p:nvSpPr>
          <p:spPr>
            <a:xfrm>
              <a:off x="9834852" y="1036170"/>
              <a:ext cx="324049" cy="715325"/>
            </a:xfrm>
            <a:custGeom>
              <a:avLst/>
              <a:gdLst/>
              <a:ahLst/>
              <a:cxnLst/>
              <a:rect l="l" t="t" r="r" b="b"/>
              <a:pathLst>
                <a:path w="3754" h="8706" extrusionOk="0">
                  <a:moveTo>
                    <a:pt x="884" y="1"/>
                  </a:moveTo>
                  <a:cubicBezTo>
                    <a:pt x="253" y="2836"/>
                    <a:pt x="0" y="5889"/>
                    <a:pt x="574" y="8689"/>
                  </a:cubicBezTo>
                  <a:cubicBezTo>
                    <a:pt x="822" y="8700"/>
                    <a:pt x="1069" y="8706"/>
                    <a:pt x="1316" y="8706"/>
                  </a:cubicBezTo>
                  <a:cubicBezTo>
                    <a:pt x="2086" y="8706"/>
                    <a:pt x="2851" y="8650"/>
                    <a:pt x="3616" y="8528"/>
                  </a:cubicBezTo>
                  <a:cubicBezTo>
                    <a:pt x="3019" y="5739"/>
                    <a:pt x="2973" y="2847"/>
                    <a:pt x="3753" y="35"/>
                  </a:cubicBezTo>
                  <a:cubicBezTo>
                    <a:pt x="3581" y="12"/>
                    <a:pt x="3409" y="1"/>
                    <a:pt x="32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094;p72">
              <a:extLst>
                <a:ext uri="{FF2B5EF4-FFF2-40B4-BE49-F238E27FC236}">
                  <a16:creationId xmlns:a16="http://schemas.microsoft.com/office/drawing/2014/main" id="{B36F1BCF-34EC-4B97-AFDE-FEC70B88CD6D}"/>
                </a:ext>
              </a:extLst>
            </p:cNvPr>
            <p:cNvSpPr/>
            <p:nvPr/>
          </p:nvSpPr>
          <p:spPr>
            <a:xfrm>
              <a:off x="10091398" y="1039046"/>
              <a:ext cx="467773" cy="697906"/>
            </a:xfrm>
            <a:custGeom>
              <a:avLst/>
              <a:gdLst/>
              <a:ahLst/>
              <a:cxnLst/>
              <a:rect l="l" t="t" r="r" b="b"/>
              <a:pathLst>
                <a:path w="5419" h="8494" extrusionOk="0">
                  <a:moveTo>
                    <a:pt x="793" y="0"/>
                  </a:moveTo>
                  <a:cubicBezTo>
                    <a:pt x="1" y="2812"/>
                    <a:pt x="47" y="5704"/>
                    <a:pt x="644" y="8493"/>
                  </a:cubicBezTo>
                  <a:cubicBezTo>
                    <a:pt x="2285" y="8241"/>
                    <a:pt x="3834" y="7690"/>
                    <a:pt x="5131" y="6795"/>
                  </a:cubicBezTo>
                  <a:cubicBezTo>
                    <a:pt x="5326" y="6255"/>
                    <a:pt x="5418" y="5693"/>
                    <a:pt x="5418" y="5119"/>
                  </a:cubicBezTo>
                  <a:cubicBezTo>
                    <a:pt x="5407" y="2479"/>
                    <a:pt x="3410" y="264"/>
                    <a:pt x="793" y="0"/>
                  </a:cubicBezTo>
                  <a:close/>
                </a:path>
              </a:pathLst>
            </a:custGeom>
            <a:solidFill>
              <a:srgbClr val="FFD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095;p72">
              <a:extLst>
                <a:ext uri="{FF2B5EF4-FFF2-40B4-BE49-F238E27FC236}">
                  <a16:creationId xmlns:a16="http://schemas.microsoft.com/office/drawing/2014/main" id="{782B0248-B76A-4E59-A9E3-721EF6805B42}"/>
                </a:ext>
              </a:extLst>
            </p:cNvPr>
            <p:cNvSpPr/>
            <p:nvPr/>
          </p:nvSpPr>
          <p:spPr>
            <a:xfrm>
              <a:off x="10146902" y="1597272"/>
              <a:ext cx="387495" cy="280181"/>
            </a:xfrm>
            <a:custGeom>
              <a:avLst/>
              <a:gdLst/>
              <a:ahLst/>
              <a:cxnLst/>
              <a:rect l="l" t="t" r="r" b="b"/>
              <a:pathLst>
                <a:path w="4489" h="3410" extrusionOk="0">
                  <a:moveTo>
                    <a:pt x="4488" y="1"/>
                  </a:moveTo>
                  <a:lnTo>
                    <a:pt x="4488" y="1"/>
                  </a:lnTo>
                  <a:cubicBezTo>
                    <a:pt x="3180" y="896"/>
                    <a:pt x="1630" y="1447"/>
                    <a:pt x="1" y="1699"/>
                  </a:cubicBezTo>
                  <a:cubicBezTo>
                    <a:pt x="115" y="2273"/>
                    <a:pt x="265" y="2847"/>
                    <a:pt x="425" y="3409"/>
                  </a:cubicBezTo>
                  <a:cubicBezTo>
                    <a:pt x="2307" y="3099"/>
                    <a:pt x="3857" y="1803"/>
                    <a:pt x="4488" y="1"/>
                  </a:cubicBezTo>
                  <a:close/>
                </a:path>
              </a:pathLst>
            </a:custGeom>
            <a:solidFill>
              <a:srgbClr val="FFA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096;p72">
              <a:extLst>
                <a:ext uri="{FF2B5EF4-FFF2-40B4-BE49-F238E27FC236}">
                  <a16:creationId xmlns:a16="http://schemas.microsoft.com/office/drawing/2014/main" id="{039B09F8-8452-4D36-AF7F-AA06C743FE52}"/>
                </a:ext>
              </a:extLst>
            </p:cNvPr>
            <p:cNvSpPr/>
            <p:nvPr/>
          </p:nvSpPr>
          <p:spPr>
            <a:xfrm>
              <a:off x="10305387" y="1354887"/>
              <a:ext cx="101168" cy="81836"/>
            </a:xfrm>
            <a:custGeom>
              <a:avLst/>
              <a:gdLst/>
              <a:ahLst/>
              <a:cxnLst/>
              <a:rect l="l" t="t" r="r" b="b"/>
              <a:pathLst>
                <a:path w="1172" h="996" extrusionOk="0">
                  <a:moveTo>
                    <a:pt x="667" y="1"/>
                  </a:moveTo>
                  <a:cubicBezTo>
                    <a:pt x="230" y="1"/>
                    <a:pt x="1" y="529"/>
                    <a:pt x="322" y="850"/>
                  </a:cubicBezTo>
                  <a:cubicBezTo>
                    <a:pt x="422" y="950"/>
                    <a:pt x="546" y="995"/>
                    <a:pt x="668" y="995"/>
                  </a:cubicBezTo>
                  <a:cubicBezTo>
                    <a:pt x="924" y="995"/>
                    <a:pt x="1172" y="798"/>
                    <a:pt x="1172" y="495"/>
                  </a:cubicBezTo>
                  <a:cubicBezTo>
                    <a:pt x="1172" y="219"/>
                    <a:pt x="942" y="1"/>
                    <a:pt x="6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097;p72">
              <a:extLst>
                <a:ext uri="{FF2B5EF4-FFF2-40B4-BE49-F238E27FC236}">
                  <a16:creationId xmlns:a16="http://schemas.microsoft.com/office/drawing/2014/main" id="{64B25399-3618-4B85-B0CA-3E2CA527EE42}"/>
                </a:ext>
              </a:extLst>
            </p:cNvPr>
            <p:cNvSpPr/>
            <p:nvPr/>
          </p:nvSpPr>
          <p:spPr>
            <a:xfrm>
              <a:off x="10210348" y="1471889"/>
              <a:ext cx="235829" cy="191936"/>
            </a:xfrm>
            <a:custGeom>
              <a:avLst/>
              <a:gdLst/>
              <a:ahLst/>
              <a:cxnLst/>
              <a:rect l="l" t="t" r="r" b="b"/>
              <a:pathLst>
                <a:path w="2732" h="2336" extrusionOk="0">
                  <a:moveTo>
                    <a:pt x="1561" y="0"/>
                  </a:moveTo>
                  <a:cubicBezTo>
                    <a:pt x="528" y="0"/>
                    <a:pt x="0" y="1251"/>
                    <a:pt x="735" y="1986"/>
                  </a:cubicBezTo>
                  <a:cubicBezTo>
                    <a:pt x="976" y="2227"/>
                    <a:pt x="1271" y="2335"/>
                    <a:pt x="1559" y="2335"/>
                  </a:cubicBezTo>
                  <a:cubicBezTo>
                    <a:pt x="2160" y="2335"/>
                    <a:pt x="2732" y="1865"/>
                    <a:pt x="2732" y="1159"/>
                  </a:cubicBezTo>
                  <a:cubicBezTo>
                    <a:pt x="2732" y="517"/>
                    <a:pt x="2215" y="0"/>
                    <a:pt x="1561" y="0"/>
                  </a:cubicBezTo>
                  <a:close/>
                </a:path>
              </a:pathLst>
            </a:custGeom>
            <a:solidFill>
              <a:srgbClr val="F7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098;p72">
              <a:extLst>
                <a:ext uri="{FF2B5EF4-FFF2-40B4-BE49-F238E27FC236}">
                  <a16:creationId xmlns:a16="http://schemas.microsoft.com/office/drawing/2014/main" id="{6A850637-DE00-466B-A14F-5AE4E376406F}"/>
                </a:ext>
              </a:extLst>
            </p:cNvPr>
            <p:cNvSpPr/>
            <p:nvPr/>
          </p:nvSpPr>
          <p:spPr>
            <a:xfrm>
              <a:off x="9344376" y="638904"/>
              <a:ext cx="669937" cy="514268"/>
            </a:xfrm>
            <a:custGeom>
              <a:avLst/>
              <a:gdLst/>
              <a:ahLst/>
              <a:cxnLst/>
              <a:rect l="l" t="t" r="r" b="b"/>
              <a:pathLst>
                <a:path w="7761" h="6259" extrusionOk="0">
                  <a:moveTo>
                    <a:pt x="3454" y="0"/>
                  </a:moveTo>
                  <a:cubicBezTo>
                    <a:pt x="3001" y="0"/>
                    <a:pt x="2551" y="163"/>
                    <a:pt x="2136" y="532"/>
                  </a:cubicBezTo>
                  <a:cubicBezTo>
                    <a:pt x="1" y="2437"/>
                    <a:pt x="2032" y="4445"/>
                    <a:pt x="3398" y="5352"/>
                  </a:cubicBezTo>
                  <a:cubicBezTo>
                    <a:pt x="4374" y="6006"/>
                    <a:pt x="6853" y="6259"/>
                    <a:pt x="6853" y="6259"/>
                  </a:cubicBezTo>
                  <a:cubicBezTo>
                    <a:pt x="7760" y="3546"/>
                    <a:pt x="5570" y="0"/>
                    <a:pt x="3454" y="0"/>
                  </a:cubicBezTo>
                  <a:close/>
                </a:path>
              </a:pathLst>
            </a:custGeom>
            <a:solidFill>
              <a:srgbClr val="99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099;p72">
              <a:extLst>
                <a:ext uri="{FF2B5EF4-FFF2-40B4-BE49-F238E27FC236}">
                  <a16:creationId xmlns:a16="http://schemas.microsoft.com/office/drawing/2014/main" id="{350E6FB0-881E-4AC0-9DB1-48F725DF9E76}"/>
                </a:ext>
              </a:extLst>
            </p:cNvPr>
            <p:cNvSpPr/>
            <p:nvPr/>
          </p:nvSpPr>
          <p:spPr>
            <a:xfrm>
              <a:off x="10008184" y="741939"/>
              <a:ext cx="458796" cy="367851"/>
            </a:xfrm>
            <a:custGeom>
              <a:avLst/>
              <a:gdLst/>
              <a:ahLst/>
              <a:cxnLst/>
              <a:rect l="l" t="t" r="r" b="b"/>
              <a:pathLst>
                <a:path w="5315" h="4477" extrusionOk="0">
                  <a:moveTo>
                    <a:pt x="2847" y="1"/>
                  </a:moveTo>
                  <a:cubicBezTo>
                    <a:pt x="2847" y="1"/>
                    <a:pt x="1573" y="1619"/>
                    <a:pt x="1573" y="1619"/>
                  </a:cubicBezTo>
                  <a:cubicBezTo>
                    <a:pt x="1562" y="1619"/>
                    <a:pt x="1" y="253"/>
                    <a:pt x="1" y="253"/>
                  </a:cubicBezTo>
                  <a:lnTo>
                    <a:pt x="1" y="253"/>
                  </a:lnTo>
                  <a:lnTo>
                    <a:pt x="620" y="4006"/>
                  </a:lnTo>
                  <a:lnTo>
                    <a:pt x="4121" y="4477"/>
                  </a:lnTo>
                  <a:lnTo>
                    <a:pt x="5315" y="1424"/>
                  </a:lnTo>
                  <a:lnTo>
                    <a:pt x="3467" y="191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2" name="Conector: curvado 111">
            <a:extLst>
              <a:ext uri="{FF2B5EF4-FFF2-40B4-BE49-F238E27FC236}">
                <a16:creationId xmlns:a16="http://schemas.microsoft.com/office/drawing/2014/main" id="{02569044-A4F6-4D46-9646-10F66A0F6D18}"/>
              </a:ext>
            </a:extLst>
          </p:cNvPr>
          <p:cNvCxnSpPr>
            <a:cxnSpLocks/>
          </p:cNvCxnSpPr>
          <p:nvPr/>
        </p:nvCxnSpPr>
        <p:spPr>
          <a:xfrm flipH="1" flipV="1">
            <a:off x="11628576" y="6150745"/>
            <a:ext cx="1298433" cy="994870"/>
          </a:xfrm>
          <a:prstGeom prst="curvedConnector3">
            <a:avLst/>
          </a:prstGeom>
          <a:ln w="28575">
            <a:solidFill>
              <a:srgbClr val="4824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Google Shape;1011;p37">
            <a:extLst>
              <a:ext uri="{FF2B5EF4-FFF2-40B4-BE49-F238E27FC236}">
                <a16:creationId xmlns:a16="http://schemas.microsoft.com/office/drawing/2014/main" id="{4C161330-538E-4D8B-BCCA-A526D00918F2}"/>
              </a:ext>
            </a:extLst>
          </p:cNvPr>
          <p:cNvSpPr txBox="1">
            <a:spLocks/>
          </p:cNvSpPr>
          <p:nvPr/>
        </p:nvSpPr>
        <p:spPr>
          <a:xfrm rot="1327">
            <a:off x="1989273" y="2291496"/>
            <a:ext cx="3109200" cy="390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000" dirty="0">
                <a:solidFill>
                  <a:srgbClr val="482400"/>
                </a:solidFill>
                <a:latin typeface="Avenir Next LT Pro" panose="020B0504020202020204" pitchFamily="34" charset="0"/>
              </a:rPr>
              <a:t>Tu información</a:t>
            </a:r>
          </a:p>
        </p:txBody>
      </p:sp>
      <p:pic>
        <p:nvPicPr>
          <p:cNvPr id="115" name="Imagen 114" descr="Mujer con cabello largo&#10;&#10;Descripción generada automáticamente">
            <a:extLst>
              <a:ext uri="{FF2B5EF4-FFF2-40B4-BE49-F238E27FC236}">
                <a16:creationId xmlns:a16="http://schemas.microsoft.com/office/drawing/2014/main" id="{178F3317-9B3E-4FEB-A7AB-25E89F7E9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617" y="1186620"/>
            <a:ext cx="3839402" cy="3123076"/>
          </a:xfrm>
          <a:prstGeom prst="hexagon">
            <a:avLst>
              <a:gd name="adj" fmla="val 22516"/>
              <a:gd name="vf" fmla="val 115470"/>
            </a:avLst>
          </a:prstGeom>
        </p:spPr>
      </p:pic>
    </p:spTree>
    <p:extLst>
      <p:ext uri="{BB962C8B-B14F-4D97-AF65-F5344CB8AC3E}">
        <p14:creationId xmlns:p14="http://schemas.microsoft.com/office/powerpoint/2010/main" val="621725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DF7BC7BEEDD849A8A70B5D40E116AF" ma:contentTypeVersion="4" ma:contentTypeDescription="Create a new document." ma:contentTypeScope="" ma:versionID="e5909d059927e045e0266c9f63b18890">
  <xsd:schema xmlns:xsd="http://www.w3.org/2001/XMLSchema" xmlns:xs="http://www.w3.org/2001/XMLSchema" xmlns:p="http://schemas.microsoft.com/office/2006/metadata/properties" xmlns:ns3="d6207ea0-20b2-4e36-9030-c437513276c0" targetNamespace="http://schemas.microsoft.com/office/2006/metadata/properties" ma:root="true" ma:fieldsID="717debf993962724baef329ee3924d57" ns3:_="">
    <xsd:import namespace="d6207ea0-20b2-4e36-9030-c437513276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07ea0-20b2-4e36-9030-c437513276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6248F-60BF-4246-BBBC-9FE18A0179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207ea0-20b2-4e36-9030-c437513276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6C06E9-AFE4-4B14-A820-582AA731C9AE}">
  <ds:schemaRefs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  <ds:schemaRef ds:uri="d6207ea0-20b2-4e36-9030-c437513276c0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E4AA7308-5E09-4FD0-A02E-6D63FF6908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20</Words>
  <Application>Microsoft Office PowerPoint</Application>
  <PresentationFormat>Panorámica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Avenir Next LT Pro</vt:lpstr>
      <vt:lpstr>Arial</vt:lpstr>
      <vt:lpstr>sweet purple</vt:lpstr>
      <vt:lpstr>Calibri Light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Rut Duarte</dc:creator>
  <cp:lastModifiedBy>Rut Duarte</cp:lastModifiedBy>
  <cp:revision>3</cp:revision>
  <dcterms:created xsi:type="dcterms:W3CDTF">2021-05-13T02:48:17Z</dcterms:created>
  <dcterms:modified xsi:type="dcterms:W3CDTF">2021-05-17T23:13:37Z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0x010100BDDF7BC7BEEDD849A8A70B5D40E116AF</vt:lpwstr>
  </property>
</Properties>
</file>