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63375" y="881750"/>
            <a:ext cx="6817200" cy="3984300"/>
          </a:xfrm>
          <a:prstGeom prst="rect">
            <a:avLst/>
          </a:prstGeom>
          <a:noFill/>
          <a:ln cap="flat" cmpd="sng" w="9525">
            <a:solidFill>
              <a:srgbClr val="20124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0124D"/>
                </a:solidFill>
              </a:rPr>
              <a:t>Region</a:t>
            </a:r>
            <a:endParaRPr>
              <a:solidFill>
                <a:srgbClr val="20124D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87825" y="473525"/>
            <a:ext cx="7331400" cy="44985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Amazon Web Services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1143000" y="1265475"/>
            <a:ext cx="6432600" cy="34989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210938" y="2036309"/>
            <a:ext cx="6306000" cy="2694600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-547">
            <a:off x="4789213" y="3503577"/>
            <a:ext cx="1884000" cy="11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SUBNET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-547">
            <a:off x="2415422" y="3488501"/>
            <a:ext cx="1884000" cy="1139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SUBNET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072" y="3566299"/>
            <a:ext cx="1266911" cy="7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3434797" y="4351119"/>
            <a:ext cx="611700" cy="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NGINX</a:t>
            </a:r>
            <a:endParaRPr sz="9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33" y="3561219"/>
            <a:ext cx="1266911" cy="7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5946855" y="4355638"/>
            <a:ext cx="611700" cy="2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NGINX</a:t>
            </a:r>
            <a:endParaRPr sz="900"/>
          </a:p>
        </p:txBody>
      </p:sp>
      <p:sp>
        <p:nvSpPr>
          <p:cNvPr id="64" name="Google Shape;64;p13"/>
          <p:cNvSpPr/>
          <p:nvPr/>
        </p:nvSpPr>
        <p:spPr>
          <a:xfrm>
            <a:off x="1578851" y="3356816"/>
            <a:ext cx="5624400" cy="1341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74E13"/>
                </a:solidFill>
              </a:rPr>
              <a:t>Amazon Security group</a:t>
            </a:r>
            <a:endParaRPr b="1" sz="1100">
              <a:solidFill>
                <a:srgbClr val="274E13"/>
              </a:solidFill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2028781" y="2954639"/>
            <a:ext cx="2530800" cy="1688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9900"/>
                </a:solidFill>
              </a:rPr>
              <a:t>Availability</a:t>
            </a:r>
            <a:r>
              <a:rPr lang="pt-BR" sz="1100">
                <a:solidFill>
                  <a:srgbClr val="FF9900"/>
                </a:solidFill>
              </a:rPr>
              <a:t> Zone</a:t>
            </a:r>
            <a:endParaRPr sz="1100">
              <a:solidFill>
                <a:srgbClr val="FF9900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72194" y="2954639"/>
            <a:ext cx="2425200" cy="1688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9900"/>
                </a:solidFill>
              </a:rPr>
              <a:t>Availability</a:t>
            </a:r>
            <a:r>
              <a:rPr lang="pt-BR" sz="1100">
                <a:solidFill>
                  <a:srgbClr val="FF9900"/>
                </a:solidFill>
              </a:rPr>
              <a:t> Zone</a:t>
            </a:r>
            <a:endParaRPr sz="1100">
              <a:solidFill>
                <a:srgbClr val="FF9900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663" y="2333725"/>
            <a:ext cx="414762" cy="3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3741690" y="2662161"/>
            <a:ext cx="15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Auto Scaling Group</a:t>
            </a:r>
            <a:endParaRPr sz="11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5398" y="1389434"/>
            <a:ext cx="471200" cy="4492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046499" y="1797249"/>
            <a:ext cx="404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9900FF"/>
                </a:solidFill>
              </a:rPr>
              <a:t>Load Balancer</a:t>
            </a:r>
            <a:endParaRPr sz="1000">
              <a:solidFill>
                <a:srgbClr val="9900FF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0938" y="1300648"/>
            <a:ext cx="665498" cy="3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500" y="518554"/>
            <a:ext cx="338700" cy="338700"/>
          </a:xfrm>
          <a:prstGeom prst="rect">
            <a:avLst/>
          </a:prstGeom>
          <a:noFill/>
          <a:ln cap="flat" cmpd="sng" w="9525">
            <a:solidFill>
              <a:srgbClr val="0C343D"/>
            </a:solidFill>
            <a:prstDash val="lgDashDot"/>
            <a:round/>
            <a:headEnd len="sm" w="sm" type="none"/>
            <a:tailEnd len="sm" w="sm" type="none"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57425" y="89824"/>
            <a:ext cx="338700" cy="3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>
            <a:stCxn id="73" idx="2"/>
          </p:cNvCxnSpPr>
          <p:nvPr/>
        </p:nvCxnSpPr>
        <p:spPr>
          <a:xfrm flipH="1">
            <a:off x="4514775" y="428524"/>
            <a:ext cx="12000" cy="76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endCxn id="67" idx="0"/>
          </p:cNvCxnSpPr>
          <p:nvPr/>
        </p:nvCxnSpPr>
        <p:spPr>
          <a:xfrm flipH="1">
            <a:off x="4487044" y="2100925"/>
            <a:ext cx="3300" cy="23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>
            <a:off x="4623700" y="519800"/>
            <a:ext cx="43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HTTP/S requests</a:t>
            </a:r>
            <a:endParaRPr sz="1000"/>
          </a:p>
        </p:txBody>
      </p:sp>
      <p:sp>
        <p:nvSpPr>
          <p:cNvPr id="77" name="Google Shape;77;p13"/>
          <p:cNvSpPr txBox="1"/>
          <p:nvPr/>
        </p:nvSpPr>
        <p:spPr>
          <a:xfrm>
            <a:off x="4696125" y="33275"/>
            <a:ext cx="438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Users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