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22" y="10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‘number_project’, ‘tenure’, ‘last_evaluation’ </a:t>
            </a:r>
            <a:r>
              <a:rPr lang="en" sz="10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‘overworked’, for the random fores model.</a:t>
            </a: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177860" y="6632984"/>
            <a:ext cx="4060500" cy="84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the XGBoost model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above, 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`salary` and `overworked`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038180"/>
            <a:ext cx="28833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</a:t>
            </a:r>
            <a:r>
              <a:rPr lang="en-CA" dirty="0" err="1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nce we are seeking a categorical variable, we can go thru a logistic regression or de</a:t>
            </a:r>
            <a:r>
              <a:rPr lang="en-CA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cis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ion trees.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here were trained de</a:t>
            </a:r>
            <a:r>
              <a:rPr lang="en-CA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cis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ion tree classifier, random forest and XGBoost classifier.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B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ased on the results its likely to use random forest or xgboost, due to its simmilar result and lightly better then de</a:t>
            </a:r>
            <a:r>
              <a:rPr lang="en-CA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cis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ion tree.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models helps predict whether an employee is close to resign and identify which factors are most influential. </a:t>
            </a:r>
            <a:r>
              <a:rPr lang="en-CA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his information helps the Salifort HR team to improve or implemet strategies to retain employees.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196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50" b="0" dirty="0">
                <a:solidFill>
                  <a:schemeClr val="tx1"/>
                </a:solidFill>
                <a:effectLst/>
                <a:latin typeface="+mn-lt"/>
              </a:rPr>
              <a:t>* Implement a cap on the number of projects that employees can simultaneously be in.</a:t>
            </a:r>
          </a:p>
          <a:p>
            <a:r>
              <a:rPr lang="en-US" sz="1050" b="0" dirty="0">
                <a:solidFill>
                  <a:schemeClr val="tx1"/>
                </a:solidFill>
                <a:effectLst/>
                <a:latin typeface="+mn-lt"/>
              </a:rPr>
              <a:t>* Explore the possibility of promoting employees who have completed a minimum of four years with the company, or conduct further investigations to understand the dissatisfaction among employees with four years of tenure.</a:t>
            </a:r>
          </a:p>
          <a:p>
            <a:r>
              <a:rPr lang="en-US" sz="1050" b="0" dirty="0">
                <a:solidFill>
                  <a:schemeClr val="tx1"/>
                </a:solidFill>
                <a:effectLst/>
                <a:latin typeface="+mn-lt"/>
              </a:rPr>
              <a:t>* Consider incentivizing employees for working extended hours or reevaluate the necessity of long working hours.</a:t>
            </a:r>
          </a:p>
          <a:p>
            <a:r>
              <a:rPr lang="en-US" sz="1050" b="0" dirty="0">
                <a:solidFill>
                  <a:schemeClr val="tx1"/>
                </a:solidFill>
                <a:effectLst/>
                <a:latin typeface="+mn-lt"/>
              </a:rPr>
              <a:t>* Ensure that employees are well-informed about the company's policies regarding overtime pay. Clarify expectations regarding workload and time off.</a:t>
            </a:r>
          </a:p>
          <a:p>
            <a:r>
              <a:rPr lang="en-US" sz="1050" b="0" dirty="0">
                <a:solidFill>
                  <a:schemeClr val="tx1"/>
                </a:solidFill>
                <a:effectLst/>
                <a:latin typeface="+mn-lt"/>
              </a:rPr>
              <a:t>* Issue open discussions at both company-wide and team levels to comprehend and address underlying issues in the company's work culture and work ambient.</a:t>
            </a:r>
          </a:p>
          <a:p>
            <a:r>
              <a:rPr lang="en-US" sz="1050" b="0" dirty="0">
                <a:solidFill>
                  <a:schemeClr val="tx1"/>
                </a:solidFill>
                <a:effectLst/>
                <a:latin typeface="+mn-lt"/>
              </a:rPr>
              <a:t>* Reassess the evaluation criteria to ensure that high performance ratings are not solely reserved for employees who work exceptionally long hours. Adopt a more proportional approach to recognize and reward employees based on their contributions and efforts.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B7A5BC-9760-6D64-BF2D-46A1532F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" t="1055" b="1843"/>
          <a:stretch/>
        </p:blipFill>
        <p:spPr>
          <a:xfrm>
            <a:off x="3257548" y="4174925"/>
            <a:ext cx="3901125" cy="24087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55F990-7B16-73D8-1905-6E33CB055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48" y="1057294"/>
            <a:ext cx="3901125" cy="2508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Personalizado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Calibri</vt:lpstr>
      <vt:lpstr>Roboto</vt:lpstr>
      <vt:lpstr>PT Sans Narrow</vt:lpstr>
      <vt:lpstr>Google Sans SemiBold</vt:lpstr>
      <vt:lpstr>Lato</vt:lpstr>
      <vt:lpstr>Work Sans</vt:lpstr>
      <vt:lpstr>Google Sans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Angel Ventura</cp:lastModifiedBy>
  <cp:revision>1</cp:revision>
  <dcterms:modified xsi:type="dcterms:W3CDTF">2024-03-24T16:54:30Z</dcterms:modified>
</cp:coreProperties>
</file>