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00C1"/>
    <a:srgbClr val="080017"/>
    <a:srgbClr val="14003B"/>
    <a:srgbClr val="2B00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imón Ibarra Podhajecki" userId="da119fa8-d935-47aa-89af-6d0a2cfba96f" providerId="ADAL" clId="{F2185510-E0F2-4543-AF08-637A9A1BE266}"/>
    <pc:docChg chg="undo custSel addSld modSld modMainMaster">
      <pc:chgData name="Juan Simón Ibarra Podhajecki" userId="da119fa8-d935-47aa-89af-6d0a2cfba96f" providerId="ADAL" clId="{F2185510-E0F2-4543-AF08-637A9A1BE266}" dt="2023-11-13T20:02:11.923" v="533"/>
      <pc:docMkLst>
        <pc:docMk/>
      </pc:docMkLst>
      <pc:sldChg chg="addSp delSp modSp new mod">
        <pc:chgData name="Juan Simón Ibarra Podhajecki" userId="da119fa8-d935-47aa-89af-6d0a2cfba96f" providerId="ADAL" clId="{F2185510-E0F2-4543-AF08-637A9A1BE266}" dt="2023-11-13T20:02:11.923" v="533"/>
        <pc:sldMkLst>
          <pc:docMk/>
          <pc:sldMk cId="2539069421" sldId="256"/>
        </pc:sldMkLst>
        <pc:spChg chg="mod">
          <ac:chgData name="Juan Simón Ibarra Podhajecki" userId="da119fa8-d935-47aa-89af-6d0a2cfba96f" providerId="ADAL" clId="{F2185510-E0F2-4543-AF08-637A9A1BE266}" dt="2023-11-13T19:54:38.341" v="518" actId="14100"/>
          <ac:spMkLst>
            <pc:docMk/>
            <pc:sldMk cId="2539069421" sldId="256"/>
            <ac:spMk id="2" creationId="{07094A4D-C80D-DFA3-9843-7398C22C1240}"/>
          </ac:spMkLst>
        </pc:spChg>
        <pc:spChg chg="mod">
          <ac:chgData name="Juan Simón Ibarra Podhajecki" userId="da119fa8-d935-47aa-89af-6d0a2cfba96f" providerId="ADAL" clId="{F2185510-E0F2-4543-AF08-637A9A1BE266}" dt="2023-11-13T19:54:20.410" v="514" actId="14100"/>
          <ac:spMkLst>
            <pc:docMk/>
            <pc:sldMk cId="2539069421" sldId="256"/>
            <ac:spMk id="3" creationId="{2AC8017C-8DBD-659F-E3A3-97C546BAA84A}"/>
          </ac:spMkLst>
        </pc:spChg>
        <pc:spChg chg="add del mod">
          <ac:chgData name="Juan Simón Ibarra Podhajecki" userId="da119fa8-d935-47aa-89af-6d0a2cfba96f" providerId="ADAL" clId="{F2185510-E0F2-4543-AF08-637A9A1BE266}" dt="2023-11-13T19:48:59.638" v="442"/>
          <ac:spMkLst>
            <pc:docMk/>
            <pc:sldMk cId="2539069421" sldId="256"/>
            <ac:spMk id="6" creationId="{75CA3EC3-6888-B08B-6E48-6E6F97DEDDB8}"/>
          </ac:spMkLst>
        </pc:spChg>
        <pc:spChg chg="add mod">
          <ac:chgData name="Juan Simón Ibarra Podhajecki" userId="da119fa8-d935-47aa-89af-6d0a2cfba96f" providerId="ADAL" clId="{F2185510-E0F2-4543-AF08-637A9A1BE266}" dt="2023-11-13T19:54:53.290" v="519" actId="20577"/>
          <ac:spMkLst>
            <pc:docMk/>
            <pc:sldMk cId="2539069421" sldId="256"/>
            <ac:spMk id="7" creationId="{F3FBEA17-93D7-73B5-CD2F-A5A3269FF8B2}"/>
          </ac:spMkLst>
        </pc:spChg>
        <pc:picChg chg="add mod">
          <ac:chgData name="Juan Simón Ibarra Podhajecki" userId="da119fa8-d935-47aa-89af-6d0a2cfba96f" providerId="ADAL" clId="{F2185510-E0F2-4543-AF08-637A9A1BE266}" dt="2023-11-13T19:55:26.061" v="520" actId="1076"/>
          <ac:picMkLst>
            <pc:docMk/>
            <pc:sldMk cId="2539069421" sldId="256"/>
            <ac:picMk id="5" creationId="{8F68BF29-C6F6-444B-6439-75DD23A09BD6}"/>
          </ac:picMkLst>
        </pc:picChg>
        <pc:picChg chg="add mod">
          <ac:chgData name="Juan Simón Ibarra Podhajecki" userId="da119fa8-d935-47aa-89af-6d0a2cfba96f" providerId="ADAL" clId="{F2185510-E0F2-4543-AF08-637A9A1BE266}" dt="2023-11-13T19:56:46.290" v="525" actId="1076"/>
          <ac:picMkLst>
            <pc:docMk/>
            <pc:sldMk cId="2539069421" sldId="256"/>
            <ac:picMk id="1026" creationId="{DE7CAB6B-052F-061D-ABA0-6A444EE52DEB}"/>
          </ac:picMkLst>
        </pc:picChg>
        <pc:picChg chg="add mod">
          <ac:chgData name="Juan Simón Ibarra Podhajecki" userId="da119fa8-d935-47aa-89af-6d0a2cfba96f" providerId="ADAL" clId="{F2185510-E0F2-4543-AF08-637A9A1BE266}" dt="2023-11-13T20:02:11.923" v="533"/>
          <ac:picMkLst>
            <pc:docMk/>
            <pc:sldMk cId="2539069421" sldId="256"/>
            <ac:picMk id="1028" creationId="{75059F97-A018-F730-D0E9-E742815EA640}"/>
          </ac:picMkLst>
        </pc:picChg>
      </pc:sldChg>
      <pc:sldMasterChg chg="modSp modSldLayout">
        <pc:chgData name="Juan Simón Ibarra Podhajecki" userId="da119fa8-d935-47aa-89af-6d0a2cfba96f" providerId="ADAL" clId="{F2185510-E0F2-4543-AF08-637A9A1BE266}" dt="2023-11-13T19:44:16.639" v="40" actId="2711"/>
        <pc:sldMasterMkLst>
          <pc:docMk/>
          <pc:sldMasterMk cId="2032391864" sldId="2147483648"/>
        </pc:sldMasterMkLst>
        <pc:spChg chg="mod">
          <ac:chgData name="Juan Simón Ibarra Podhajecki" userId="da119fa8-d935-47aa-89af-6d0a2cfba96f" providerId="ADAL" clId="{F2185510-E0F2-4543-AF08-637A9A1BE266}" dt="2023-11-13T19:44:16.639" v="40" actId="2711"/>
          <ac:spMkLst>
            <pc:docMk/>
            <pc:sldMasterMk cId="2032391864" sldId="2147483648"/>
            <ac:spMk id="2" creationId="{055CED23-0964-3A7D-C36C-F7F3C186CEA2}"/>
          </ac:spMkLst>
        </pc:spChg>
        <pc:sldLayoutChg chg="addSp delSp modSp mod">
          <pc:chgData name="Juan Simón Ibarra Podhajecki" userId="da119fa8-d935-47aa-89af-6d0a2cfba96f" providerId="ADAL" clId="{F2185510-E0F2-4543-AF08-637A9A1BE266}" dt="2023-11-13T19:44:06.499" v="38"/>
          <pc:sldLayoutMkLst>
            <pc:docMk/>
            <pc:sldMasterMk cId="2032391864" sldId="2147483648"/>
            <pc:sldLayoutMk cId="3291244743" sldId="2147483649"/>
          </pc:sldLayoutMkLst>
          <pc:spChg chg="mod">
            <ac:chgData name="Juan Simón Ibarra Podhajecki" userId="da119fa8-d935-47aa-89af-6d0a2cfba96f" providerId="ADAL" clId="{F2185510-E0F2-4543-AF08-637A9A1BE266}" dt="2023-11-13T19:35:45.873" v="27" actId="2711"/>
            <ac:spMkLst>
              <pc:docMk/>
              <pc:sldMasterMk cId="2032391864" sldId="2147483648"/>
              <pc:sldLayoutMk cId="3291244743" sldId="2147483649"/>
              <ac:spMk id="2" creationId="{D08534BA-88BE-1558-FACD-CB7594FE864D}"/>
            </ac:spMkLst>
          </pc:spChg>
          <pc:spChg chg="mod">
            <ac:chgData name="Juan Simón Ibarra Podhajecki" userId="da119fa8-d935-47aa-89af-6d0a2cfba96f" providerId="ADAL" clId="{F2185510-E0F2-4543-AF08-637A9A1BE266}" dt="2023-11-13T19:42:07.953" v="36"/>
            <ac:spMkLst>
              <pc:docMk/>
              <pc:sldMasterMk cId="2032391864" sldId="2147483648"/>
              <pc:sldLayoutMk cId="3291244743" sldId="2147483649"/>
              <ac:spMk id="3" creationId="{35BC3251-BE32-0872-384B-168F81D81E15}"/>
            </ac:spMkLst>
          </pc:spChg>
          <pc:spChg chg="add mod">
            <ac:chgData name="Juan Simón Ibarra Podhajecki" userId="da119fa8-d935-47aa-89af-6d0a2cfba96f" providerId="ADAL" clId="{F2185510-E0F2-4543-AF08-637A9A1BE266}" dt="2023-11-13T19:35:53.243" v="28" actId="767"/>
            <ac:spMkLst>
              <pc:docMk/>
              <pc:sldMasterMk cId="2032391864" sldId="2147483648"/>
              <pc:sldLayoutMk cId="3291244743" sldId="2147483649"/>
              <ac:spMk id="7" creationId="{1D17BB3E-1D14-3D20-6F9A-C5809E255C9F}"/>
            </ac:spMkLst>
          </pc:spChg>
          <pc:spChg chg="add del mod">
            <ac:chgData name="Juan Simón Ibarra Podhajecki" userId="da119fa8-d935-47aa-89af-6d0a2cfba96f" providerId="ADAL" clId="{F2185510-E0F2-4543-AF08-637A9A1BE266}" dt="2023-11-13T19:44:06.499" v="38"/>
            <ac:spMkLst>
              <pc:docMk/>
              <pc:sldMasterMk cId="2032391864" sldId="2147483648"/>
              <pc:sldLayoutMk cId="3291244743" sldId="2147483649"/>
              <ac:spMk id="8" creationId="{B9E41B8E-2697-B5A3-C239-F72EFC94F826}"/>
            </ac:spMkLst>
          </pc:spChg>
        </pc:sldLayoutChg>
      </pc:sldMasterChg>
    </pc:docChg>
  </pc:docChgLst>
  <pc:docChgLst>
    <pc:chgData name="Juan Simón Ibarra Podhajecki" userId="da119fa8-d935-47aa-89af-6d0a2cfba96f" providerId="ADAL" clId="{E1F1A1E1-D6C4-480C-BCE6-C6C4C2196A35}"/>
    <pc:docChg chg="modSld">
      <pc:chgData name="Juan Simón Ibarra Podhajecki" userId="da119fa8-d935-47aa-89af-6d0a2cfba96f" providerId="ADAL" clId="{E1F1A1E1-D6C4-480C-BCE6-C6C4C2196A35}" dt="2023-11-19T16:20:48.655" v="2" actId="478"/>
      <pc:docMkLst>
        <pc:docMk/>
      </pc:docMkLst>
      <pc:sldChg chg="addSp delSp modSp">
        <pc:chgData name="Juan Simón Ibarra Podhajecki" userId="da119fa8-d935-47aa-89af-6d0a2cfba96f" providerId="ADAL" clId="{E1F1A1E1-D6C4-480C-BCE6-C6C4C2196A35}" dt="2023-11-19T16:20:48.655" v="2" actId="478"/>
        <pc:sldMkLst>
          <pc:docMk/>
          <pc:sldMk cId="2539069421" sldId="256"/>
        </pc:sldMkLst>
        <pc:picChg chg="add del mod">
          <ac:chgData name="Juan Simón Ibarra Podhajecki" userId="da119fa8-d935-47aa-89af-6d0a2cfba96f" providerId="ADAL" clId="{E1F1A1E1-D6C4-480C-BCE6-C6C4C2196A35}" dt="2023-11-19T16:20:48.655" v="2" actId="478"/>
          <ac:picMkLst>
            <pc:docMk/>
            <pc:sldMk cId="2539069421" sldId="256"/>
            <ac:picMk id="12" creationId="{334D8314-B23A-9F4B-4753-212BCD3EE55C}"/>
          </ac:picMkLst>
        </pc:picChg>
      </pc:sldChg>
    </pc:docChg>
  </pc:docChgLst>
  <pc:docChgLst>
    <pc:chgData name="Juan Simón Ibarra Podhajecki" userId="da119fa8-d935-47aa-89af-6d0a2cfba96f" providerId="ADAL" clId="{CE95C8ED-A7A6-9549-93FC-211892F58755}"/>
    <pc:docChg chg="undo redo custSel addSld delSld modSld">
      <pc:chgData name="Juan Simón Ibarra Podhajecki" userId="da119fa8-d935-47aa-89af-6d0a2cfba96f" providerId="ADAL" clId="{CE95C8ED-A7A6-9549-93FC-211892F58755}" dt="2023-11-22T08:34:06.798" v="6752" actId="207"/>
      <pc:docMkLst>
        <pc:docMk/>
      </pc:docMkLst>
      <pc:sldChg chg="addSp delSp modSp mod modTransition modAnim">
        <pc:chgData name="Juan Simón Ibarra Podhajecki" userId="da119fa8-d935-47aa-89af-6d0a2cfba96f" providerId="ADAL" clId="{CE95C8ED-A7A6-9549-93FC-211892F58755}" dt="2023-11-14T14:49:48.328" v="549" actId="13244"/>
        <pc:sldMkLst>
          <pc:docMk/>
          <pc:sldMk cId="2539069421" sldId="256"/>
        </pc:sldMkLst>
        <pc:spChg chg="mod">
          <ac:chgData name="Juan Simón Ibarra Podhajecki" userId="da119fa8-d935-47aa-89af-6d0a2cfba96f" providerId="ADAL" clId="{CE95C8ED-A7A6-9549-93FC-211892F58755}" dt="2023-11-13T21:06:24.864" v="76" actId="2710"/>
          <ac:spMkLst>
            <pc:docMk/>
            <pc:sldMk cId="2539069421" sldId="256"/>
            <ac:spMk id="3" creationId="{2AC8017C-8DBD-659F-E3A3-97C546BAA84A}"/>
          </ac:spMkLst>
        </pc:spChg>
        <pc:spChg chg="add mod">
          <ac:chgData name="Juan Simón Ibarra Podhajecki" userId="da119fa8-d935-47aa-89af-6d0a2cfba96f" providerId="ADAL" clId="{CE95C8ED-A7A6-9549-93FC-211892F58755}" dt="2023-11-13T22:36:46.063" v="138" actId="1076"/>
          <ac:spMkLst>
            <pc:docMk/>
            <pc:sldMk cId="2539069421" sldId="256"/>
            <ac:spMk id="4" creationId="{845DE7B2-00A8-9E5B-0F7A-9A8EAF8C905E}"/>
          </ac:spMkLst>
        </pc:spChg>
        <pc:spChg chg="add mod">
          <ac:chgData name="Juan Simón Ibarra Podhajecki" userId="da119fa8-d935-47aa-89af-6d0a2cfba96f" providerId="ADAL" clId="{CE95C8ED-A7A6-9549-93FC-211892F58755}" dt="2023-11-13T22:37:14.866" v="144" actId="14100"/>
          <ac:spMkLst>
            <pc:docMk/>
            <pc:sldMk cId="2539069421" sldId="256"/>
            <ac:spMk id="6" creationId="{E5759884-A163-BD0E-5D83-95F1117CCA2E}"/>
          </ac:spMkLst>
        </pc:spChg>
        <pc:spChg chg="add mod">
          <ac:chgData name="Juan Simón Ibarra Podhajecki" userId="da119fa8-d935-47aa-89af-6d0a2cfba96f" providerId="ADAL" clId="{CE95C8ED-A7A6-9549-93FC-211892F58755}" dt="2023-11-13T22:37:34.255" v="151" actId="207"/>
          <ac:spMkLst>
            <pc:docMk/>
            <pc:sldMk cId="2539069421" sldId="256"/>
            <ac:spMk id="8" creationId="{0DCE6D7A-0AD8-0427-D522-E4A67C6E46DE}"/>
          </ac:spMkLst>
        </pc:spChg>
        <pc:spChg chg="add del">
          <ac:chgData name="Juan Simón Ibarra Podhajecki" userId="da119fa8-d935-47aa-89af-6d0a2cfba96f" providerId="ADAL" clId="{CE95C8ED-A7A6-9549-93FC-211892F58755}" dt="2023-11-13T21:13:50.528" v="107" actId="22"/>
          <ac:spMkLst>
            <pc:docMk/>
            <pc:sldMk cId="2539069421" sldId="256"/>
            <ac:spMk id="9" creationId="{37C26668-E879-E8F5-0963-9EF8D0E6B520}"/>
          </ac:spMkLst>
        </pc:spChg>
        <pc:spChg chg="add mod ord">
          <ac:chgData name="Juan Simón Ibarra Podhajecki" userId="da119fa8-d935-47aa-89af-6d0a2cfba96f" providerId="ADAL" clId="{CE95C8ED-A7A6-9549-93FC-211892F58755}" dt="2023-11-14T14:49:48.328" v="549" actId="13244"/>
          <ac:spMkLst>
            <pc:docMk/>
            <pc:sldMk cId="2539069421" sldId="256"/>
            <ac:spMk id="9" creationId="{D77ECC8D-1B47-248E-7029-C00F50ACDCDD}"/>
          </ac:spMkLst>
        </pc:spChg>
        <pc:spChg chg="add mod ord">
          <ac:chgData name="Juan Simón Ibarra Podhajecki" userId="da119fa8-d935-47aa-89af-6d0a2cfba96f" providerId="ADAL" clId="{CE95C8ED-A7A6-9549-93FC-211892F58755}" dt="2023-11-14T14:49:48.328" v="549" actId="13244"/>
          <ac:spMkLst>
            <pc:docMk/>
            <pc:sldMk cId="2539069421" sldId="256"/>
            <ac:spMk id="10" creationId="{0AFFE2A9-B04B-3082-339A-7DBCCBF69FC5}"/>
          </ac:spMkLst>
        </pc:spChg>
        <pc:spChg chg="add mod ord">
          <ac:chgData name="Juan Simón Ibarra Podhajecki" userId="da119fa8-d935-47aa-89af-6d0a2cfba96f" providerId="ADAL" clId="{CE95C8ED-A7A6-9549-93FC-211892F58755}" dt="2023-11-14T14:49:48.328" v="549" actId="13244"/>
          <ac:spMkLst>
            <pc:docMk/>
            <pc:sldMk cId="2539069421" sldId="256"/>
            <ac:spMk id="11" creationId="{A01C76E4-2A82-86FD-ED2C-DB53AADC1B7F}"/>
          </ac:spMkLst>
        </pc:spChg>
        <pc:picChg chg="add del mod">
          <ac:chgData name="Juan Simón Ibarra Podhajecki" userId="da119fa8-d935-47aa-89af-6d0a2cfba96f" providerId="ADAL" clId="{CE95C8ED-A7A6-9549-93FC-211892F58755}" dt="2023-11-13T20:53:22.133" v="15" actId="478"/>
          <ac:picMkLst>
            <pc:docMk/>
            <pc:sldMk cId="2539069421" sldId="256"/>
            <ac:picMk id="6" creationId="{4C03A0A2-F1E3-635F-3FA3-17EBE256AE47}"/>
          </ac:picMkLst>
        </pc:picChg>
        <pc:picChg chg="mod">
          <ac:chgData name="Juan Simón Ibarra Podhajecki" userId="da119fa8-d935-47aa-89af-6d0a2cfba96f" providerId="ADAL" clId="{CE95C8ED-A7A6-9549-93FC-211892F58755}" dt="2023-11-13T21:18:09.296" v="125" actId="1076"/>
          <ac:picMkLst>
            <pc:docMk/>
            <pc:sldMk cId="2539069421" sldId="256"/>
            <ac:picMk id="1028" creationId="{75059F97-A018-F730-D0E9-E742815EA640}"/>
          </ac:picMkLst>
        </pc:picChg>
      </pc:sldChg>
      <pc:sldChg chg="addSp delSp modSp add mod modTransition">
        <pc:chgData name="Juan Simón Ibarra Podhajecki" userId="da119fa8-d935-47aa-89af-6d0a2cfba96f" providerId="ADAL" clId="{CE95C8ED-A7A6-9549-93FC-211892F58755}" dt="2023-11-22T08:34:06.798" v="6752" actId="207"/>
        <pc:sldMkLst>
          <pc:docMk/>
          <pc:sldMk cId="608467334" sldId="257"/>
        </pc:sldMkLst>
        <pc:spChg chg="mod">
          <ac:chgData name="Juan Simón Ibarra Podhajecki" userId="da119fa8-d935-47aa-89af-6d0a2cfba96f" providerId="ADAL" clId="{CE95C8ED-A7A6-9549-93FC-211892F58755}" dt="2023-11-13T22:38:39.692" v="167" actId="1076"/>
          <ac:spMkLst>
            <pc:docMk/>
            <pc:sldMk cId="608467334" sldId="257"/>
            <ac:spMk id="2" creationId="{07094A4D-C80D-DFA3-9843-7398C22C1240}"/>
          </ac:spMkLst>
        </pc:spChg>
        <pc:spChg chg="mod">
          <ac:chgData name="Juan Simón Ibarra Podhajecki" userId="da119fa8-d935-47aa-89af-6d0a2cfba96f" providerId="ADAL" clId="{CE95C8ED-A7A6-9549-93FC-211892F58755}" dt="2023-11-13T22:38:48.887" v="169" actId="1076"/>
          <ac:spMkLst>
            <pc:docMk/>
            <pc:sldMk cId="608467334" sldId="257"/>
            <ac:spMk id="3" creationId="{2AC8017C-8DBD-659F-E3A3-97C546BAA84A}"/>
          </ac:spMkLst>
        </pc:spChg>
        <pc:spChg chg="mod">
          <ac:chgData name="Juan Simón Ibarra Podhajecki" userId="da119fa8-d935-47aa-89af-6d0a2cfba96f" providerId="ADAL" clId="{CE95C8ED-A7A6-9549-93FC-211892F58755}" dt="2023-11-13T22:40:04.624" v="172" actId="14100"/>
          <ac:spMkLst>
            <pc:docMk/>
            <pc:sldMk cId="608467334" sldId="257"/>
            <ac:spMk id="4" creationId="{845DE7B2-00A8-9E5B-0F7A-9A8EAF8C905E}"/>
          </ac:spMkLst>
        </pc:spChg>
        <pc:spChg chg="mod">
          <ac:chgData name="Juan Simón Ibarra Podhajecki" userId="da119fa8-d935-47aa-89af-6d0a2cfba96f" providerId="ADAL" clId="{CE95C8ED-A7A6-9549-93FC-211892F58755}" dt="2023-11-13T22:39:13.943" v="171" actId="1076"/>
          <ac:spMkLst>
            <pc:docMk/>
            <pc:sldMk cId="608467334" sldId="257"/>
            <ac:spMk id="6" creationId="{E5759884-A163-BD0E-5D83-95F1117CCA2E}"/>
          </ac:spMkLst>
        </pc:spChg>
        <pc:spChg chg="mod">
          <ac:chgData name="Juan Simón Ibarra Podhajecki" userId="da119fa8-d935-47aa-89af-6d0a2cfba96f" providerId="ADAL" clId="{CE95C8ED-A7A6-9549-93FC-211892F58755}" dt="2023-11-13T22:38:42.504" v="168" actId="1076"/>
          <ac:spMkLst>
            <pc:docMk/>
            <pc:sldMk cId="608467334" sldId="257"/>
            <ac:spMk id="7" creationId="{F3FBEA17-93D7-73B5-CD2F-A5A3269FF8B2}"/>
          </ac:spMkLst>
        </pc:spChg>
        <pc:spChg chg="mod">
          <ac:chgData name="Juan Simón Ibarra Podhajecki" userId="da119fa8-d935-47aa-89af-6d0a2cfba96f" providerId="ADAL" clId="{CE95C8ED-A7A6-9549-93FC-211892F58755}" dt="2023-11-13T22:40:08.761" v="174" actId="1076"/>
          <ac:spMkLst>
            <pc:docMk/>
            <pc:sldMk cId="608467334" sldId="257"/>
            <ac:spMk id="8" creationId="{0DCE6D7A-0AD8-0427-D522-E4A67C6E46DE}"/>
          </ac:spMkLst>
        </pc:spChg>
        <pc:spChg chg="add del mod">
          <ac:chgData name="Juan Simón Ibarra Podhajecki" userId="da119fa8-d935-47aa-89af-6d0a2cfba96f" providerId="ADAL" clId="{CE95C8ED-A7A6-9549-93FC-211892F58755}" dt="2023-11-13T22:45:03.350" v="225" actId="478"/>
          <ac:spMkLst>
            <pc:docMk/>
            <pc:sldMk cId="608467334" sldId="257"/>
            <ac:spMk id="9" creationId="{801EBAEC-6CC1-6A40-6870-FFD8651BB94C}"/>
          </ac:spMkLst>
        </pc:spChg>
        <pc:spChg chg="add mod">
          <ac:chgData name="Juan Simón Ibarra Podhajecki" userId="da119fa8-d935-47aa-89af-6d0a2cfba96f" providerId="ADAL" clId="{CE95C8ED-A7A6-9549-93FC-211892F58755}" dt="2023-11-22T08:34:06.798" v="6752" actId="207"/>
          <ac:spMkLst>
            <pc:docMk/>
            <pc:sldMk cId="608467334" sldId="257"/>
            <ac:spMk id="9" creationId="{B1533A41-ADF1-7EF5-75BA-794BC9990D31}"/>
          </ac:spMkLst>
        </pc:spChg>
        <pc:spChg chg="add del mod">
          <ac:chgData name="Juan Simón Ibarra Podhajecki" userId="da119fa8-d935-47aa-89af-6d0a2cfba96f" providerId="ADAL" clId="{CE95C8ED-A7A6-9549-93FC-211892F58755}" dt="2023-11-13T22:45:04.438" v="226" actId="478"/>
          <ac:spMkLst>
            <pc:docMk/>
            <pc:sldMk cId="608467334" sldId="257"/>
            <ac:spMk id="10" creationId="{27873633-C7BB-9483-D920-63AAEEF76810}"/>
          </ac:spMkLst>
        </pc:spChg>
        <pc:spChg chg="add mod">
          <ac:chgData name="Juan Simón Ibarra Podhajecki" userId="da119fa8-d935-47aa-89af-6d0a2cfba96f" providerId="ADAL" clId="{CE95C8ED-A7A6-9549-93FC-211892F58755}" dt="2023-11-14T13:35:01.396" v="317" actId="1076"/>
          <ac:spMkLst>
            <pc:docMk/>
            <pc:sldMk cId="608467334" sldId="257"/>
            <ac:spMk id="10" creationId="{A218F808-FE31-F929-ABBA-E6DDC3A8B81B}"/>
          </ac:spMkLst>
        </pc:spChg>
        <pc:spChg chg="add del mod">
          <ac:chgData name="Juan Simón Ibarra Podhajecki" userId="da119fa8-d935-47aa-89af-6d0a2cfba96f" providerId="ADAL" clId="{CE95C8ED-A7A6-9549-93FC-211892F58755}" dt="2023-11-13T22:45:05.681" v="227" actId="478"/>
          <ac:spMkLst>
            <pc:docMk/>
            <pc:sldMk cId="608467334" sldId="257"/>
            <ac:spMk id="11" creationId="{61498EC3-D942-0D74-0E0D-5C7D1B7EC98F}"/>
          </ac:spMkLst>
        </pc:spChg>
        <pc:spChg chg="add del mod">
          <ac:chgData name="Juan Simón Ibarra Podhajecki" userId="da119fa8-d935-47aa-89af-6d0a2cfba96f" providerId="ADAL" clId="{CE95C8ED-A7A6-9549-93FC-211892F58755}" dt="2023-11-14T13:25:41.061" v="239" actId="767"/>
          <ac:spMkLst>
            <pc:docMk/>
            <pc:sldMk cId="608467334" sldId="257"/>
            <ac:spMk id="11" creationId="{AF9B09C4-AB33-63D9-F49C-B813159CDB54}"/>
          </ac:spMkLst>
        </pc:spChg>
        <pc:spChg chg="add mod">
          <ac:chgData name="Juan Simón Ibarra Podhajecki" userId="da119fa8-d935-47aa-89af-6d0a2cfba96f" providerId="ADAL" clId="{CE95C8ED-A7A6-9549-93FC-211892F58755}" dt="2023-11-14T16:37:13.328" v="1657" actId="1036"/>
          <ac:spMkLst>
            <pc:docMk/>
            <pc:sldMk cId="608467334" sldId="257"/>
            <ac:spMk id="11" creationId="{BFA2569E-F463-2708-DA24-D92349B71ABA}"/>
          </ac:spMkLst>
        </pc:spChg>
        <pc:spChg chg="add mod ord">
          <ac:chgData name="Juan Simón Ibarra Podhajecki" userId="da119fa8-d935-47aa-89af-6d0a2cfba96f" providerId="ADAL" clId="{CE95C8ED-A7A6-9549-93FC-211892F58755}" dt="2023-11-14T13:52:14.928" v="468" actId="962"/>
          <ac:spMkLst>
            <pc:docMk/>
            <pc:sldMk cId="608467334" sldId="257"/>
            <ac:spMk id="12" creationId="{071BE3D2-A0E0-A708-17F4-11AD24227709}"/>
          </ac:spMkLst>
        </pc:spChg>
        <pc:spChg chg="add mod">
          <ac:chgData name="Juan Simón Ibarra Podhajecki" userId="da119fa8-d935-47aa-89af-6d0a2cfba96f" providerId="ADAL" clId="{CE95C8ED-A7A6-9549-93FC-211892F58755}" dt="2023-11-14T13:36:26.370" v="342" actId="1076"/>
          <ac:spMkLst>
            <pc:docMk/>
            <pc:sldMk cId="608467334" sldId="257"/>
            <ac:spMk id="13" creationId="{933B017A-DD99-E470-5AB9-5DE050F9711D}"/>
          </ac:spMkLst>
        </pc:spChg>
        <pc:spChg chg="add mod">
          <ac:chgData name="Juan Simón Ibarra Podhajecki" userId="da119fa8-d935-47aa-89af-6d0a2cfba96f" providerId="ADAL" clId="{CE95C8ED-A7A6-9549-93FC-211892F58755}" dt="2023-11-14T14:58:31.866" v="972" actId="1035"/>
          <ac:spMkLst>
            <pc:docMk/>
            <pc:sldMk cId="608467334" sldId="257"/>
            <ac:spMk id="14" creationId="{3D9595EC-4352-5931-4D71-BEC32DBFAFA1}"/>
          </ac:spMkLst>
        </pc:spChg>
        <pc:spChg chg="add mod">
          <ac:chgData name="Juan Simón Ibarra Podhajecki" userId="da119fa8-d935-47aa-89af-6d0a2cfba96f" providerId="ADAL" clId="{CE95C8ED-A7A6-9549-93FC-211892F58755}" dt="2023-11-14T17:04:31.502" v="2975" actId="255"/>
          <ac:spMkLst>
            <pc:docMk/>
            <pc:sldMk cId="608467334" sldId="257"/>
            <ac:spMk id="15" creationId="{8402D98E-437F-65D0-51AC-FBD07EAC7F30}"/>
          </ac:spMkLst>
        </pc:spChg>
        <pc:spChg chg="add mod">
          <ac:chgData name="Juan Simón Ibarra Podhajecki" userId="da119fa8-d935-47aa-89af-6d0a2cfba96f" providerId="ADAL" clId="{CE95C8ED-A7A6-9549-93FC-211892F58755}" dt="2023-11-14T14:58:31.866" v="972" actId="1035"/>
          <ac:spMkLst>
            <pc:docMk/>
            <pc:sldMk cId="608467334" sldId="257"/>
            <ac:spMk id="16" creationId="{768C2ECC-F706-1D3C-DF8B-D60D37F517ED}"/>
          </ac:spMkLst>
        </pc:spChg>
        <pc:spChg chg="add del mod">
          <ac:chgData name="Juan Simón Ibarra Podhajecki" userId="da119fa8-d935-47aa-89af-6d0a2cfba96f" providerId="ADAL" clId="{CE95C8ED-A7A6-9549-93FC-211892F58755}" dt="2023-11-14T14:54:06.220" v="680" actId="478"/>
          <ac:spMkLst>
            <pc:docMk/>
            <pc:sldMk cId="608467334" sldId="257"/>
            <ac:spMk id="17" creationId="{C2757D6E-6341-C10C-3CD3-AF37AF126AB7}"/>
          </ac:spMkLst>
        </pc:spChg>
        <pc:spChg chg="add del mod">
          <ac:chgData name="Juan Simón Ibarra Podhajecki" userId="da119fa8-d935-47aa-89af-6d0a2cfba96f" providerId="ADAL" clId="{CE95C8ED-A7A6-9549-93FC-211892F58755}" dt="2023-11-14T16:22:35.304" v="1436"/>
          <ac:spMkLst>
            <pc:docMk/>
            <pc:sldMk cId="608467334" sldId="257"/>
            <ac:spMk id="18" creationId="{F241F773-2168-AEDA-3C1C-2FE25E325B1B}"/>
          </ac:spMkLst>
        </pc:spChg>
        <pc:spChg chg="add del mod">
          <ac:chgData name="Juan Simón Ibarra Podhajecki" userId="da119fa8-d935-47aa-89af-6d0a2cfba96f" providerId="ADAL" clId="{CE95C8ED-A7A6-9549-93FC-211892F58755}" dt="2023-11-14T16:22:35.304" v="1436"/>
          <ac:spMkLst>
            <pc:docMk/>
            <pc:sldMk cId="608467334" sldId="257"/>
            <ac:spMk id="19" creationId="{F446C9F6-473F-9ED6-B1B6-C0C8059F9319}"/>
          </ac:spMkLst>
        </pc:spChg>
        <pc:spChg chg="add del mod">
          <ac:chgData name="Juan Simón Ibarra Podhajecki" userId="da119fa8-d935-47aa-89af-6d0a2cfba96f" providerId="ADAL" clId="{CE95C8ED-A7A6-9549-93FC-211892F58755}" dt="2023-11-14T16:22:35.304" v="1436"/>
          <ac:spMkLst>
            <pc:docMk/>
            <pc:sldMk cId="608467334" sldId="257"/>
            <ac:spMk id="20" creationId="{D1757FE5-75BB-A1B4-DCC4-4187C9CD859B}"/>
          </ac:spMkLst>
        </pc:spChg>
        <pc:spChg chg="add del mod">
          <ac:chgData name="Juan Simón Ibarra Podhajecki" userId="da119fa8-d935-47aa-89af-6d0a2cfba96f" providerId="ADAL" clId="{CE95C8ED-A7A6-9549-93FC-211892F58755}" dt="2023-11-14T16:22:35.304" v="1436"/>
          <ac:spMkLst>
            <pc:docMk/>
            <pc:sldMk cId="608467334" sldId="257"/>
            <ac:spMk id="21" creationId="{E49B6C41-F324-6956-0F96-0B016FFFE7C4}"/>
          </ac:spMkLst>
        </pc:spChg>
        <pc:spChg chg="add del mod">
          <ac:chgData name="Juan Simón Ibarra Podhajecki" userId="da119fa8-d935-47aa-89af-6d0a2cfba96f" providerId="ADAL" clId="{CE95C8ED-A7A6-9549-93FC-211892F58755}" dt="2023-11-14T16:25:22.357" v="1539" actId="478"/>
          <ac:spMkLst>
            <pc:docMk/>
            <pc:sldMk cId="608467334" sldId="257"/>
            <ac:spMk id="22" creationId="{8F73B87B-3250-891D-5428-A319C2A1FA69}"/>
          </ac:spMkLst>
        </pc:spChg>
        <pc:picChg chg="mod">
          <ac:chgData name="Juan Simón Ibarra Podhajecki" userId="da119fa8-d935-47aa-89af-6d0a2cfba96f" providerId="ADAL" clId="{CE95C8ED-A7A6-9549-93FC-211892F58755}" dt="2023-11-13T22:38:35.752" v="166" actId="1076"/>
          <ac:picMkLst>
            <pc:docMk/>
            <pc:sldMk cId="608467334" sldId="257"/>
            <ac:picMk id="5" creationId="{8F68BF29-C6F6-444B-6439-75DD23A09BD6}"/>
          </ac:picMkLst>
        </pc:picChg>
        <pc:picChg chg="mod">
          <ac:chgData name="Juan Simón Ibarra Podhajecki" userId="da119fa8-d935-47aa-89af-6d0a2cfba96f" providerId="ADAL" clId="{CE95C8ED-A7A6-9549-93FC-211892F58755}" dt="2023-11-13T22:38:25.528" v="162" actId="1076"/>
          <ac:picMkLst>
            <pc:docMk/>
            <pc:sldMk cId="608467334" sldId="257"/>
            <ac:picMk id="1026" creationId="{DE7CAB6B-052F-061D-ABA0-6A444EE52DEB}"/>
          </ac:picMkLst>
        </pc:picChg>
        <pc:picChg chg="mod">
          <ac:chgData name="Juan Simón Ibarra Podhajecki" userId="da119fa8-d935-47aa-89af-6d0a2cfba96f" providerId="ADAL" clId="{CE95C8ED-A7A6-9549-93FC-211892F58755}" dt="2023-11-13T22:38:28.124" v="163" actId="1076"/>
          <ac:picMkLst>
            <pc:docMk/>
            <pc:sldMk cId="608467334" sldId="257"/>
            <ac:picMk id="1028" creationId="{75059F97-A018-F730-D0E9-E742815EA640}"/>
          </ac:picMkLst>
        </pc:picChg>
      </pc:sldChg>
      <pc:sldChg chg="addSp delSp modSp add del">
        <pc:chgData name="Juan Simón Ibarra Podhajecki" userId="da119fa8-d935-47aa-89af-6d0a2cfba96f" providerId="ADAL" clId="{CE95C8ED-A7A6-9549-93FC-211892F58755}" dt="2023-11-14T14:53:29.700" v="574" actId="2696"/>
        <pc:sldMkLst>
          <pc:docMk/>
          <pc:sldMk cId="3319170622" sldId="258"/>
        </pc:sldMkLst>
        <pc:spChg chg="add del mod">
          <ac:chgData name="Juan Simón Ibarra Podhajecki" userId="da119fa8-d935-47aa-89af-6d0a2cfba96f" providerId="ADAL" clId="{CE95C8ED-A7A6-9549-93FC-211892F58755}" dt="2023-11-14T14:53:25.776" v="573"/>
          <ac:spMkLst>
            <pc:docMk/>
            <pc:sldMk cId="3319170622" sldId="258"/>
            <ac:spMk id="11" creationId="{F0A7E010-A69B-AFD9-01C4-04B108D54B22}"/>
          </ac:spMkLst>
        </pc:spChg>
      </pc:sldChg>
      <pc:sldChg chg="addSp delSp modSp add mod modAnim">
        <pc:chgData name="Juan Simón Ibarra Podhajecki" userId="da119fa8-d935-47aa-89af-6d0a2cfba96f" providerId="ADAL" clId="{CE95C8ED-A7A6-9549-93FC-211892F58755}" dt="2023-11-14T17:04:25.894" v="2974" actId="255"/>
        <pc:sldMkLst>
          <pc:docMk/>
          <pc:sldMk cId="4063446033" sldId="258"/>
        </pc:sldMkLst>
        <pc:spChg chg="del mod">
          <ac:chgData name="Juan Simón Ibarra Podhajecki" userId="da119fa8-d935-47aa-89af-6d0a2cfba96f" providerId="ADAL" clId="{CE95C8ED-A7A6-9549-93FC-211892F58755}" dt="2023-11-14T16:41:50.957" v="2289" actId="478"/>
          <ac:spMkLst>
            <pc:docMk/>
            <pc:sldMk cId="4063446033" sldId="258"/>
            <ac:spMk id="2" creationId="{07094A4D-C80D-DFA3-9843-7398C22C1240}"/>
          </ac:spMkLst>
        </pc:spChg>
        <pc:spChg chg="del mod">
          <ac:chgData name="Juan Simón Ibarra Podhajecki" userId="da119fa8-d935-47aa-89af-6d0a2cfba96f" providerId="ADAL" clId="{CE95C8ED-A7A6-9549-93FC-211892F58755}" dt="2023-11-14T16:41:54.910" v="2291" actId="478"/>
          <ac:spMkLst>
            <pc:docMk/>
            <pc:sldMk cId="4063446033" sldId="258"/>
            <ac:spMk id="3" creationId="{2AC8017C-8DBD-659F-E3A3-97C546BAA84A}"/>
          </ac:spMkLst>
        </pc:spChg>
        <pc:spChg chg="del">
          <ac:chgData name="Juan Simón Ibarra Podhajecki" userId="da119fa8-d935-47aa-89af-6d0a2cfba96f" providerId="ADAL" clId="{CE95C8ED-A7A6-9549-93FC-211892F58755}" dt="2023-11-14T16:41:50.957" v="2289" actId="478"/>
          <ac:spMkLst>
            <pc:docMk/>
            <pc:sldMk cId="4063446033" sldId="258"/>
            <ac:spMk id="4" creationId="{845DE7B2-00A8-9E5B-0F7A-9A8EAF8C905E}"/>
          </ac:spMkLst>
        </pc:spChg>
        <pc:spChg chg="del">
          <ac:chgData name="Juan Simón Ibarra Podhajecki" userId="da119fa8-d935-47aa-89af-6d0a2cfba96f" providerId="ADAL" clId="{CE95C8ED-A7A6-9549-93FC-211892F58755}" dt="2023-11-14T16:41:50.957" v="2289" actId="478"/>
          <ac:spMkLst>
            <pc:docMk/>
            <pc:sldMk cId="4063446033" sldId="258"/>
            <ac:spMk id="6" creationId="{E5759884-A163-BD0E-5D83-95F1117CCA2E}"/>
          </ac:spMkLst>
        </pc:spChg>
        <pc:spChg chg="del">
          <ac:chgData name="Juan Simón Ibarra Podhajecki" userId="da119fa8-d935-47aa-89af-6d0a2cfba96f" providerId="ADAL" clId="{CE95C8ED-A7A6-9549-93FC-211892F58755}" dt="2023-11-14T16:41:50.957" v="2289" actId="478"/>
          <ac:spMkLst>
            <pc:docMk/>
            <pc:sldMk cId="4063446033" sldId="258"/>
            <ac:spMk id="7" creationId="{F3FBEA17-93D7-73B5-CD2F-A5A3269FF8B2}"/>
          </ac:spMkLst>
        </pc:spChg>
        <pc:spChg chg="del">
          <ac:chgData name="Juan Simón Ibarra Podhajecki" userId="da119fa8-d935-47aa-89af-6d0a2cfba96f" providerId="ADAL" clId="{CE95C8ED-A7A6-9549-93FC-211892F58755}" dt="2023-11-14T16:41:50.957" v="2289" actId="478"/>
          <ac:spMkLst>
            <pc:docMk/>
            <pc:sldMk cId="4063446033" sldId="258"/>
            <ac:spMk id="8" creationId="{0DCE6D7A-0AD8-0427-D522-E4A67C6E46DE}"/>
          </ac:spMkLst>
        </pc:spChg>
        <pc:spChg chg="mod">
          <ac:chgData name="Juan Simón Ibarra Podhajecki" userId="da119fa8-d935-47aa-89af-6d0a2cfba96f" providerId="ADAL" clId="{CE95C8ED-A7A6-9549-93FC-211892F58755}" dt="2023-11-14T16:47:09.258" v="2305" actId="20577"/>
          <ac:spMkLst>
            <pc:docMk/>
            <pc:sldMk cId="4063446033" sldId="258"/>
            <ac:spMk id="10" creationId="{A218F808-FE31-F929-ABBA-E6DDC3A8B81B}"/>
          </ac:spMkLst>
        </pc:spChg>
        <pc:spChg chg="add mod">
          <ac:chgData name="Juan Simón Ibarra Podhajecki" userId="da119fa8-d935-47aa-89af-6d0a2cfba96f" providerId="ADAL" clId="{CE95C8ED-A7A6-9549-93FC-211892F58755}" dt="2023-11-14T16:24:00.499" v="1506" actId="1035"/>
          <ac:spMkLst>
            <pc:docMk/>
            <pc:sldMk cId="4063446033" sldId="258"/>
            <ac:spMk id="11" creationId="{77102203-7F4E-8B65-ED56-A34FA2B5F0CC}"/>
          </ac:spMkLst>
        </pc:spChg>
        <pc:spChg chg="mod">
          <ac:chgData name="Juan Simón Ibarra Podhajecki" userId="da119fa8-d935-47aa-89af-6d0a2cfba96f" providerId="ADAL" clId="{CE95C8ED-A7A6-9549-93FC-211892F58755}" dt="2023-11-14T14:55:08.936" v="737" actId="1036"/>
          <ac:spMkLst>
            <pc:docMk/>
            <pc:sldMk cId="4063446033" sldId="258"/>
            <ac:spMk id="12" creationId="{071BE3D2-A0E0-A708-17F4-11AD24227709}"/>
          </ac:spMkLst>
        </pc:spChg>
        <pc:spChg chg="add del mod">
          <ac:chgData name="Juan Simón Ibarra Podhajecki" userId="da119fa8-d935-47aa-89af-6d0a2cfba96f" providerId="ADAL" clId="{CE95C8ED-A7A6-9549-93FC-211892F58755}" dt="2023-11-14T14:58:56.139" v="1005" actId="1035"/>
          <ac:spMkLst>
            <pc:docMk/>
            <pc:sldMk cId="4063446033" sldId="258"/>
            <ac:spMk id="13" creationId="{933B017A-DD99-E470-5AB9-5DE050F9711D}"/>
          </ac:spMkLst>
        </pc:spChg>
        <pc:spChg chg="mod">
          <ac:chgData name="Juan Simón Ibarra Podhajecki" userId="da119fa8-d935-47aa-89af-6d0a2cfba96f" providerId="ADAL" clId="{CE95C8ED-A7A6-9549-93FC-211892F58755}" dt="2023-11-14T14:57:24.783" v="917" actId="1035"/>
          <ac:spMkLst>
            <pc:docMk/>
            <pc:sldMk cId="4063446033" sldId="258"/>
            <ac:spMk id="14" creationId="{3D9595EC-4352-5931-4D71-BEC32DBFAFA1}"/>
          </ac:spMkLst>
        </pc:spChg>
        <pc:spChg chg="mod">
          <ac:chgData name="Juan Simón Ibarra Podhajecki" userId="da119fa8-d935-47aa-89af-6d0a2cfba96f" providerId="ADAL" clId="{CE95C8ED-A7A6-9549-93FC-211892F58755}" dt="2023-11-14T17:04:25.894" v="2974" actId="255"/>
          <ac:spMkLst>
            <pc:docMk/>
            <pc:sldMk cId="4063446033" sldId="258"/>
            <ac:spMk id="15" creationId="{8402D98E-437F-65D0-51AC-FBD07EAC7F30}"/>
          </ac:spMkLst>
        </pc:spChg>
        <pc:spChg chg="mod">
          <ac:chgData name="Juan Simón Ibarra Podhajecki" userId="da119fa8-d935-47aa-89af-6d0a2cfba96f" providerId="ADAL" clId="{CE95C8ED-A7A6-9549-93FC-211892F58755}" dt="2023-11-14T14:57:55.516" v="921" actId="20577"/>
          <ac:spMkLst>
            <pc:docMk/>
            <pc:sldMk cId="4063446033" sldId="258"/>
            <ac:spMk id="16" creationId="{768C2ECC-F706-1D3C-DF8B-D60D37F517ED}"/>
          </ac:spMkLst>
        </pc:spChg>
        <pc:spChg chg="add mod">
          <ac:chgData name="Juan Simón Ibarra Podhajecki" userId="da119fa8-d935-47aa-89af-6d0a2cfba96f" providerId="ADAL" clId="{CE95C8ED-A7A6-9549-93FC-211892F58755}" dt="2023-11-14T16:37:49.921" v="1866" actId="1035"/>
          <ac:spMkLst>
            <pc:docMk/>
            <pc:sldMk cId="4063446033" sldId="258"/>
            <ac:spMk id="17" creationId="{A152AB62-F32D-AC61-515E-061F98CC69B9}"/>
          </ac:spMkLst>
        </pc:spChg>
        <pc:spChg chg="add mod">
          <ac:chgData name="Juan Simón Ibarra Podhajecki" userId="da119fa8-d935-47aa-89af-6d0a2cfba96f" providerId="ADAL" clId="{CE95C8ED-A7A6-9549-93FC-211892F58755}" dt="2023-11-14T16:40:58.823" v="2017" actId="1035"/>
          <ac:spMkLst>
            <pc:docMk/>
            <pc:sldMk cId="4063446033" sldId="258"/>
            <ac:spMk id="18" creationId="{ECDCA25A-41CF-3C6F-C01E-D33F312648CE}"/>
          </ac:spMkLst>
        </pc:spChg>
        <pc:spChg chg="add del mod">
          <ac:chgData name="Juan Simón Ibarra Podhajecki" userId="da119fa8-d935-47aa-89af-6d0a2cfba96f" providerId="ADAL" clId="{CE95C8ED-A7A6-9549-93FC-211892F58755}" dt="2023-11-14T16:42:00.712" v="2292" actId="478"/>
          <ac:spMkLst>
            <pc:docMk/>
            <pc:sldMk cId="4063446033" sldId="258"/>
            <ac:spMk id="20" creationId="{ABDF185F-916E-1A59-348B-E9BFAEA6B25D}"/>
          </ac:spMkLst>
        </pc:spChg>
        <pc:spChg chg="add del mod">
          <ac:chgData name="Juan Simón Ibarra Podhajecki" userId="da119fa8-d935-47aa-89af-6d0a2cfba96f" providerId="ADAL" clId="{CE95C8ED-A7A6-9549-93FC-211892F58755}" dt="2023-11-14T16:42:02.497" v="2293" actId="478"/>
          <ac:spMkLst>
            <pc:docMk/>
            <pc:sldMk cId="4063446033" sldId="258"/>
            <ac:spMk id="22" creationId="{EE6BA216-C867-BCCB-23FA-32C05264079F}"/>
          </ac:spMkLst>
        </pc:spChg>
        <pc:picChg chg="del">
          <ac:chgData name="Juan Simón Ibarra Podhajecki" userId="da119fa8-d935-47aa-89af-6d0a2cfba96f" providerId="ADAL" clId="{CE95C8ED-A7A6-9549-93FC-211892F58755}" dt="2023-11-14T16:41:50.957" v="2289" actId="478"/>
          <ac:picMkLst>
            <pc:docMk/>
            <pc:sldMk cId="4063446033" sldId="258"/>
            <ac:picMk id="5" creationId="{8F68BF29-C6F6-444B-6439-75DD23A09BD6}"/>
          </ac:picMkLst>
        </pc:picChg>
        <pc:picChg chg="del">
          <ac:chgData name="Juan Simón Ibarra Podhajecki" userId="da119fa8-d935-47aa-89af-6d0a2cfba96f" providerId="ADAL" clId="{CE95C8ED-A7A6-9549-93FC-211892F58755}" dt="2023-11-14T16:41:43.060" v="2287" actId="478"/>
          <ac:picMkLst>
            <pc:docMk/>
            <pc:sldMk cId="4063446033" sldId="258"/>
            <ac:picMk id="1026" creationId="{DE7CAB6B-052F-061D-ABA0-6A444EE52DEB}"/>
          </ac:picMkLst>
        </pc:picChg>
        <pc:picChg chg="del">
          <ac:chgData name="Juan Simón Ibarra Podhajecki" userId="da119fa8-d935-47aa-89af-6d0a2cfba96f" providerId="ADAL" clId="{CE95C8ED-A7A6-9549-93FC-211892F58755}" dt="2023-11-14T16:41:43.060" v="2287" actId="478"/>
          <ac:picMkLst>
            <pc:docMk/>
            <pc:sldMk cId="4063446033" sldId="258"/>
            <ac:picMk id="1028" creationId="{75059F97-A018-F730-D0E9-E742815EA640}"/>
          </ac:picMkLst>
        </pc:picChg>
      </pc:sldChg>
      <pc:sldChg chg="addSp delSp modSp add mod modAnim">
        <pc:chgData name="Juan Simón Ibarra Podhajecki" userId="da119fa8-d935-47aa-89af-6d0a2cfba96f" providerId="ADAL" clId="{CE95C8ED-A7A6-9549-93FC-211892F58755}" dt="2023-11-14T17:08:58.174" v="3121" actId="1036"/>
        <pc:sldMkLst>
          <pc:docMk/>
          <pc:sldMk cId="839223185" sldId="259"/>
        </pc:sldMkLst>
        <pc:spChg chg="del">
          <ac:chgData name="Juan Simón Ibarra Podhajecki" userId="da119fa8-d935-47aa-89af-6d0a2cfba96f" providerId="ADAL" clId="{CE95C8ED-A7A6-9549-93FC-211892F58755}" dt="2023-11-14T16:42:17.132" v="2294" actId="478"/>
          <ac:spMkLst>
            <pc:docMk/>
            <pc:sldMk cId="839223185" sldId="259"/>
            <ac:spMk id="2" creationId="{07094A4D-C80D-DFA3-9843-7398C22C1240}"/>
          </ac:spMkLst>
        </pc:spChg>
        <pc:spChg chg="del">
          <ac:chgData name="Juan Simón Ibarra Podhajecki" userId="da119fa8-d935-47aa-89af-6d0a2cfba96f" providerId="ADAL" clId="{CE95C8ED-A7A6-9549-93FC-211892F58755}" dt="2023-11-14T16:42:17.132" v="2294" actId="478"/>
          <ac:spMkLst>
            <pc:docMk/>
            <pc:sldMk cId="839223185" sldId="259"/>
            <ac:spMk id="3" creationId="{2AC8017C-8DBD-659F-E3A3-97C546BAA84A}"/>
          </ac:spMkLst>
        </pc:spChg>
        <pc:spChg chg="del">
          <ac:chgData name="Juan Simón Ibarra Podhajecki" userId="da119fa8-d935-47aa-89af-6d0a2cfba96f" providerId="ADAL" clId="{CE95C8ED-A7A6-9549-93FC-211892F58755}" dt="2023-11-14T16:42:17.132" v="2294" actId="478"/>
          <ac:spMkLst>
            <pc:docMk/>
            <pc:sldMk cId="839223185" sldId="259"/>
            <ac:spMk id="4" creationId="{845DE7B2-00A8-9E5B-0F7A-9A8EAF8C905E}"/>
          </ac:spMkLst>
        </pc:spChg>
        <pc:spChg chg="del">
          <ac:chgData name="Juan Simón Ibarra Podhajecki" userId="da119fa8-d935-47aa-89af-6d0a2cfba96f" providerId="ADAL" clId="{CE95C8ED-A7A6-9549-93FC-211892F58755}" dt="2023-11-14T16:42:17.132" v="2294" actId="478"/>
          <ac:spMkLst>
            <pc:docMk/>
            <pc:sldMk cId="839223185" sldId="259"/>
            <ac:spMk id="6" creationId="{E5759884-A163-BD0E-5D83-95F1117CCA2E}"/>
          </ac:spMkLst>
        </pc:spChg>
        <pc:spChg chg="del">
          <ac:chgData name="Juan Simón Ibarra Podhajecki" userId="da119fa8-d935-47aa-89af-6d0a2cfba96f" providerId="ADAL" clId="{CE95C8ED-A7A6-9549-93FC-211892F58755}" dt="2023-11-14T16:42:17.132" v="2294" actId="478"/>
          <ac:spMkLst>
            <pc:docMk/>
            <pc:sldMk cId="839223185" sldId="259"/>
            <ac:spMk id="7" creationId="{F3FBEA17-93D7-73B5-CD2F-A5A3269FF8B2}"/>
          </ac:spMkLst>
        </pc:spChg>
        <pc:spChg chg="del">
          <ac:chgData name="Juan Simón Ibarra Podhajecki" userId="da119fa8-d935-47aa-89af-6d0a2cfba96f" providerId="ADAL" clId="{CE95C8ED-A7A6-9549-93FC-211892F58755}" dt="2023-11-14T16:42:17.132" v="2294" actId="478"/>
          <ac:spMkLst>
            <pc:docMk/>
            <pc:sldMk cId="839223185" sldId="259"/>
            <ac:spMk id="8" creationId="{0DCE6D7A-0AD8-0427-D522-E4A67C6E46DE}"/>
          </ac:spMkLst>
        </pc:spChg>
        <pc:spChg chg="mod">
          <ac:chgData name="Juan Simón Ibarra Podhajecki" userId="da119fa8-d935-47aa-89af-6d0a2cfba96f" providerId="ADAL" clId="{CE95C8ED-A7A6-9549-93FC-211892F58755}" dt="2023-11-14T16:23:15.451" v="1440" actId="20577"/>
          <ac:spMkLst>
            <pc:docMk/>
            <pc:sldMk cId="839223185" sldId="259"/>
            <ac:spMk id="10" creationId="{A218F808-FE31-F929-ABBA-E6DDC3A8B81B}"/>
          </ac:spMkLst>
        </pc:spChg>
        <pc:spChg chg="add del mod">
          <ac:chgData name="Juan Simón Ibarra Podhajecki" userId="da119fa8-d935-47aa-89af-6d0a2cfba96f" providerId="ADAL" clId="{CE95C8ED-A7A6-9549-93FC-211892F58755}" dt="2023-11-14T15:00:34.738" v="1191"/>
          <ac:spMkLst>
            <pc:docMk/>
            <pc:sldMk cId="839223185" sldId="259"/>
            <ac:spMk id="11" creationId="{9C6ABE7D-0229-F8DA-4DDE-20D8F72ECFE0}"/>
          </ac:spMkLst>
        </pc:spChg>
        <pc:spChg chg="add mod">
          <ac:chgData name="Juan Simón Ibarra Podhajecki" userId="da119fa8-d935-47aa-89af-6d0a2cfba96f" providerId="ADAL" clId="{CE95C8ED-A7A6-9549-93FC-211892F58755}" dt="2023-11-14T16:47:11.094" v="2307" actId="20577"/>
          <ac:spMkLst>
            <pc:docMk/>
            <pc:sldMk cId="839223185" sldId="259"/>
            <ac:spMk id="11" creationId="{E613D22A-2CF6-21E1-56E4-7CA5321A29D1}"/>
          </ac:spMkLst>
        </pc:spChg>
        <pc:spChg chg="del mod">
          <ac:chgData name="Juan Simón Ibarra Podhajecki" userId="da119fa8-d935-47aa-89af-6d0a2cfba96f" providerId="ADAL" clId="{CE95C8ED-A7A6-9549-93FC-211892F58755}" dt="2023-11-14T16:20:38.125" v="1372" actId="478"/>
          <ac:spMkLst>
            <pc:docMk/>
            <pc:sldMk cId="839223185" sldId="259"/>
            <ac:spMk id="12" creationId="{071BE3D2-A0E0-A708-17F4-11AD24227709}"/>
          </ac:spMkLst>
        </pc:spChg>
        <pc:spChg chg="add del mod">
          <ac:chgData name="Juan Simón Ibarra Podhajecki" userId="da119fa8-d935-47aa-89af-6d0a2cfba96f" providerId="ADAL" clId="{CE95C8ED-A7A6-9549-93FC-211892F58755}" dt="2023-11-14T16:47:14.533" v="2309" actId="478"/>
          <ac:spMkLst>
            <pc:docMk/>
            <pc:sldMk cId="839223185" sldId="259"/>
            <ac:spMk id="12" creationId="{B2D018B3-8BE7-3B67-B447-0922C423FD30}"/>
          </ac:spMkLst>
        </pc:spChg>
        <pc:spChg chg="del mod">
          <ac:chgData name="Juan Simón Ibarra Podhajecki" userId="da119fa8-d935-47aa-89af-6d0a2cfba96f" providerId="ADAL" clId="{CE95C8ED-A7A6-9549-93FC-211892F58755}" dt="2023-11-14T17:08:20.329" v="3030" actId="478"/>
          <ac:spMkLst>
            <pc:docMk/>
            <pc:sldMk cId="839223185" sldId="259"/>
            <ac:spMk id="13" creationId="{933B017A-DD99-E470-5AB9-5DE050F9711D}"/>
          </ac:spMkLst>
        </pc:spChg>
        <pc:spChg chg="mod ord">
          <ac:chgData name="Juan Simón Ibarra Podhajecki" userId="da119fa8-d935-47aa-89af-6d0a2cfba96f" providerId="ADAL" clId="{CE95C8ED-A7A6-9549-93FC-211892F58755}" dt="2023-11-14T16:57:20.146" v="2543" actId="13244"/>
          <ac:spMkLst>
            <pc:docMk/>
            <pc:sldMk cId="839223185" sldId="259"/>
            <ac:spMk id="14" creationId="{3D9595EC-4352-5931-4D71-BEC32DBFAFA1}"/>
          </ac:spMkLst>
        </pc:spChg>
        <pc:spChg chg="mod ord">
          <ac:chgData name="Juan Simón Ibarra Podhajecki" userId="da119fa8-d935-47aa-89af-6d0a2cfba96f" providerId="ADAL" clId="{CE95C8ED-A7A6-9549-93FC-211892F58755}" dt="2023-11-14T17:04:05.329" v="2971" actId="255"/>
          <ac:spMkLst>
            <pc:docMk/>
            <pc:sldMk cId="839223185" sldId="259"/>
            <ac:spMk id="15" creationId="{8402D98E-437F-65D0-51AC-FBD07EAC7F30}"/>
          </ac:spMkLst>
        </pc:spChg>
        <pc:spChg chg="mod ord">
          <ac:chgData name="Juan Simón Ibarra Podhajecki" userId="da119fa8-d935-47aa-89af-6d0a2cfba96f" providerId="ADAL" clId="{CE95C8ED-A7A6-9549-93FC-211892F58755}" dt="2023-11-14T16:57:20.146" v="2543" actId="13244"/>
          <ac:spMkLst>
            <pc:docMk/>
            <pc:sldMk cId="839223185" sldId="259"/>
            <ac:spMk id="16" creationId="{768C2ECC-F706-1D3C-DF8B-D60D37F517ED}"/>
          </ac:spMkLst>
        </pc:spChg>
        <pc:spChg chg="add mod">
          <ac:chgData name="Juan Simón Ibarra Podhajecki" userId="da119fa8-d935-47aa-89af-6d0a2cfba96f" providerId="ADAL" clId="{CE95C8ED-A7A6-9549-93FC-211892F58755}" dt="2023-11-14T16:20:28.271" v="1371" actId="1035"/>
          <ac:spMkLst>
            <pc:docMk/>
            <pc:sldMk cId="839223185" sldId="259"/>
            <ac:spMk id="17" creationId="{8D5D3EBA-D36E-1765-BE7F-EEE72422C095}"/>
          </ac:spMkLst>
        </pc:spChg>
        <pc:spChg chg="add del mod">
          <ac:chgData name="Juan Simón Ibarra Podhajecki" userId="da119fa8-d935-47aa-89af-6d0a2cfba96f" providerId="ADAL" clId="{CE95C8ED-A7A6-9549-93FC-211892F58755}" dt="2023-11-14T16:47:14.533" v="2309" actId="478"/>
          <ac:spMkLst>
            <pc:docMk/>
            <pc:sldMk cId="839223185" sldId="259"/>
            <ac:spMk id="18" creationId="{AEC03D29-BFBF-A18B-48DC-490C3F193A96}"/>
          </ac:spMkLst>
        </pc:spChg>
        <pc:spChg chg="add del mod">
          <ac:chgData name="Juan Simón Ibarra Podhajecki" userId="da119fa8-d935-47aa-89af-6d0a2cfba96f" providerId="ADAL" clId="{CE95C8ED-A7A6-9549-93FC-211892F58755}" dt="2023-11-14T16:49:14.617" v="2311"/>
          <ac:spMkLst>
            <pc:docMk/>
            <pc:sldMk cId="839223185" sldId="259"/>
            <ac:spMk id="19" creationId="{F1DD6BA5-6F98-FD8A-2E82-2F1C0EFA1C88}"/>
          </ac:spMkLst>
        </pc:spChg>
        <pc:spChg chg="add del mod">
          <ac:chgData name="Juan Simón Ibarra Podhajecki" userId="da119fa8-d935-47aa-89af-6d0a2cfba96f" providerId="ADAL" clId="{CE95C8ED-A7A6-9549-93FC-211892F58755}" dt="2023-11-14T16:49:14.617" v="2311"/>
          <ac:spMkLst>
            <pc:docMk/>
            <pc:sldMk cId="839223185" sldId="259"/>
            <ac:spMk id="20" creationId="{A9176710-456B-032A-34C5-26A340682721}"/>
          </ac:spMkLst>
        </pc:spChg>
        <pc:spChg chg="add del mod">
          <ac:chgData name="Juan Simón Ibarra Podhajecki" userId="da119fa8-d935-47aa-89af-6d0a2cfba96f" providerId="ADAL" clId="{CE95C8ED-A7A6-9549-93FC-211892F58755}" dt="2023-11-14T16:49:14.617" v="2311"/>
          <ac:spMkLst>
            <pc:docMk/>
            <pc:sldMk cId="839223185" sldId="259"/>
            <ac:spMk id="21" creationId="{F0451943-658F-FFCC-F2F3-5EDA2107C8A8}"/>
          </ac:spMkLst>
        </pc:spChg>
        <pc:spChg chg="add mod">
          <ac:chgData name="Juan Simón Ibarra Podhajecki" userId="da119fa8-d935-47aa-89af-6d0a2cfba96f" providerId="ADAL" clId="{CE95C8ED-A7A6-9549-93FC-211892F58755}" dt="2023-11-14T16:49:26.620" v="2334" actId="1035"/>
          <ac:spMkLst>
            <pc:docMk/>
            <pc:sldMk cId="839223185" sldId="259"/>
            <ac:spMk id="22" creationId="{684B5DA3-20AD-6EBF-08B9-B52B4ADA97BE}"/>
          </ac:spMkLst>
        </pc:spChg>
        <pc:spChg chg="add mod ord">
          <ac:chgData name="Juan Simón Ibarra Podhajecki" userId="da119fa8-d935-47aa-89af-6d0a2cfba96f" providerId="ADAL" clId="{CE95C8ED-A7A6-9549-93FC-211892F58755}" dt="2023-11-14T16:57:20.146" v="2543" actId="13244"/>
          <ac:spMkLst>
            <pc:docMk/>
            <pc:sldMk cId="839223185" sldId="259"/>
            <ac:spMk id="23" creationId="{118C319F-A252-7E58-5003-5F9D6837E745}"/>
          </ac:spMkLst>
        </pc:spChg>
        <pc:spChg chg="add mod ord">
          <ac:chgData name="Juan Simón Ibarra Podhajecki" userId="da119fa8-d935-47aa-89af-6d0a2cfba96f" providerId="ADAL" clId="{CE95C8ED-A7A6-9549-93FC-211892F58755}" dt="2023-11-14T17:04:17.839" v="2973" actId="255"/>
          <ac:spMkLst>
            <pc:docMk/>
            <pc:sldMk cId="839223185" sldId="259"/>
            <ac:spMk id="24" creationId="{CC6AC37D-4356-2478-CE93-EC0BD3474EC7}"/>
          </ac:spMkLst>
        </pc:spChg>
        <pc:spChg chg="add mod ord">
          <ac:chgData name="Juan Simón Ibarra Podhajecki" userId="da119fa8-d935-47aa-89af-6d0a2cfba96f" providerId="ADAL" clId="{CE95C8ED-A7A6-9549-93FC-211892F58755}" dt="2023-11-14T16:57:20.146" v="2543" actId="13244"/>
          <ac:spMkLst>
            <pc:docMk/>
            <pc:sldMk cId="839223185" sldId="259"/>
            <ac:spMk id="25" creationId="{31C27E4C-EB5E-B998-36E7-F832490C8328}"/>
          </ac:spMkLst>
        </pc:spChg>
        <pc:spChg chg="add mod ord">
          <ac:chgData name="Juan Simón Ibarra Podhajecki" userId="da119fa8-d935-47aa-89af-6d0a2cfba96f" providerId="ADAL" clId="{CE95C8ED-A7A6-9549-93FC-211892F58755}" dt="2023-11-14T16:57:20.146" v="2543" actId="13244"/>
          <ac:spMkLst>
            <pc:docMk/>
            <pc:sldMk cId="839223185" sldId="259"/>
            <ac:spMk id="26" creationId="{7F0FEC0E-37A7-3388-1155-0BC66B6B6B01}"/>
          </ac:spMkLst>
        </pc:spChg>
        <pc:spChg chg="add mod ord">
          <ac:chgData name="Juan Simón Ibarra Podhajecki" userId="da119fa8-d935-47aa-89af-6d0a2cfba96f" providerId="ADAL" clId="{CE95C8ED-A7A6-9549-93FC-211892F58755}" dt="2023-11-14T17:04:12.043" v="2972" actId="255"/>
          <ac:spMkLst>
            <pc:docMk/>
            <pc:sldMk cId="839223185" sldId="259"/>
            <ac:spMk id="27" creationId="{3948CE90-CA7D-3ED3-3E04-7E2C5F84ADC8}"/>
          </ac:spMkLst>
        </pc:spChg>
        <pc:spChg chg="add mod ord">
          <ac:chgData name="Juan Simón Ibarra Podhajecki" userId="da119fa8-d935-47aa-89af-6d0a2cfba96f" providerId="ADAL" clId="{CE95C8ED-A7A6-9549-93FC-211892F58755}" dt="2023-11-14T16:57:20.146" v="2543" actId="13244"/>
          <ac:spMkLst>
            <pc:docMk/>
            <pc:sldMk cId="839223185" sldId="259"/>
            <ac:spMk id="28" creationId="{626E0440-6AB6-4CFD-558D-1B1D195FC4CE}"/>
          </ac:spMkLst>
        </pc:spChg>
        <pc:spChg chg="add mod ord">
          <ac:chgData name="Juan Simón Ibarra Podhajecki" userId="da119fa8-d935-47aa-89af-6d0a2cfba96f" providerId="ADAL" clId="{CE95C8ED-A7A6-9549-93FC-211892F58755}" dt="2023-11-14T16:57:20.146" v="2543" actId="13244"/>
          <ac:spMkLst>
            <pc:docMk/>
            <pc:sldMk cId="839223185" sldId="259"/>
            <ac:spMk id="29" creationId="{550D901A-0731-F7D7-34F2-34BD6E20D6D0}"/>
          </ac:spMkLst>
        </pc:spChg>
        <pc:spChg chg="add del mod">
          <ac:chgData name="Juan Simón Ibarra Podhajecki" userId="da119fa8-d935-47aa-89af-6d0a2cfba96f" providerId="ADAL" clId="{CE95C8ED-A7A6-9549-93FC-211892F58755}" dt="2023-11-14T17:07:51.317" v="3026" actId="478"/>
          <ac:spMkLst>
            <pc:docMk/>
            <pc:sldMk cId="839223185" sldId="259"/>
            <ac:spMk id="30" creationId="{0DA96613-C736-FFE6-017F-CA39AAF35756}"/>
          </ac:spMkLst>
        </pc:spChg>
        <pc:spChg chg="add del mod">
          <ac:chgData name="Juan Simón Ibarra Podhajecki" userId="da119fa8-d935-47aa-89af-6d0a2cfba96f" providerId="ADAL" clId="{CE95C8ED-A7A6-9549-93FC-211892F58755}" dt="2023-11-14T17:08:17.340" v="3028" actId="478"/>
          <ac:spMkLst>
            <pc:docMk/>
            <pc:sldMk cId="839223185" sldId="259"/>
            <ac:spMk id="31" creationId="{D1568203-36F0-D267-1623-84FA58F9D7BA}"/>
          </ac:spMkLst>
        </pc:spChg>
        <pc:spChg chg="add mod">
          <ac:chgData name="Juan Simón Ibarra Podhajecki" userId="da119fa8-d935-47aa-89af-6d0a2cfba96f" providerId="ADAL" clId="{CE95C8ED-A7A6-9549-93FC-211892F58755}" dt="2023-11-14T17:08:58.174" v="3121" actId="1036"/>
          <ac:spMkLst>
            <pc:docMk/>
            <pc:sldMk cId="839223185" sldId="259"/>
            <ac:spMk id="32" creationId="{E631C854-43A5-F574-39C6-77D463E08A71}"/>
          </ac:spMkLst>
        </pc:spChg>
        <pc:picChg chg="del">
          <ac:chgData name="Juan Simón Ibarra Podhajecki" userId="da119fa8-d935-47aa-89af-6d0a2cfba96f" providerId="ADAL" clId="{CE95C8ED-A7A6-9549-93FC-211892F58755}" dt="2023-11-14T16:42:17.132" v="2294" actId="478"/>
          <ac:picMkLst>
            <pc:docMk/>
            <pc:sldMk cId="839223185" sldId="259"/>
            <ac:picMk id="5" creationId="{8F68BF29-C6F6-444B-6439-75DD23A09BD6}"/>
          </ac:picMkLst>
        </pc:picChg>
        <pc:picChg chg="del">
          <ac:chgData name="Juan Simón Ibarra Podhajecki" userId="da119fa8-d935-47aa-89af-6d0a2cfba96f" providerId="ADAL" clId="{CE95C8ED-A7A6-9549-93FC-211892F58755}" dt="2023-11-14T16:42:17.132" v="2294" actId="478"/>
          <ac:picMkLst>
            <pc:docMk/>
            <pc:sldMk cId="839223185" sldId="259"/>
            <ac:picMk id="1026" creationId="{DE7CAB6B-052F-061D-ABA0-6A444EE52DEB}"/>
          </ac:picMkLst>
        </pc:picChg>
        <pc:picChg chg="del">
          <ac:chgData name="Juan Simón Ibarra Podhajecki" userId="da119fa8-d935-47aa-89af-6d0a2cfba96f" providerId="ADAL" clId="{CE95C8ED-A7A6-9549-93FC-211892F58755}" dt="2023-11-14T16:42:17.132" v="2294" actId="478"/>
          <ac:picMkLst>
            <pc:docMk/>
            <pc:sldMk cId="839223185" sldId="259"/>
            <ac:picMk id="1028" creationId="{75059F97-A018-F730-D0E9-E742815EA640}"/>
          </ac:picMkLst>
        </pc:picChg>
      </pc:sldChg>
      <pc:sldChg chg="addSp delSp modSp add mod">
        <pc:chgData name="Juan Simón Ibarra Podhajecki" userId="da119fa8-d935-47aa-89af-6d0a2cfba96f" providerId="ADAL" clId="{CE95C8ED-A7A6-9549-93FC-211892F58755}" dt="2023-11-14T17:22:45.418" v="3821" actId="13244"/>
        <pc:sldMkLst>
          <pc:docMk/>
          <pc:sldMk cId="1978089888" sldId="260"/>
        </pc:sldMkLst>
        <pc:spChg chg="add mod ord">
          <ac:chgData name="Juan Simón Ibarra Podhajecki" userId="da119fa8-d935-47aa-89af-6d0a2cfba96f" providerId="ADAL" clId="{CE95C8ED-A7A6-9549-93FC-211892F58755}" dt="2023-11-14T17:22:45.418" v="3821" actId="13244"/>
          <ac:spMkLst>
            <pc:docMk/>
            <pc:sldMk cId="1978089888" sldId="260"/>
            <ac:spMk id="2" creationId="{C1519C88-D0AB-D05D-7347-EA2F3547664C}"/>
          </ac:spMkLst>
        </pc:spChg>
        <pc:spChg chg="add mod ord">
          <ac:chgData name="Juan Simón Ibarra Podhajecki" userId="da119fa8-d935-47aa-89af-6d0a2cfba96f" providerId="ADAL" clId="{CE95C8ED-A7A6-9549-93FC-211892F58755}" dt="2023-11-14T17:22:45.418" v="3821" actId="13244"/>
          <ac:spMkLst>
            <pc:docMk/>
            <pc:sldMk cId="1978089888" sldId="260"/>
            <ac:spMk id="3" creationId="{B80DAD8D-92D1-D45B-71C2-6C92B360EE61}"/>
          </ac:spMkLst>
        </pc:spChg>
        <pc:spChg chg="add mod ord">
          <ac:chgData name="Juan Simón Ibarra Podhajecki" userId="da119fa8-d935-47aa-89af-6d0a2cfba96f" providerId="ADAL" clId="{CE95C8ED-A7A6-9549-93FC-211892F58755}" dt="2023-11-14T17:22:45.418" v="3821" actId="13244"/>
          <ac:spMkLst>
            <pc:docMk/>
            <pc:sldMk cId="1978089888" sldId="260"/>
            <ac:spMk id="4" creationId="{0213D395-B300-46E3-5B63-4DECAE077780}"/>
          </ac:spMkLst>
        </pc:spChg>
        <pc:spChg chg="add mod ord">
          <ac:chgData name="Juan Simón Ibarra Podhajecki" userId="da119fa8-d935-47aa-89af-6d0a2cfba96f" providerId="ADAL" clId="{CE95C8ED-A7A6-9549-93FC-211892F58755}" dt="2023-11-14T17:22:45.418" v="3821" actId="13244"/>
          <ac:spMkLst>
            <pc:docMk/>
            <pc:sldMk cId="1978089888" sldId="260"/>
            <ac:spMk id="5" creationId="{0AD48854-CBFA-F78B-8AE3-C6477F749849}"/>
          </ac:spMkLst>
        </pc:spChg>
        <pc:spChg chg="add mod">
          <ac:chgData name="Juan Simón Ibarra Podhajecki" userId="da119fa8-d935-47aa-89af-6d0a2cfba96f" providerId="ADAL" clId="{CE95C8ED-A7A6-9549-93FC-211892F58755}" dt="2023-11-14T17:19:42.338" v="3679" actId="1036"/>
          <ac:spMkLst>
            <pc:docMk/>
            <pc:sldMk cId="1978089888" sldId="260"/>
            <ac:spMk id="6" creationId="{8C36F909-74A7-031A-3D53-5DA1385ABB12}"/>
          </ac:spMkLst>
        </pc:spChg>
        <pc:spChg chg="mod">
          <ac:chgData name="Juan Simón Ibarra Podhajecki" userId="da119fa8-d935-47aa-89af-6d0a2cfba96f" providerId="ADAL" clId="{CE95C8ED-A7A6-9549-93FC-211892F58755}" dt="2023-11-14T17:00:38.029" v="2670" actId="20577"/>
          <ac:spMkLst>
            <pc:docMk/>
            <pc:sldMk cId="1978089888" sldId="260"/>
            <ac:spMk id="10" creationId="{A218F808-FE31-F929-ABBA-E6DDC3A8B81B}"/>
          </ac:spMkLst>
        </pc:spChg>
        <pc:spChg chg="mod">
          <ac:chgData name="Juan Simón Ibarra Podhajecki" userId="da119fa8-d935-47aa-89af-6d0a2cfba96f" providerId="ADAL" clId="{CE95C8ED-A7A6-9549-93FC-211892F58755}" dt="2023-11-14T17:00:42.128" v="2674" actId="20577"/>
          <ac:spMkLst>
            <pc:docMk/>
            <pc:sldMk cId="1978089888" sldId="260"/>
            <ac:spMk id="11" creationId="{E613D22A-2CF6-21E1-56E4-7CA5321A29D1}"/>
          </ac:spMkLst>
        </pc:spChg>
        <pc:spChg chg="del mod">
          <ac:chgData name="Juan Simón Ibarra Podhajecki" userId="da119fa8-d935-47aa-89af-6d0a2cfba96f" providerId="ADAL" clId="{CE95C8ED-A7A6-9549-93FC-211892F58755}" dt="2023-11-14T17:08:39.691" v="3033" actId="478"/>
          <ac:spMkLst>
            <pc:docMk/>
            <pc:sldMk cId="1978089888" sldId="260"/>
            <ac:spMk id="13" creationId="{933B017A-DD99-E470-5AB9-5DE050F9711D}"/>
          </ac:spMkLst>
        </pc:spChg>
        <pc:spChg chg="mod ord">
          <ac:chgData name="Juan Simón Ibarra Podhajecki" userId="da119fa8-d935-47aa-89af-6d0a2cfba96f" providerId="ADAL" clId="{CE95C8ED-A7A6-9549-93FC-211892F58755}" dt="2023-11-14T17:22:45.418" v="3821" actId="13244"/>
          <ac:spMkLst>
            <pc:docMk/>
            <pc:sldMk cId="1978089888" sldId="260"/>
            <ac:spMk id="14" creationId="{3D9595EC-4352-5931-4D71-BEC32DBFAFA1}"/>
          </ac:spMkLst>
        </pc:spChg>
        <pc:spChg chg="mod ord">
          <ac:chgData name="Juan Simón Ibarra Podhajecki" userId="da119fa8-d935-47aa-89af-6d0a2cfba96f" providerId="ADAL" clId="{CE95C8ED-A7A6-9549-93FC-211892F58755}" dt="2023-11-14T17:22:45.418" v="3821" actId="13244"/>
          <ac:spMkLst>
            <pc:docMk/>
            <pc:sldMk cId="1978089888" sldId="260"/>
            <ac:spMk id="15" creationId="{8402D98E-437F-65D0-51AC-FBD07EAC7F30}"/>
          </ac:spMkLst>
        </pc:spChg>
        <pc:spChg chg="mod ord">
          <ac:chgData name="Juan Simón Ibarra Podhajecki" userId="da119fa8-d935-47aa-89af-6d0a2cfba96f" providerId="ADAL" clId="{CE95C8ED-A7A6-9549-93FC-211892F58755}" dt="2023-11-14T17:22:45.418" v="3821" actId="13244"/>
          <ac:spMkLst>
            <pc:docMk/>
            <pc:sldMk cId="1978089888" sldId="260"/>
            <ac:spMk id="16" creationId="{768C2ECC-F706-1D3C-DF8B-D60D37F517ED}"/>
          </ac:spMkLst>
        </pc:spChg>
        <pc:spChg chg="mod ord">
          <ac:chgData name="Juan Simón Ibarra Podhajecki" userId="da119fa8-d935-47aa-89af-6d0a2cfba96f" providerId="ADAL" clId="{CE95C8ED-A7A6-9549-93FC-211892F58755}" dt="2023-11-14T17:22:45.418" v="3821" actId="13244"/>
          <ac:spMkLst>
            <pc:docMk/>
            <pc:sldMk cId="1978089888" sldId="260"/>
            <ac:spMk id="17" creationId="{8D5D3EBA-D36E-1765-BE7F-EEE72422C095}"/>
          </ac:spMkLst>
        </pc:spChg>
        <pc:spChg chg="mod ord">
          <ac:chgData name="Juan Simón Ibarra Podhajecki" userId="da119fa8-d935-47aa-89af-6d0a2cfba96f" providerId="ADAL" clId="{CE95C8ED-A7A6-9549-93FC-211892F58755}" dt="2023-11-14T17:22:45.418" v="3821" actId="13244"/>
          <ac:spMkLst>
            <pc:docMk/>
            <pc:sldMk cId="1978089888" sldId="260"/>
            <ac:spMk id="22" creationId="{684B5DA3-20AD-6EBF-08B9-B52B4ADA97BE}"/>
          </ac:spMkLst>
        </pc:spChg>
        <pc:spChg chg="mod ord">
          <ac:chgData name="Juan Simón Ibarra Podhajecki" userId="da119fa8-d935-47aa-89af-6d0a2cfba96f" providerId="ADAL" clId="{CE95C8ED-A7A6-9549-93FC-211892F58755}" dt="2023-11-14T17:22:45.418" v="3821" actId="13244"/>
          <ac:spMkLst>
            <pc:docMk/>
            <pc:sldMk cId="1978089888" sldId="260"/>
            <ac:spMk id="23" creationId="{118C319F-A252-7E58-5003-5F9D6837E745}"/>
          </ac:spMkLst>
        </pc:spChg>
        <pc:spChg chg="mod ord">
          <ac:chgData name="Juan Simón Ibarra Podhajecki" userId="da119fa8-d935-47aa-89af-6d0a2cfba96f" providerId="ADAL" clId="{CE95C8ED-A7A6-9549-93FC-211892F58755}" dt="2023-11-14T17:22:45.418" v="3821" actId="13244"/>
          <ac:spMkLst>
            <pc:docMk/>
            <pc:sldMk cId="1978089888" sldId="260"/>
            <ac:spMk id="24" creationId="{CC6AC37D-4356-2478-CE93-EC0BD3474EC7}"/>
          </ac:spMkLst>
        </pc:spChg>
        <pc:spChg chg="mod ord">
          <ac:chgData name="Juan Simón Ibarra Podhajecki" userId="da119fa8-d935-47aa-89af-6d0a2cfba96f" providerId="ADAL" clId="{CE95C8ED-A7A6-9549-93FC-211892F58755}" dt="2023-11-14T17:22:45.418" v="3821" actId="13244"/>
          <ac:spMkLst>
            <pc:docMk/>
            <pc:sldMk cId="1978089888" sldId="260"/>
            <ac:spMk id="25" creationId="{31C27E4C-EB5E-B998-36E7-F832490C8328}"/>
          </ac:spMkLst>
        </pc:spChg>
        <pc:spChg chg="del">
          <ac:chgData name="Juan Simón Ibarra Podhajecki" userId="da119fa8-d935-47aa-89af-6d0a2cfba96f" providerId="ADAL" clId="{CE95C8ED-A7A6-9549-93FC-211892F58755}" dt="2023-11-14T17:01:08.512" v="2675" actId="478"/>
          <ac:spMkLst>
            <pc:docMk/>
            <pc:sldMk cId="1978089888" sldId="260"/>
            <ac:spMk id="26" creationId="{7F0FEC0E-37A7-3388-1155-0BC66B6B6B01}"/>
          </ac:spMkLst>
        </pc:spChg>
        <pc:spChg chg="del">
          <ac:chgData name="Juan Simón Ibarra Podhajecki" userId="da119fa8-d935-47aa-89af-6d0a2cfba96f" providerId="ADAL" clId="{CE95C8ED-A7A6-9549-93FC-211892F58755}" dt="2023-11-14T17:01:08.512" v="2675" actId="478"/>
          <ac:spMkLst>
            <pc:docMk/>
            <pc:sldMk cId="1978089888" sldId="260"/>
            <ac:spMk id="27" creationId="{3948CE90-CA7D-3ED3-3E04-7E2C5F84ADC8}"/>
          </ac:spMkLst>
        </pc:spChg>
        <pc:spChg chg="del">
          <ac:chgData name="Juan Simón Ibarra Podhajecki" userId="da119fa8-d935-47aa-89af-6d0a2cfba96f" providerId="ADAL" clId="{CE95C8ED-A7A6-9549-93FC-211892F58755}" dt="2023-11-14T17:01:08.512" v="2675" actId="478"/>
          <ac:spMkLst>
            <pc:docMk/>
            <pc:sldMk cId="1978089888" sldId="260"/>
            <ac:spMk id="28" creationId="{626E0440-6AB6-4CFD-558D-1B1D195FC4CE}"/>
          </ac:spMkLst>
        </pc:spChg>
        <pc:spChg chg="del">
          <ac:chgData name="Juan Simón Ibarra Podhajecki" userId="da119fa8-d935-47aa-89af-6d0a2cfba96f" providerId="ADAL" clId="{CE95C8ED-A7A6-9549-93FC-211892F58755}" dt="2023-11-14T17:01:08.512" v="2675" actId="478"/>
          <ac:spMkLst>
            <pc:docMk/>
            <pc:sldMk cId="1978089888" sldId="260"/>
            <ac:spMk id="29" creationId="{550D901A-0731-F7D7-34F2-34BD6E20D6D0}"/>
          </ac:spMkLst>
        </pc:spChg>
        <pc:spChg chg="del">
          <ac:chgData name="Juan Simón Ibarra Podhajecki" userId="da119fa8-d935-47aa-89af-6d0a2cfba96f" providerId="ADAL" clId="{CE95C8ED-A7A6-9549-93FC-211892F58755}" dt="2023-11-14T17:08:34.248" v="3031" actId="478"/>
          <ac:spMkLst>
            <pc:docMk/>
            <pc:sldMk cId="1978089888" sldId="260"/>
            <ac:spMk id="30" creationId="{0DA96613-C736-FFE6-017F-CA39AAF35756}"/>
          </ac:spMkLst>
        </pc:spChg>
      </pc:sldChg>
      <pc:sldChg chg="addSp delSp modSp add mod">
        <pc:chgData name="Juan Simón Ibarra Podhajecki" userId="da119fa8-d935-47aa-89af-6d0a2cfba96f" providerId="ADAL" clId="{CE95C8ED-A7A6-9549-93FC-211892F58755}" dt="2023-11-14T17:25:02.386" v="4024" actId="1036"/>
        <pc:sldMkLst>
          <pc:docMk/>
          <pc:sldMk cId="2982151684" sldId="261"/>
        </pc:sldMkLst>
        <pc:spChg chg="ord">
          <ac:chgData name="Juan Simón Ibarra Podhajecki" userId="da119fa8-d935-47aa-89af-6d0a2cfba96f" providerId="ADAL" clId="{CE95C8ED-A7A6-9549-93FC-211892F58755}" dt="2023-11-14T17:14:00.621" v="3182" actId="13244"/>
          <ac:spMkLst>
            <pc:docMk/>
            <pc:sldMk cId="2982151684" sldId="261"/>
            <ac:spMk id="2" creationId="{C1519C88-D0AB-D05D-7347-EA2F3547664C}"/>
          </ac:spMkLst>
        </pc:spChg>
        <pc:spChg chg="mod ord">
          <ac:chgData name="Juan Simón Ibarra Podhajecki" userId="da119fa8-d935-47aa-89af-6d0a2cfba96f" providerId="ADAL" clId="{CE95C8ED-A7A6-9549-93FC-211892F58755}" dt="2023-11-14T17:19:12.305" v="3501" actId="20577"/>
          <ac:spMkLst>
            <pc:docMk/>
            <pc:sldMk cId="2982151684" sldId="261"/>
            <ac:spMk id="3" creationId="{B80DAD8D-92D1-D45B-71C2-6C92B360EE61}"/>
          </ac:spMkLst>
        </pc:spChg>
        <pc:spChg chg="mod ord">
          <ac:chgData name="Juan Simón Ibarra Podhajecki" userId="da119fa8-d935-47aa-89af-6d0a2cfba96f" providerId="ADAL" clId="{CE95C8ED-A7A6-9549-93FC-211892F58755}" dt="2023-11-14T17:14:42.782" v="3195" actId="20577"/>
          <ac:spMkLst>
            <pc:docMk/>
            <pc:sldMk cId="2982151684" sldId="261"/>
            <ac:spMk id="4" creationId="{0213D395-B300-46E3-5B63-4DECAE077780}"/>
          </ac:spMkLst>
        </pc:spChg>
        <pc:spChg chg="ord">
          <ac:chgData name="Juan Simón Ibarra Podhajecki" userId="da119fa8-d935-47aa-89af-6d0a2cfba96f" providerId="ADAL" clId="{CE95C8ED-A7A6-9549-93FC-211892F58755}" dt="2023-11-14T17:14:00.621" v="3182" actId="13244"/>
          <ac:spMkLst>
            <pc:docMk/>
            <pc:sldMk cId="2982151684" sldId="261"/>
            <ac:spMk id="5" creationId="{0AD48854-CBFA-F78B-8AE3-C6477F749849}"/>
          </ac:spMkLst>
        </pc:spChg>
        <pc:spChg chg="add mod">
          <ac:chgData name="Juan Simón Ibarra Podhajecki" userId="da119fa8-d935-47aa-89af-6d0a2cfba96f" providerId="ADAL" clId="{CE95C8ED-A7A6-9549-93FC-211892F58755}" dt="2023-11-14T17:12:48.613" v="3146" actId="122"/>
          <ac:spMkLst>
            <pc:docMk/>
            <pc:sldMk cId="2982151684" sldId="261"/>
            <ac:spMk id="6" creationId="{6818F709-0638-EBD8-4593-1D16DF41422C}"/>
          </ac:spMkLst>
        </pc:spChg>
        <pc:spChg chg="add del mod">
          <ac:chgData name="Juan Simón Ibarra Podhajecki" userId="da119fa8-d935-47aa-89af-6d0a2cfba96f" providerId="ADAL" clId="{CE95C8ED-A7A6-9549-93FC-211892F58755}" dt="2023-11-14T17:23:45.414" v="3822" actId="478"/>
          <ac:spMkLst>
            <pc:docMk/>
            <pc:sldMk cId="2982151684" sldId="261"/>
            <ac:spMk id="7" creationId="{5F108CE6-987E-90AC-A14C-541DFE83365C}"/>
          </ac:spMkLst>
        </pc:spChg>
        <pc:spChg chg="add mod">
          <ac:chgData name="Juan Simón Ibarra Podhajecki" userId="da119fa8-d935-47aa-89af-6d0a2cfba96f" providerId="ADAL" clId="{CE95C8ED-A7A6-9549-93FC-211892F58755}" dt="2023-11-14T17:25:02.386" v="4024" actId="1036"/>
          <ac:spMkLst>
            <pc:docMk/>
            <pc:sldMk cId="2982151684" sldId="261"/>
            <ac:spMk id="8" creationId="{662E5A9E-8762-31AD-6B15-DB408B86CAB0}"/>
          </ac:spMkLst>
        </pc:spChg>
        <pc:spChg chg="mod">
          <ac:chgData name="Juan Simón Ibarra Podhajecki" userId="da119fa8-d935-47aa-89af-6d0a2cfba96f" providerId="ADAL" clId="{CE95C8ED-A7A6-9549-93FC-211892F58755}" dt="2023-11-14T17:13:13.280" v="3150" actId="20577"/>
          <ac:spMkLst>
            <pc:docMk/>
            <pc:sldMk cId="2982151684" sldId="261"/>
            <ac:spMk id="10" creationId="{A218F808-FE31-F929-ABBA-E6DDC3A8B81B}"/>
          </ac:spMkLst>
        </pc:spChg>
        <pc:spChg chg="del mod">
          <ac:chgData name="Juan Simón Ibarra Podhajecki" userId="da119fa8-d935-47aa-89af-6d0a2cfba96f" providerId="ADAL" clId="{CE95C8ED-A7A6-9549-93FC-211892F58755}" dt="2023-11-14T17:21:36.874" v="3684" actId="478"/>
          <ac:spMkLst>
            <pc:docMk/>
            <pc:sldMk cId="2982151684" sldId="261"/>
            <ac:spMk id="11" creationId="{E613D22A-2CF6-21E1-56E4-7CA5321A29D1}"/>
          </ac:spMkLst>
        </pc:spChg>
        <pc:spChg chg="mod ord">
          <ac:chgData name="Juan Simón Ibarra Podhajecki" userId="da119fa8-d935-47aa-89af-6d0a2cfba96f" providerId="ADAL" clId="{CE95C8ED-A7A6-9549-93FC-211892F58755}" dt="2023-11-14T17:14:00.621" v="3182" actId="13244"/>
          <ac:spMkLst>
            <pc:docMk/>
            <pc:sldMk cId="2982151684" sldId="261"/>
            <ac:spMk id="14" creationId="{3D9595EC-4352-5931-4D71-BEC32DBFAFA1}"/>
          </ac:spMkLst>
        </pc:spChg>
        <pc:spChg chg="mod ord">
          <ac:chgData name="Juan Simón Ibarra Podhajecki" userId="da119fa8-d935-47aa-89af-6d0a2cfba96f" providerId="ADAL" clId="{CE95C8ED-A7A6-9549-93FC-211892F58755}" dt="2023-11-14T17:15:24.421" v="3204" actId="255"/>
          <ac:spMkLst>
            <pc:docMk/>
            <pc:sldMk cId="2982151684" sldId="261"/>
            <ac:spMk id="15" creationId="{8402D98E-437F-65D0-51AC-FBD07EAC7F30}"/>
          </ac:spMkLst>
        </pc:spChg>
        <pc:spChg chg="mod ord">
          <ac:chgData name="Juan Simón Ibarra Podhajecki" userId="da119fa8-d935-47aa-89af-6d0a2cfba96f" providerId="ADAL" clId="{CE95C8ED-A7A6-9549-93FC-211892F58755}" dt="2023-11-14T17:14:14.330" v="3186" actId="20577"/>
          <ac:spMkLst>
            <pc:docMk/>
            <pc:sldMk cId="2982151684" sldId="261"/>
            <ac:spMk id="16" creationId="{768C2ECC-F706-1D3C-DF8B-D60D37F517ED}"/>
          </ac:spMkLst>
        </pc:spChg>
        <pc:spChg chg="mod ord">
          <ac:chgData name="Juan Simón Ibarra Podhajecki" userId="da119fa8-d935-47aa-89af-6d0a2cfba96f" providerId="ADAL" clId="{CE95C8ED-A7A6-9549-93FC-211892F58755}" dt="2023-11-14T17:14:00.621" v="3182" actId="13244"/>
          <ac:spMkLst>
            <pc:docMk/>
            <pc:sldMk cId="2982151684" sldId="261"/>
            <ac:spMk id="17" creationId="{8D5D3EBA-D36E-1765-BE7F-EEE72422C095}"/>
          </ac:spMkLst>
        </pc:spChg>
        <pc:spChg chg="del">
          <ac:chgData name="Juan Simón Ibarra Podhajecki" userId="da119fa8-d935-47aa-89af-6d0a2cfba96f" providerId="ADAL" clId="{CE95C8ED-A7A6-9549-93FC-211892F58755}" dt="2023-11-14T17:13:29.327" v="3151" actId="478"/>
          <ac:spMkLst>
            <pc:docMk/>
            <pc:sldMk cId="2982151684" sldId="261"/>
            <ac:spMk id="22" creationId="{684B5DA3-20AD-6EBF-08B9-B52B4ADA97BE}"/>
          </ac:spMkLst>
        </pc:spChg>
        <pc:spChg chg="del">
          <ac:chgData name="Juan Simón Ibarra Podhajecki" userId="da119fa8-d935-47aa-89af-6d0a2cfba96f" providerId="ADAL" clId="{CE95C8ED-A7A6-9549-93FC-211892F58755}" dt="2023-11-14T17:13:29.327" v="3151" actId="478"/>
          <ac:spMkLst>
            <pc:docMk/>
            <pc:sldMk cId="2982151684" sldId="261"/>
            <ac:spMk id="23" creationId="{118C319F-A252-7E58-5003-5F9D6837E745}"/>
          </ac:spMkLst>
        </pc:spChg>
        <pc:spChg chg="del">
          <ac:chgData name="Juan Simón Ibarra Podhajecki" userId="da119fa8-d935-47aa-89af-6d0a2cfba96f" providerId="ADAL" clId="{CE95C8ED-A7A6-9549-93FC-211892F58755}" dt="2023-11-14T17:13:29.327" v="3151" actId="478"/>
          <ac:spMkLst>
            <pc:docMk/>
            <pc:sldMk cId="2982151684" sldId="261"/>
            <ac:spMk id="24" creationId="{CC6AC37D-4356-2478-CE93-EC0BD3474EC7}"/>
          </ac:spMkLst>
        </pc:spChg>
        <pc:spChg chg="del">
          <ac:chgData name="Juan Simón Ibarra Podhajecki" userId="da119fa8-d935-47aa-89af-6d0a2cfba96f" providerId="ADAL" clId="{CE95C8ED-A7A6-9549-93FC-211892F58755}" dt="2023-11-14T17:13:29.327" v="3151" actId="478"/>
          <ac:spMkLst>
            <pc:docMk/>
            <pc:sldMk cId="2982151684" sldId="261"/>
            <ac:spMk id="25" creationId="{31C27E4C-EB5E-B998-36E7-F832490C8328}"/>
          </ac:spMkLst>
        </pc:spChg>
      </pc:sldChg>
      <pc:sldChg chg="addSp delSp modSp add mod">
        <pc:chgData name="Juan Simón Ibarra Podhajecki" userId="da119fa8-d935-47aa-89af-6d0a2cfba96f" providerId="ADAL" clId="{CE95C8ED-A7A6-9549-93FC-211892F58755}" dt="2023-11-14T17:33:03.205" v="4726" actId="1035"/>
        <pc:sldMkLst>
          <pc:docMk/>
          <pc:sldMk cId="3191240343" sldId="262"/>
        </pc:sldMkLst>
        <pc:spChg chg="mod">
          <ac:chgData name="Juan Simón Ibarra Podhajecki" userId="da119fa8-d935-47aa-89af-6d0a2cfba96f" providerId="ADAL" clId="{CE95C8ED-A7A6-9549-93FC-211892F58755}" dt="2023-11-14T17:33:03.205" v="4726" actId="1035"/>
          <ac:spMkLst>
            <pc:docMk/>
            <pc:sldMk cId="3191240343" sldId="262"/>
            <ac:spMk id="2" creationId="{C1519C88-D0AB-D05D-7347-EA2F3547664C}"/>
          </ac:spMkLst>
        </pc:spChg>
        <pc:spChg chg="mod">
          <ac:chgData name="Juan Simón Ibarra Podhajecki" userId="da119fa8-d935-47aa-89af-6d0a2cfba96f" providerId="ADAL" clId="{CE95C8ED-A7A6-9549-93FC-211892F58755}" dt="2023-11-14T17:33:03.205" v="4726" actId="1035"/>
          <ac:spMkLst>
            <pc:docMk/>
            <pc:sldMk cId="3191240343" sldId="262"/>
            <ac:spMk id="3" creationId="{B80DAD8D-92D1-D45B-71C2-6C92B360EE61}"/>
          </ac:spMkLst>
        </pc:spChg>
        <pc:spChg chg="mod">
          <ac:chgData name="Juan Simón Ibarra Podhajecki" userId="da119fa8-d935-47aa-89af-6d0a2cfba96f" providerId="ADAL" clId="{CE95C8ED-A7A6-9549-93FC-211892F58755}" dt="2023-11-14T17:33:03.205" v="4726" actId="1035"/>
          <ac:spMkLst>
            <pc:docMk/>
            <pc:sldMk cId="3191240343" sldId="262"/>
            <ac:spMk id="4" creationId="{0213D395-B300-46E3-5B63-4DECAE077780}"/>
          </ac:spMkLst>
        </pc:spChg>
        <pc:spChg chg="mod">
          <ac:chgData name="Juan Simón Ibarra Podhajecki" userId="da119fa8-d935-47aa-89af-6d0a2cfba96f" providerId="ADAL" clId="{CE95C8ED-A7A6-9549-93FC-211892F58755}" dt="2023-11-14T17:33:03.205" v="4726" actId="1035"/>
          <ac:spMkLst>
            <pc:docMk/>
            <pc:sldMk cId="3191240343" sldId="262"/>
            <ac:spMk id="5" creationId="{0AD48854-CBFA-F78B-8AE3-C6477F749849}"/>
          </ac:spMkLst>
        </pc:spChg>
        <pc:spChg chg="add del mod">
          <ac:chgData name="Juan Simón Ibarra Podhajecki" userId="da119fa8-d935-47aa-89af-6d0a2cfba96f" providerId="ADAL" clId="{CE95C8ED-A7A6-9549-93FC-211892F58755}" dt="2023-11-14T17:24:37.268" v="3929" actId="478"/>
          <ac:spMkLst>
            <pc:docMk/>
            <pc:sldMk cId="3191240343" sldId="262"/>
            <ac:spMk id="7" creationId="{88F28C29-91E3-901D-C410-2718698D0AF5}"/>
          </ac:spMkLst>
        </pc:spChg>
        <pc:spChg chg="add mod">
          <ac:chgData name="Juan Simón Ibarra Podhajecki" userId="da119fa8-d935-47aa-89af-6d0a2cfba96f" providerId="ADAL" clId="{CE95C8ED-A7A6-9549-93FC-211892F58755}" dt="2023-11-14T17:25:18.353" v="4112" actId="1035"/>
          <ac:spMkLst>
            <pc:docMk/>
            <pc:sldMk cId="3191240343" sldId="262"/>
            <ac:spMk id="8" creationId="{D36C5400-8EA2-6068-3899-19812E5F1B84}"/>
          </ac:spMkLst>
        </pc:spChg>
        <pc:spChg chg="mod">
          <ac:chgData name="Juan Simón Ibarra Podhajecki" userId="da119fa8-d935-47aa-89af-6d0a2cfba96f" providerId="ADAL" clId="{CE95C8ED-A7A6-9549-93FC-211892F58755}" dt="2023-11-14T17:24:42.013" v="3933" actId="20577"/>
          <ac:spMkLst>
            <pc:docMk/>
            <pc:sldMk cId="3191240343" sldId="262"/>
            <ac:spMk id="10" creationId="{A218F808-FE31-F929-ABBA-E6DDC3A8B81B}"/>
          </ac:spMkLst>
        </pc:spChg>
        <pc:spChg chg="add mod ord">
          <ac:chgData name="Juan Simón Ibarra Podhajecki" userId="da119fa8-d935-47aa-89af-6d0a2cfba96f" providerId="ADAL" clId="{CE95C8ED-A7A6-9549-93FC-211892F58755}" dt="2023-11-14T17:29:29.281" v="4479" actId="1035"/>
          <ac:spMkLst>
            <pc:docMk/>
            <pc:sldMk cId="3191240343" sldId="262"/>
            <ac:spMk id="11" creationId="{3EA459DC-D055-0D3E-804E-78FE230D2A76}"/>
          </ac:spMkLst>
        </pc:spChg>
        <pc:spChg chg="add mod ord">
          <ac:chgData name="Juan Simón Ibarra Podhajecki" userId="da119fa8-d935-47aa-89af-6d0a2cfba96f" providerId="ADAL" clId="{CE95C8ED-A7A6-9549-93FC-211892F58755}" dt="2023-11-14T17:29:29.281" v="4479" actId="1035"/>
          <ac:spMkLst>
            <pc:docMk/>
            <pc:sldMk cId="3191240343" sldId="262"/>
            <ac:spMk id="12" creationId="{1ED612D9-089A-F3D8-AA68-EE4E71BB2995}"/>
          </ac:spMkLst>
        </pc:spChg>
        <pc:spChg chg="add mod ord">
          <ac:chgData name="Juan Simón Ibarra Podhajecki" userId="da119fa8-d935-47aa-89af-6d0a2cfba96f" providerId="ADAL" clId="{CE95C8ED-A7A6-9549-93FC-211892F58755}" dt="2023-11-14T17:29:29.281" v="4479" actId="1035"/>
          <ac:spMkLst>
            <pc:docMk/>
            <pc:sldMk cId="3191240343" sldId="262"/>
            <ac:spMk id="13" creationId="{C79A8F3B-798F-A63B-5DD7-E93694BEEDB6}"/>
          </ac:spMkLst>
        </pc:spChg>
        <pc:spChg chg="mod">
          <ac:chgData name="Juan Simón Ibarra Podhajecki" userId="da119fa8-d935-47aa-89af-6d0a2cfba96f" providerId="ADAL" clId="{CE95C8ED-A7A6-9549-93FC-211892F58755}" dt="2023-11-14T17:30:07.704" v="4493" actId="1036"/>
          <ac:spMkLst>
            <pc:docMk/>
            <pc:sldMk cId="3191240343" sldId="262"/>
            <ac:spMk id="14" creationId="{3D9595EC-4352-5931-4D71-BEC32DBFAFA1}"/>
          </ac:spMkLst>
        </pc:spChg>
        <pc:spChg chg="mod">
          <ac:chgData name="Juan Simón Ibarra Podhajecki" userId="da119fa8-d935-47aa-89af-6d0a2cfba96f" providerId="ADAL" clId="{CE95C8ED-A7A6-9549-93FC-211892F58755}" dt="2023-11-14T17:32:04.020" v="4707" actId="255"/>
          <ac:spMkLst>
            <pc:docMk/>
            <pc:sldMk cId="3191240343" sldId="262"/>
            <ac:spMk id="15" creationId="{8402D98E-437F-65D0-51AC-FBD07EAC7F30}"/>
          </ac:spMkLst>
        </pc:spChg>
        <pc:spChg chg="mod">
          <ac:chgData name="Juan Simón Ibarra Podhajecki" userId="da119fa8-d935-47aa-89af-6d0a2cfba96f" providerId="ADAL" clId="{CE95C8ED-A7A6-9549-93FC-211892F58755}" dt="2023-11-14T17:30:07.704" v="4493" actId="1036"/>
          <ac:spMkLst>
            <pc:docMk/>
            <pc:sldMk cId="3191240343" sldId="262"/>
            <ac:spMk id="16" creationId="{768C2ECC-F706-1D3C-DF8B-D60D37F517ED}"/>
          </ac:spMkLst>
        </pc:spChg>
        <pc:spChg chg="mod">
          <ac:chgData name="Juan Simón Ibarra Podhajecki" userId="da119fa8-d935-47aa-89af-6d0a2cfba96f" providerId="ADAL" clId="{CE95C8ED-A7A6-9549-93FC-211892F58755}" dt="2023-11-14T17:31:36.633" v="4703" actId="1035"/>
          <ac:spMkLst>
            <pc:docMk/>
            <pc:sldMk cId="3191240343" sldId="262"/>
            <ac:spMk id="17" creationId="{8D5D3EBA-D36E-1765-BE7F-EEE72422C095}"/>
          </ac:spMkLst>
        </pc:spChg>
        <pc:spChg chg="add mod ord">
          <ac:chgData name="Juan Simón Ibarra Podhajecki" userId="da119fa8-d935-47aa-89af-6d0a2cfba96f" providerId="ADAL" clId="{CE95C8ED-A7A6-9549-93FC-211892F58755}" dt="2023-11-14T17:30:43.244" v="4548" actId="1036"/>
          <ac:spMkLst>
            <pc:docMk/>
            <pc:sldMk cId="3191240343" sldId="262"/>
            <ac:spMk id="18" creationId="{03E5AA2B-620A-A657-2D56-72320E5B15AA}"/>
          </ac:spMkLst>
        </pc:spChg>
        <pc:spChg chg="add mod">
          <ac:chgData name="Juan Simón Ibarra Podhajecki" userId="da119fa8-d935-47aa-89af-6d0a2cfba96f" providerId="ADAL" clId="{CE95C8ED-A7A6-9549-93FC-211892F58755}" dt="2023-11-14T17:32:53.090" v="4720" actId="1035"/>
          <ac:spMkLst>
            <pc:docMk/>
            <pc:sldMk cId="3191240343" sldId="262"/>
            <ac:spMk id="19" creationId="{1E93E84D-DDC6-2CCE-012A-C823605F19CF}"/>
          </ac:spMkLst>
        </pc:spChg>
        <pc:spChg chg="add mod">
          <ac:chgData name="Juan Simón Ibarra Podhajecki" userId="da119fa8-d935-47aa-89af-6d0a2cfba96f" providerId="ADAL" clId="{CE95C8ED-A7A6-9549-93FC-211892F58755}" dt="2023-11-14T17:32:53.090" v="4720" actId="1035"/>
          <ac:spMkLst>
            <pc:docMk/>
            <pc:sldMk cId="3191240343" sldId="262"/>
            <ac:spMk id="20" creationId="{AB5EDEB7-886A-108B-73DD-074C0B60CB31}"/>
          </ac:spMkLst>
        </pc:spChg>
        <pc:spChg chg="add mod">
          <ac:chgData name="Juan Simón Ibarra Podhajecki" userId="da119fa8-d935-47aa-89af-6d0a2cfba96f" providerId="ADAL" clId="{CE95C8ED-A7A6-9549-93FC-211892F58755}" dt="2023-11-14T17:32:53.090" v="4720" actId="1035"/>
          <ac:spMkLst>
            <pc:docMk/>
            <pc:sldMk cId="3191240343" sldId="262"/>
            <ac:spMk id="21" creationId="{7522EB4F-2BA4-B812-E07F-42C1D3D675DA}"/>
          </ac:spMkLst>
        </pc:spChg>
        <pc:spChg chg="add mod">
          <ac:chgData name="Juan Simón Ibarra Podhajecki" userId="da119fa8-d935-47aa-89af-6d0a2cfba96f" providerId="ADAL" clId="{CE95C8ED-A7A6-9549-93FC-211892F58755}" dt="2023-11-14T17:32:53.090" v="4720" actId="1035"/>
          <ac:spMkLst>
            <pc:docMk/>
            <pc:sldMk cId="3191240343" sldId="262"/>
            <ac:spMk id="22" creationId="{DA354340-5EDE-5E7B-2C03-3DF5F02B9167}"/>
          </ac:spMkLst>
        </pc:spChg>
      </pc:sldChg>
      <pc:sldChg chg="addSp delSp modSp add mod">
        <pc:chgData name="Juan Simón Ibarra Podhajecki" userId="da119fa8-d935-47aa-89af-6d0a2cfba96f" providerId="ADAL" clId="{CE95C8ED-A7A6-9549-93FC-211892F58755}" dt="2023-11-14T18:50:17.687" v="5515" actId="1036"/>
        <pc:sldMkLst>
          <pc:docMk/>
          <pc:sldMk cId="3230360876" sldId="263"/>
        </pc:sldMkLst>
        <pc:spChg chg="mod">
          <ac:chgData name="Juan Simón Ibarra Podhajecki" userId="da119fa8-d935-47aa-89af-6d0a2cfba96f" providerId="ADAL" clId="{CE95C8ED-A7A6-9549-93FC-211892F58755}" dt="2023-11-14T17:34:50.696" v="4772" actId="1035"/>
          <ac:spMkLst>
            <pc:docMk/>
            <pc:sldMk cId="3230360876" sldId="263"/>
            <ac:spMk id="2" creationId="{C1519C88-D0AB-D05D-7347-EA2F3547664C}"/>
          </ac:spMkLst>
        </pc:spChg>
        <pc:spChg chg="mod">
          <ac:chgData name="Juan Simón Ibarra Podhajecki" userId="da119fa8-d935-47aa-89af-6d0a2cfba96f" providerId="ADAL" clId="{CE95C8ED-A7A6-9549-93FC-211892F58755}" dt="2023-11-14T17:34:50.696" v="4772" actId="1035"/>
          <ac:spMkLst>
            <pc:docMk/>
            <pc:sldMk cId="3230360876" sldId="263"/>
            <ac:spMk id="3" creationId="{B80DAD8D-92D1-D45B-71C2-6C92B360EE61}"/>
          </ac:spMkLst>
        </pc:spChg>
        <pc:spChg chg="mod">
          <ac:chgData name="Juan Simón Ibarra Podhajecki" userId="da119fa8-d935-47aa-89af-6d0a2cfba96f" providerId="ADAL" clId="{CE95C8ED-A7A6-9549-93FC-211892F58755}" dt="2023-11-14T17:34:50.696" v="4772" actId="1035"/>
          <ac:spMkLst>
            <pc:docMk/>
            <pc:sldMk cId="3230360876" sldId="263"/>
            <ac:spMk id="4" creationId="{0213D395-B300-46E3-5B63-4DECAE077780}"/>
          </ac:spMkLst>
        </pc:spChg>
        <pc:spChg chg="mod">
          <ac:chgData name="Juan Simón Ibarra Podhajecki" userId="da119fa8-d935-47aa-89af-6d0a2cfba96f" providerId="ADAL" clId="{CE95C8ED-A7A6-9549-93FC-211892F58755}" dt="2023-11-14T17:34:50.696" v="4772" actId="1035"/>
          <ac:spMkLst>
            <pc:docMk/>
            <pc:sldMk cId="3230360876" sldId="263"/>
            <ac:spMk id="5" creationId="{0AD48854-CBFA-F78B-8AE3-C6477F749849}"/>
          </ac:spMkLst>
        </pc:spChg>
        <pc:spChg chg="add mod">
          <ac:chgData name="Juan Simón Ibarra Podhajecki" userId="da119fa8-d935-47aa-89af-6d0a2cfba96f" providerId="ADAL" clId="{CE95C8ED-A7A6-9549-93FC-211892F58755}" dt="2023-11-14T18:50:17.687" v="5515" actId="1036"/>
          <ac:spMkLst>
            <pc:docMk/>
            <pc:sldMk cId="3230360876" sldId="263"/>
            <ac:spMk id="7" creationId="{4AFFCE54-2022-5AB1-1537-9C42483CE8ED}"/>
          </ac:spMkLst>
        </pc:spChg>
        <pc:spChg chg="del">
          <ac:chgData name="Juan Simón Ibarra Podhajecki" userId="da119fa8-d935-47aa-89af-6d0a2cfba96f" providerId="ADAL" clId="{CE95C8ED-A7A6-9549-93FC-211892F58755}" dt="2023-11-14T17:35:29.701" v="4817" actId="478"/>
          <ac:spMkLst>
            <pc:docMk/>
            <pc:sldMk cId="3230360876" sldId="263"/>
            <ac:spMk id="8" creationId="{D36C5400-8EA2-6068-3899-19812E5F1B84}"/>
          </ac:spMkLst>
        </pc:spChg>
        <pc:spChg chg="del">
          <ac:chgData name="Juan Simón Ibarra Podhajecki" userId="da119fa8-d935-47aa-89af-6d0a2cfba96f" providerId="ADAL" clId="{CE95C8ED-A7A6-9549-93FC-211892F58755}" dt="2023-11-14T17:35:08.635" v="4779" actId="478"/>
          <ac:spMkLst>
            <pc:docMk/>
            <pc:sldMk cId="3230360876" sldId="263"/>
            <ac:spMk id="11" creationId="{3EA459DC-D055-0D3E-804E-78FE230D2A76}"/>
          </ac:spMkLst>
        </pc:spChg>
        <pc:spChg chg="del">
          <ac:chgData name="Juan Simón Ibarra Podhajecki" userId="da119fa8-d935-47aa-89af-6d0a2cfba96f" providerId="ADAL" clId="{CE95C8ED-A7A6-9549-93FC-211892F58755}" dt="2023-11-14T17:35:08.635" v="4779" actId="478"/>
          <ac:spMkLst>
            <pc:docMk/>
            <pc:sldMk cId="3230360876" sldId="263"/>
            <ac:spMk id="12" creationId="{1ED612D9-089A-F3D8-AA68-EE4E71BB2995}"/>
          </ac:spMkLst>
        </pc:spChg>
        <pc:spChg chg="del">
          <ac:chgData name="Juan Simón Ibarra Podhajecki" userId="da119fa8-d935-47aa-89af-6d0a2cfba96f" providerId="ADAL" clId="{CE95C8ED-A7A6-9549-93FC-211892F58755}" dt="2023-11-14T17:35:08.635" v="4779" actId="478"/>
          <ac:spMkLst>
            <pc:docMk/>
            <pc:sldMk cId="3230360876" sldId="263"/>
            <ac:spMk id="13" creationId="{C79A8F3B-798F-A63B-5DD7-E93694BEEDB6}"/>
          </ac:spMkLst>
        </pc:spChg>
        <pc:spChg chg="mod">
          <ac:chgData name="Juan Simón Ibarra Podhajecki" userId="da119fa8-d935-47aa-89af-6d0a2cfba96f" providerId="ADAL" clId="{CE95C8ED-A7A6-9549-93FC-211892F58755}" dt="2023-11-14T17:36:29.342" v="4884" actId="1035"/>
          <ac:spMkLst>
            <pc:docMk/>
            <pc:sldMk cId="3230360876" sldId="263"/>
            <ac:spMk id="14" creationId="{3D9595EC-4352-5931-4D71-BEC32DBFAFA1}"/>
          </ac:spMkLst>
        </pc:spChg>
        <pc:spChg chg="mod">
          <ac:chgData name="Juan Simón Ibarra Podhajecki" userId="da119fa8-d935-47aa-89af-6d0a2cfba96f" providerId="ADAL" clId="{CE95C8ED-A7A6-9549-93FC-211892F58755}" dt="2023-11-14T17:36:29.342" v="4884" actId="1035"/>
          <ac:spMkLst>
            <pc:docMk/>
            <pc:sldMk cId="3230360876" sldId="263"/>
            <ac:spMk id="15" creationId="{8402D98E-437F-65D0-51AC-FBD07EAC7F30}"/>
          </ac:spMkLst>
        </pc:spChg>
        <pc:spChg chg="mod">
          <ac:chgData name="Juan Simón Ibarra Podhajecki" userId="da119fa8-d935-47aa-89af-6d0a2cfba96f" providerId="ADAL" clId="{CE95C8ED-A7A6-9549-93FC-211892F58755}" dt="2023-11-14T17:36:29.342" v="4884" actId="1035"/>
          <ac:spMkLst>
            <pc:docMk/>
            <pc:sldMk cId="3230360876" sldId="263"/>
            <ac:spMk id="16" creationId="{768C2ECC-F706-1D3C-DF8B-D60D37F517ED}"/>
          </ac:spMkLst>
        </pc:spChg>
        <pc:spChg chg="mod">
          <ac:chgData name="Juan Simón Ibarra Podhajecki" userId="da119fa8-d935-47aa-89af-6d0a2cfba96f" providerId="ADAL" clId="{CE95C8ED-A7A6-9549-93FC-211892F58755}" dt="2023-11-14T17:35:17.229" v="4812" actId="1036"/>
          <ac:spMkLst>
            <pc:docMk/>
            <pc:sldMk cId="3230360876" sldId="263"/>
            <ac:spMk id="17" creationId="{8D5D3EBA-D36E-1765-BE7F-EEE72422C095}"/>
          </ac:spMkLst>
        </pc:spChg>
        <pc:spChg chg="del">
          <ac:chgData name="Juan Simón Ibarra Podhajecki" userId="da119fa8-d935-47aa-89af-6d0a2cfba96f" providerId="ADAL" clId="{CE95C8ED-A7A6-9549-93FC-211892F58755}" dt="2023-11-14T17:35:08.635" v="4779" actId="478"/>
          <ac:spMkLst>
            <pc:docMk/>
            <pc:sldMk cId="3230360876" sldId="263"/>
            <ac:spMk id="18" creationId="{03E5AA2B-620A-A657-2D56-72320E5B15AA}"/>
          </ac:spMkLst>
        </pc:spChg>
        <pc:spChg chg="mod">
          <ac:chgData name="Juan Simón Ibarra Podhajecki" userId="da119fa8-d935-47aa-89af-6d0a2cfba96f" providerId="ADAL" clId="{CE95C8ED-A7A6-9549-93FC-211892F58755}" dt="2023-11-14T17:37:07.249" v="4905" actId="1036"/>
          <ac:spMkLst>
            <pc:docMk/>
            <pc:sldMk cId="3230360876" sldId="263"/>
            <ac:spMk id="19" creationId="{1E93E84D-DDC6-2CCE-012A-C823605F19CF}"/>
          </ac:spMkLst>
        </pc:spChg>
        <pc:spChg chg="mod">
          <ac:chgData name="Juan Simón Ibarra Podhajecki" userId="da119fa8-d935-47aa-89af-6d0a2cfba96f" providerId="ADAL" clId="{CE95C8ED-A7A6-9549-93FC-211892F58755}" dt="2023-11-14T17:37:07.249" v="4905" actId="1036"/>
          <ac:spMkLst>
            <pc:docMk/>
            <pc:sldMk cId="3230360876" sldId="263"/>
            <ac:spMk id="20" creationId="{AB5EDEB7-886A-108B-73DD-074C0B60CB31}"/>
          </ac:spMkLst>
        </pc:spChg>
        <pc:spChg chg="mod">
          <ac:chgData name="Juan Simón Ibarra Podhajecki" userId="da119fa8-d935-47aa-89af-6d0a2cfba96f" providerId="ADAL" clId="{CE95C8ED-A7A6-9549-93FC-211892F58755}" dt="2023-11-14T17:37:07.249" v="4905" actId="1036"/>
          <ac:spMkLst>
            <pc:docMk/>
            <pc:sldMk cId="3230360876" sldId="263"/>
            <ac:spMk id="21" creationId="{7522EB4F-2BA4-B812-E07F-42C1D3D675DA}"/>
          </ac:spMkLst>
        </pc:spChg>
        <pc:spChg chg="mod">
          <ac:chgData name="Juan Simón Ibarra Podhajecki" userId="da119fa8-d935-47aa-89af-6d0a2cfba96f" providerId="ADAL" clId="{CE95C8ED-A7A6-9549-93FC-211892F58755}" dt="2023-11-14T17:34:56.227" v="4778" actId="1035"/>
          <ac:spMkLst>
            <pc:docMk/>
            <pc:sldMk cId="3230360876" sldId="263"/>
            <ac:spMk id="22" creationId="{DA354340-5EDE-5E7B-2C03-3DF5F02B9167}"/>
          </ac:spMkLst>
        </pc:spChg>
      </pc:sldChg>
      <pc:sldChg chg="addSp delSp modSp new mod modTransition">
        <pc:chgData name="Juan Simón Ibarra Podhajecki" userId="da119fa8-d935-47aa-89af-6d0a2cfba96f" providerId="ADAL" clId="{CE95C8ED-A7A6-9549-93FC-211892F58755}" dt="2023-11-14T18:24:55.678" v="5231" actId="14826"/>
        <pc:sldMkLst>
          <pc:docMk/>
          <pc:sldMk cId="2287627592" sldId="264"/>
        </pc:sldMkLst>
        <pc:spChg chg="del">
          <ac:chgData name="Juan Simón Ibarra Podhajecki" userId="da119fa8-d935-47aa-89af-6d0a2cfba96f" providerId="ADAL" clId="{CE95C8ED-A7A6-9549-93FC-211892F58755}" dt="2023-11-14T17:41:56.771" v="4929" actId="478"/>
          <ac:spMkLst>
            <pc:docMk/>
            <pc:sldMk cId="2287627592" sldId="264"/>
            <ac:spMk id="2" creationId="{4AEA21EE-B003-4075-DBFC-9BAA7C548797}"/>
          </ac:spMkLst>
        </pc:spChg>
        <pc:spChg chg="del">
          <ac:chgData name="Juan Simón Ibarra Podhajecki" userId="da119fa8-d935-47aa-89af-6d0a2cfba96f" providerId="ADAL" clId="{CE95C8ED-A7A6-9549-93FC-211892F58755}" dt="2023-11-14T17:41:24.213" v="4926" actId="478"/>
          <ac:spMkLst>
            <pc:docMk/>
            <pc:sldMk cId="2287627592" sldId="264"/>
            <ac:spMk id="3" creationId="{2A614DF4-852B-92AD-7807-8D0A78C97D42}"/>
          </ac:spMkLst>
        </pc:spChg>
        <pc:spChg chg="add mod">
          <ac:chgData name="Juan Simón Ibarra Podhajecki" userId="da119fa8-d935-47aa-89af-6d0a2cfba96f" providerId="ADAL" clId="{CE95C8ED-A7A6-9549-93FC-211892F58755}" dt="2023-11-14T18:24:55.678" v="5231" actId="14826"/>
          <ac:spMkLst>
            <pc:docMk/>
            <pc:sldMk cId="2287627592" sldId="264"/>
            <ac:spMk id="4" creationId="{518BD8C7-070E-B5EC-237A-B91DAC639CE2}"/>
          </ac:spMkLst>
        </pc:spChg>
        <pc:spChg chg="add del mod">
          <ac:chgData name="Juan Simón Ibarra Podhajecki" userId="da119fa8-d935-47aa-89af-6d0a2cfba96f" providerId="ADAL" clId="{CE95C8ED-A7A6-9549-93FC-211892F58755}" dt="2023-11-14T17:51:43.723" v="5137" actId="478"/>
          <ac:spMkLst>
            <pc:docMk/>
            <pc:sldMk cId="2287627592" sldId="264"/>
            <ac:spMk id="5" creationId="{2E422626-E048-AF83-A1A6-98B0F8F036D7}"/>
          </ac:spMkLst>
        </pc:spChg>
        <pc:spChg chg="add del mod">
          <ac:chgData name="Juan Simón Ibarra Podhajecki" userId="da119fa8-d935-47aa-89af-6d0a2cfba96f" providerId="ADAL" clId="{CE95C8ED-A7A6-9549-93FC-211892F58755}" dt="2023-11-14T17:47:01.647" v="5110" actId="478"/>
          <ac:spMkLst>
            <pc:docMk/>
            <pc:sldMk cId="2287627592" sldId="264"/>
            <ac:spMk id="6" creationId="{C2DC0DA0-5881-C590-027A-AF0EC999C7F3}"/>
          </ac:spMkLst>
        </pc:spChg>
        <pc:grpChg chg="add mod">
          <ac:chgData name="Juan Simón Ibarra Podhajecki" userId="da119fa8-d935-47aa-89af-6d0a2cfba96f" providerId="ADAL" clId="{CE95C8ED-A7A6-9549-93FC-211892F58755}" dt="2023-11-14T18:24:55.678" v="5231" actId="14826"/>
          <ac:grpSpMkLst>
            <pc:docMk/>
            <pc:sldMk cId="2287627592" sldId="264"/>
            <ac:grpSpMk id="7" creationId="{C0CE7E73-11C1-DB6B-011F-9E1130B505EC}"/>
          </ac:grpSpMkLst>
        </pc:grpChg>
        <pc:picChg chg="add mod">
          <ac:chgData name="Juan Simón Ibarra Podhajecki" userId="da119fa8-d935-47aa-89af-6d0a2cfba96f" providerId="ADAL" clId="{CE95C8ED-A7A6-9549-93FC-211892F58755}" dt="2023-11-14T18:24:55.678" v="5231" actId="14826"/>
          <ac:picMkLst>
            <pc:docMk/>
            <pc:sldMk cId="2287627592" sldId="264"/>
            <ac:picMk id="1026" creationId="{6DB8CA1D-CEFC-2326-5D04-A2D5C8B00840}"/>
          </ac:picMkLst>
        </pc:picChg>
        <pc:picChg chg="add mod">
          <ac:chgData name="Juan Simón Ibarra Podhajecki" userId="da119fa8-d935-47aa-89af-6d0a2cfba96f" providerId="ADAL" clId="{CE95C8ED-A7A6-9549-93FC-211892F58755}" dt="2023-11-14T18:24:55.678" v="5231" actId="14826"/>
          <ac:picMkLst>
            <pc:docMk/>
            <pc:sldMk cId="2287627592" sldId="264"/>
            <ac:picMk id="1028" creationId="{83FB91B6-F120-D27B-DE43-EEF0585085A0}"/>
          </ac:picMkLst>
        </pc:picChg>
      </pc:sldChg>
      <pc:sldChg chg="delSp modSp add del mod">
        <pc:chgData name="Juan Simón Ibarra Podhajecki" userId="da119fa8-d935-47aa-89af-6d0a2cfba96f" providerId="ADAL" clId="{CE95C8ED-A7A6-9549-93FC-211892F58755}" dt="2023-11-14T17:39:41.204" v="4924" actId="2696"/>
        <pc:sldMkLst>
          <pc:docMk/>
          <pc:sldMk cId="2849966904" sldId="264"/>
        </pc:sldMkLst>
        <pc:spChg chg="del mod">
          <ac:chgData name="Juan Simón Ibarra Podhajecki" userId="da119fa8-d935-47aa-89af-6d0a2cfba96f" providerId="ADAL" clId="{CE95C8ED-A7A6-9549-93FC-211892F58755}" dt="2023-11-14T17:39:36.565" v="4923" actId="478"/>
          <ac:spMkLst>
            <pc:docMk/>
            <pc:sldMk cId="2849966904" sldId="264"/>
            <ac:spMk id="10" creationId="{A218F808-FE31-F929-ABBA-E6DDC3A8B81B}"/>
          </ac:spMkLst>
        </pc:spChg>
      </pc:sldChg>
      <pc:sldChg chg="addSp delSp modSp add mod modTransition">
        <pc:chgData name="Juan Simón Ibarra Podhajecki" userId="da119fa8-d935-47aa-89af-6d0a2cfba96f" providerId="ADAL" clId="{CE95C8ED-A7A6-9549-93FC-211892F58755}" dt="2023-11-16T14:13:42.194" v="6751" actId="20577"/>
        <pc:sldMkLst>
          <pc:docMk/>
          <pc:sldMk cId="1530838040" sldId="265"/>
        </pc:sldMkLst>
        <pc:spChg chg="mod">
          <ac:chgData name="Juan Simón Ibarra Podhajecki" userId="da119fa8-d935-47aa-89af-6d0a2cfba96f" providerId="ADAL" clId="{CE95C8ED-A7A6-9549-93FC-211892F58755}" dt="2023-11-14T18:26:48.276" v="5244" actId="1076"/>
          <ac:spMkLst>
            <pc:docMk/>
            <pc:sldMk cId="1530838040" sldId="265"/>
            <ac:spMk id="4" creationId="{518BD8C7-070E-B5EC-237A-B91DAC639CE2}"/>
          </ac:spMkLst>
        </pc:spChg>
        <pc:spChg chg="add del">
          <ac:chgData name="Juan Simón Ibarra Podhajecki" userId="da119fa8-d935-47aa-89af-6d0a2cfba96f" providerId="ADAL" clId="{CE95C8ED-A7A6-9549-93FC-211892F58755}" dt="2023-11-14T17:58:37.189" v="5170" actId="22"/>
          <ac:spMkLst>
            <pc:docMk/>
            <pc:sldMk cId="1530838040" sldId="265"/>
            <ac:spMk id="5" creationId="{C44DBBCA-1C93-2D76-7FB3-D04757203143}"/>
          </ac:spMkLst>
        </pc:spChg>
        <pc:spChg chg="add del mod">
          <ac:chgData name="Juan Simón Ibarra Podhajecki" userId="da119fa8-d935-47aa-89af-6d0a2cfba96f" providerId="ADAL" clId="{CE95C8ED-A7A6-9549-93FC-211892F58755}" dt="2023-11-14T18:25:02.844" v="5232" actId="478"/>
          <ac:spMkLst>
            <pc:docMk/>
            <pc:sldMk cId="1530838040" sldId="265"/>
            <ac:spMk id="6" creationId="{F930DDBD-ACD3-1F36-4CFD-A9DEBBF91711}"/>
          </ac:spMkLst>
        </pc:spChg>
        <pc:spChg chg="add del mod">
          <ac:chgData name="Juan Simón Ibarra Podhajecki" userId="da119fa8-d935-47aa-89af-6d0a2cfba96f" providerId="ADAL" clId="{CE95C8ED-A7A6-9549-93FC-211892F58755}" dt="2023-11-14T18:25:04.624" v="5233" actId="478"/>
          <ac:spMkLst>
            <pc:docMk/>
            <pc:sldMk cId="1530838040" sldId="265"/>
            <ac:spMk id="8" creationId="{3121D172-1545-60C2-C907-8AEA76FE8E8F}"/>
          </ac:spMkLst>
        </pc:spChg>
        <pc:spChg chg="add del mod">
          <ac:chgData name="Juan Simón Ibarra Podhajecki" userId="da119fa8-d935-47aa-89af-6d0a2cfba96f" providerId="ADAL" clId="{CE95C8ED-A7A6-9549-93FC-211892F58755}" dt="2023-11-14T18:26:20.234" v="5239" actId="478"/>
          <ac:spMkLst>
            <pc:docMk/>
            <pc:sldMk cId="1530838040" sldId="265"/>
            <ac:spMk id="9" creationId="{DFEA5919-9A1D-4FC8-6C8F-3ABC959C3713}"/>
          </ac:spMkLst>
        </pc:spChg>
        <pc:spChg chg="add mod">
          <ac:chgData name="Juan Simón Ibarra Podhajecki" userId="da119fa8-d935-47aa-89af-6d0a2cfba96f" providerId="ADAL" clId="{CE95C8ED-A7A6-9549-93FC-211892F58755}" dt="2023-11-16T14:13:42.194" v="6751" actId="20577"/>
          <ac:spMkLst>
            <pc:docMk/>
            <pc:sldMk cId="1530838040" sldId="265"/>
            <ac:spMk id="10" creationId="{0E3D2232-85EC-8CF7-EDB9-045ACBF40066}"/>
          </ac:spMkLst>
        </pc:spChg>
        <pc:spChg chg="add del mod">
          <ac:chgData name="Juan Simón Ibarra Podhajecki" userId="da119fa8-d935-47aa-89af-6d0a2cfba96f" providerId="ADAL" clId="{CE95C8ED-A7A6-9549-93FC-211892F58755}" dt="2023-11-14T18:41:02.422" v="5382" actId="478"/>
          <ac:spMkLst>
            <pc:docMk/>
            <pc:sldMk cId="1530838040" sldId="265"/>
            <ac:spMk id="12" creationId="{158839C6-9A58-9039-D965-DCDA72CFB639}"/>
          </ac:spMkLst>
        </pc:spChg>
        <pc:spChg chg="add del mod">
          <ac:chgData name="Juan Simón Ibarra Podhajecki" userId="da119fa8-d935-47aa-89af-6d0a2cfba96f" providerId="ADAL" clId="{CE95C8ED-A7A6-9549-93FC-211892F58755}" dt="2023-11-14T18:41:05.829" v="5384" actId="478"/>
          <ac:spMkLst>
            <pc:docMk/>
            <pc:sldMk cId="1530838040" sldId="265"/>
            <ac:spMk id="14" creationId="{B115CDE6-6B2C-1320-D035-F85BD88BE5F4}"/>
          </ac:spMkLst>
        </pc:spChg>
        <pc:spChg chg="add mod">
          <ac:chgData name="Juan Simón Ibarra Podhajecki" userId="da119fa8-d935-47aa-89af-6d0a2cfba96f" providerId="ADAL" clId="{CE95C8ED-A7A6-9549-93FC-211892F58755}" dt="2023-11-16T13:39:11.429" v="6749" actId="20577"/>
          <ac:spMkLst>
            <pc:docMk/>
            <pc:sldMk cId="1530838040" sldId="265"/>
            <ac:spMk id="15" creationId="{D7826992-8A25-49FC-ADBE-D39F07C90D42}"/>
          </ac:spMkLst>
        </pc:spChg>
        <pc:grpChg chg="add mod">
          <ac:chgData name="Juan Simón Ibarra Podhajecki" userId="da119fa8-d935-47aa-89af-6d0a2cfba96f" providerId="ADAL" clId="{CE95C8ED-A7A6-9549-93FC-211892F58755}" dt="2023-11-14T18:26:48.276" v="5244" actId="1076"/>
          <ac:grpSpMkLst>
            <pc:docMk/>
            <pc:sldMk cId="1530838040" sldId="265"/>
            <ac:grpSpMk id="2" creationId="{0866A343-77EA-2B8C-9399-BAB4C01B9C6A}"/>
          </ac:grpSpMkLst>
        </pc:grpChg>
        <pc:picChg chg="add del mod">
          <ac:chgData name="Juan Simón Ibarra Podhajecki" userId="da119fa8-d935-47aa-89af-6d0a2cfba96f" providerId="ADAL" clId="{CE95C8ED-A7A6-9549-93FC-211892F58755}" dt="2023-11-14T18:40:58.599" v="5381" actId="478"/>
          <ac:picMkLst>
            <pc:docMk/>
            <pc:sldMk cId="1530838040" sldId="265"/>
            <ac:picMk id="11" creationId="{4BFF191B-E0BE-11DA-84E9-7EE88760CD3F}"/>
          </ac:picMkLst>
        </pc:picChg>
        <pc:picChg chg="add del mod">
          <ac:chgData name="Juan Simón Ibarra Podhajecki" userId="da119fa8-d935-47aa-89af-6d0a2cfba96f" providerId="ADAL" clId="{CE95C8ED-A7A6-9549-93FC-211892F58755}" dt="2023-11-14T18:41:03.879" v="5383" actId="478"/>
          <ac:picMkLst>
            <pc:docMk/>
            <pc:sldMk cId="1530838040" sldId="265"/>
            <ac:picMk id="13" creationId="{7A3238C9-9880-B529-6078-526E097EABE8}"/>
          </ac:picMkLst>
        </pc:picChg>
        <pc:picChg chg="mod">
          <ac:chgData name="Juan Simón Ibarra Podhajecki" userId="da119fa8-d935-47aa-89af-6d0a2cfba96f" providerId="ADAL" clId="{CE95C8ED-A7A6-9549-93FC-211892F58755}" dt="2023-11-14T18:26:48.276" v="5244" actId="1076"/>
          <ac:picMkLst>
            <pc:docMk/>
            <pc:sldMk cId="1530838040" sldId="265"/>
            <ac:picMk id="1026" creationId="{6DB8CA1D-CEFC-2326-5D04-A2D5C8B00840}"/>
          </ac:picMkLst>
        </pc:picChg>
        <pc:picChg chg="mod">
          <ac:chgData name="Juan Simón Ibarra Podhajecki" userId="da119fa8-d935-47aa-89af-6d0a2cfba96f" providerId="ADAL" clId="{CE95C8ED-A7A6-9549-93FC-211892F58755}" dt="2023-11-14T18:26:48.276" v="5244" actId="1076"/>
          <ac:picMkLst>
            <pc:docMk/>
            <pc:sldMk cId="1530838040" sldId="265"/>
            <ac:picMk id="1028" creationId="{83FB91B6-F120-D27B-DE43-EEF0585085A0}"/>
          </ac:picMkLst>
        </pc:picChg>
        <pc:picChg chg="add mod">
          <ac:chgData name="Juan Simón Ibarra Podhajecki" userId="da119fa8-d935-47aa-89af-6d0a2cfba96f" providerId="ADAL" clId="{CE95C8ED-A7A6-9549-93FC-211892F58755}" dt="2023-11-14T18:26:54.387" v="5246" actId="1076"/>
          <ac:picMkLst>
            <pc:docMk/>
            <pc:sldMk cId="1530838040" sldId="265"/>
            <ac:picMk id="3074" creationId="{EB69CBF4-7050-36E3-9BEA-9FB9F9D5550A}"/>
          </ac:picMkLst>
        </pc:picChg>
        <pc:picChg chg="add mod">
          <ac:chgData name="Juan Simón Ibarra Podhajecki" userId="da119fa8-d935-47aa-89af-6d0a2cfba96f" providerId="ADAL" clId="{CE95C8ED-A7A6-9549-93FC-211892F58755}" dt="2023-11-14T18:34:56.203" v="5257" actId="1076"/>
          <ac:picMkLst>
            <pc:docMk/>
            <pc:sldMk cId="1530838040" sldId="265"/>
            <ac:picMk id="3076" creationId="{666B376E-EC8E-27AF-5F18-1CD80E3CAAB4}"/>
          </ac:picMkLst>
        </pc:picChg>
        <pc:picChg chg="add mod">
          <ac:chgData name="Juan Simón Ibarra Podhajecki" userId="da119fa8-d935-47aa-89af-6d0a2cfba96f" providerId="ADAL" clId="{CE95C8ED-A7A6-9549-93FC-211892F58755}" dt="2023-11-16T13:33:24.023" v="6558" actId="1036"/>
          <ac:picMkLst>
            <pc:docMk/>
            <pc:sldMk cId="1530838040" sldId="265"/>
            <ac:picMk id="3078" creationId="{A0B18978-45C0-A440-0AB1-70891B856B28}"/>
          </ac:picMkLst>
        </pc:picChg>
      </pc:sldChg>
      <pc:sldChg chg="addSp delSp modSp add mod">
        <pc:chgData name="Juan Simón Ibarra Podhajecki" userId="da119fa8-d935-47aa-89af-6d0a2cfba96f" providerId="ADAL" clId="{CE95C8ED-A7A6-9549-93FC-211892F58755}" dt="2023-11-14T19:24:28.007" v="6433"/>
        <pc:sldMkLst>
          <pc:docMk/>
          <pc:sldMk cId="792359216" sldId="266"/>
        </pc:sldMkLst>
        <pc:spChg chg="mod">
          <ac:chgData name="Juan Simón Ibarra Podhajecki" userId="da119fa8-d935-47aa-89af-6d0a2cfba96f" providerId="ADAL" clId="{CE95C8ED-A7A6-9549-93FC-211892F58755}" dt="2023-11-14T19:22:37.689" v="6294" actId="1036"/>
          <ac:spMkLst>
            <pc:docMk/>
            <pc:sldMk cId="792359216" sldId="266"/>
            <ac:spMk id="2" creationId="{C1519C88-D0AB-D05D-7347-EA2F3547664C}"/>
          </ac:spMkLst>
        </pc:spChg>
        <pc:spChg chg="mod">
          <ac:chgData name="Juan Simón Ibarra Podhajecki" userId="da119fa8-d935-47aa-89af-6d0a2cfba96f" providerId="ADAL" clId="{CE95C8ED-A7A6-9549-93FC-211892F58755}" dt="2023-11-14T19:22:37.689" v="6294" actId="1036"/>
          <ac:spMkLst>
            <pc:docMk/>
            <pc:sldMk cId="792359216" sldId="266"/>
            <ac:spMk id="3" creationId="{B80DAD8D-92D1-D45B-71C2-6C92B360EE61}"/>
          </ac:spMkLst>
        </pc:spChg>
        <pc:spChg chg="del">
          <ac:chgData name="Juan Simón Ibarra Podhajecki" userId="da119fa8-d935-47aa-89af-6d0a2cfba96f" providerId="ADAL" clId="{CE95C8ED-A7A6-9549-93FC-211892F58755}" dt="2023-11-14T19:18:45.070" v="6091" actId="478"/>
          <ac:spMkLst>
            <pc:docMk/>
            <pc:sldMk cId="792359216" sldId="266"/>
            <ac:spMk id="4" creationId="{0213D395-B300-46E3-5B63-4DECAE077780}"/>
          </ac:spMkLst>
        </pc:spChg>
        <pc:spChg chg="mod">
          <ac:chgData name="Juan Simón Ibarra Podhajecki" userId="da119fa8-d935-47aa-89af-6d0a2cfba96f" providerId="ADAL" clId="{CE95C8ED-A7A6-9549-93FC-211892F58755}" dt="2023-11-14T19:22:37.689" v="6294" actId="1036"/>
          <ac:spMkLst>
            <pc:docMk/>
            <pc:sldMk cId="792359216" sldId="266"/>
            <ac:spMk id="5" creationId="{0AD48854-CBFA-F78B-8AE3-C6477F749849}"/>
          </ac:spMkLst>
        </pc:spChg>
        <pc:spChg chg="add mod">
          <ac:chgData name="Juan Simón Ibarra Podhajecki" userId="da119fa8-d935-47aa-89af-6d0a2cfba96f" providerId="ADAL" clId="{CE95C8ED-A7A6-9549-93FC-211892F58755}" dt="2023-11-14T18:50:42.638" v="5699" actId="1035"/>
          <ac:spMkLst>
            <pc:docMk/>
            <pc:sldMk cId="792359216" sldId="266"/>
            <ac:spMk id="7" creationId="{25BCBDF8-FAD7-6456-3458-EF9A45523943}"/>
          </ac:spMkLst>
        </pc:spChg>
        <pc:spChg chg="add mod">
          <ac:chgData name="Juan Simón Ibarra Podhajecki" userId="da119fa8-d935-47aa-89af-6d0a2cfba96f" providerId="ADAL" clId="{CE95C8ED-A7A6-9549-93FC-211892F58755}" dt="2023-11-14T19:22:42.890" v="6312" actId="1036"/>
          <ac:spMkLst>
            <pc:docMk/>
            <pc:sldMk cId="792359216" sldId="266"/>
            <ac:spMk id="8" creationId="{DE1AD8A5-D405-6BC3-5BF4-D2D41B00E542}"/>
          </ac:spMkLst>
        </pc:spChg>
        <pc:spChg chg="mod">
          <ac:chgData name="Juan Simón Ibarra Podhajecki" userId="da119fa8-d935-47aa-89af-6d0a2cfba96f" providerId="ADAL" clId="{CE95C8ED-A7A6-9549-93FC-211892F58755}" dt="2023-11-14T18:49:34.151" v="5424" actId="404"/>
          <ac:spMkLst>
            <pc:docMk/>
            <pc:sldMk cId="792359216" sldId="266"/>
            <ac:spMk id="10" creationId="{A218F808-FE31-F929-ABBA-E6DDC3A8B81B}"/>
          </ac:spMkLst>
        </pc:spChg>
        <pc:spChg chg="add mod">
          <ac:chgData name="Juan Simón Ibarra Podhajecki" userId="da119fa8-d935-47aa-89af-6d0a2cfba96f" providerId="ADAL" clId="{CE95C8ED-A7A6-9549-93FC-211892F58755}" dt="2023-11-14T19:22:42.890" v="6312" actId="1036"/>
          <ac:spMkLst>
            <pc:docMk/>
            <pc:sldMk cId="792359216" sldId="266"/>
            <ac:spMk id="11" creationId="{ECA7551B-0112-61F2-4164-730E3A06FFC6}"/>
          </ac:spMkLst>
        </pc:spChg>
        <pc:spChg chg="add del mod">
          <ac:chgData name="Juan Simón Ibarra Podhajecki" userId="da119fa8-d935-47aa-89af-6d0a2cfba96f" providerId="ADAL" clId="{CE95C8ED-A7A6-9549-93FC-211892F58755}" dt="2023-11-14T19:18:54.932" v="6114" actId="478"/>
          <ac:spMkLst>
            <pc:docMk/>
            <pc:sldMk cId="792359216" sldId="266"/>
            <ac:spMk id="12" creationId="{CB523A7D-8F6F-BC83-75A2-004E3CD070CA}"/>
          </ac:spMkLst>
        </pc:spChg>
        <pc:spChg chg="add mod">
          <ac:chgData name="Juan Simón Ibarra Podhajecki" userId="da119fa8-d935-47aa-89af-6d0a2cfba96f" providerId="ADAL" clId="{CE95C8ED-A7A6-9549-93FC-211892F58755}" dt="2023-11-14T19:22:42.890" v="6312" actId="1036"/>
          <ac:spMkLst>
            <pc:docMk/>
            <pc:sldMk cId="792359216" sldId="266"/>
            <ac:spMk id="13" creationId="{2A88E76B-B8CB-7939-3EAF-503559A55D8C}"/>
          </ac:spMkLst>
        </pc:spChg>
        <pc:spChg chg="mod">
          <ac:chgData name="Juan Simón Ibarra Podhajecki" userId="da119fa8-d935-47aa-89af-6d0a2cfba96f" providerId="ADAL" clId="{CE95C8ED-A7A6-9549-93FC-211892F58755}" dt="2023-11-14T19:22:28.206" v="6268" actId="1035"/>
          <ac:spMkLst>
            <pc:docMk/>
            <pc:sldMk cId="792359216" sldId="266"/>
            <ac:spMk id="14" creationId="{3D9595EC-4352-5931-4D71-BEC32DBFAFA1}"/>
          </ac:spMkLst>
        </pc:spChg>
        <pc:spChg chg="mod">
          <ac:chgData name="Juan Simón Ibarra Podhajecki" userId="da119fa8-d935-47aa-89af-6d0a2cfba96f" providerId="ADAL" clId="{CE95C8ED-A7A6-9549-93FC-211892F58755}" dt="2023-11-14T19:22:28.206" v="6268" actId="1035"/>
          <ac:spMkLst>
            <pc:docMk/>
            <pc:sldMk cId="792359216" sldId="266"/>
            <ac:spMk id="15" creationId="{8402D98E-437F-65D0-51AC-FBD07EAC7F30}"/>
          </ac:spMkLst>
        </pc:spChg>
        <pc:spChg chg="del mod">
          <ac:chgData name="Juan Simón Ibarra Podhajecki" userId="da119fa8-d935-47aa-89af-6d0a2cfba96f" providerId="ADAL" clId="{CE95C8ED-A7A6-9549-93FC-211892F58755}" dt="2023-11-14T19:16:49.678" v="5957" actId="478"/>
          <ac:spMkLst>
            <pc:docMk/>
            <pc:sldMk cId="792359216" sldId="266"/>
            <ac:spMk id="16" creationId="{768C2ECC-F706-1D3C-DF8B-D60D37F517ED}"/>
          </ac:spMkLst>
        </pc:spChg>
        <pc:spChg chg="mod">
          <ac:chgData name="Juan Simón Ibarra Podhajecki" userId="da119fa8-d935-47aa-89af-6d0a2cfba96f" providerId="ADAL" clId="{CE95C8ED-A7A6-9549-93FC-211892F58755}" dt="2023-11-14T19:22:28.206" v="6268" actId="1035"/>
          <ac:spMkLst>
            <pc:docMk/>
            <pc:sldMk cId="792359216" sldId="266"/>
            <ac:spMk id="17" creationId="{8D5D3EBA-D36E-1765-BE7F-EEE72422C095}"/>
          </ac:spMkLst>
        </pc:spChg>
        <pc:spChg chg="add mod">
          <ac:chgData name="Juan Simón Ibarra Podhajecki" userId="da119fa8-d935-47aa-89af-6d0a2cfba96f" providerId="ADAL" clId="{CE95C8ED-A7A6-9549-93FC-211892F58755}" dt="2023-11-14T19:23:06.254" v="6392" actId="1036"/>
          <ac:spMkLst>
            <pc:docMk/>
            <pc:sldMk cId="792359216" sldId="266"/>
            <ac:spMk id="18" creationId="{AA8F8306-5BE5-A4E1-3696-E55E675EB4B4}"/>
          </ac:spMkLst>
        </pc:spChg>
        <pc:spChg chg="del">
          <ac:chgData name="Juan Simón Ibarra Podhajecki" userId="da119fa8-d935-47aa-89af-6d0a2cfba96f" providerId="ADAL" clId="{CE95C8ED-A7A6-9549-93FC-211892F58755}" dt="2023-11-14T19:17:32.153" v="5978" actId="478"/>
          <ac:spMkLst>
            <pc:docMk/>
            <pc:sldMk cId="792359216" sldId="266"/>
            <ac:spMk id="19" creationId="{1E93E84D-DDC6-2CCE-012A-C823605F19CF}"/>
          </ac:spMkLst>
        </pc:spChg>
        <pc:spChg chg="del">
          <ac:chgData name="Juan Simón Ibarra Podhajecki" userId="da119fa8-d935-47aa-89af-6d0a2cfba96f" providerId="ADAL" clId="{CE95C8ED-A7A6-9549-93FC-211892F58755}" dt="2023-11-14T19:17:32.153" v="5978" actId="478"/>
          <ac:spMkLst>
            <pc:docMk/>
            <pc:sldMk cId="792359216" sldId="266"/>
            <ac:spMk id="20" creationId="{AB5EDEB7-886A-108B-73DD-074C0B60CB31}"/>
          </ac:spMkLst>
        </pc:spChg>
        <pc:spChg chg="del">
          <ac:chgData name="Juan Simón Ibarra Podhajecki" userId="da119fa8-d935-47aa-89af-6d0a2cfba96f" providerId="ADAL" clId="{CE95C8ED-A7A6-9549-93FC-211892F58755}" dt="2023-11-14T19:17:32.153" v="5978" actId="478"/>
          <ac:spMkLst>
            <pc:docMk/>
            <pc:sldMk cId="792359216" sldId="266"/>
            <ac:spMk id="21" creationId="{7522EB4F-2BA4-B812-E07F-42C1D3D675DA}"/>
          </ac:spMkLst>
        </pc:spChg>
        <pc:spChg chg="del">
          <ac:chgData name="Juan Simón Ibarra Podhajecki" userId="da119fa8-d935-47aa-89af-6d0a2cfba96f" providerId="ADAL" clId="{CE95C8ED-A7A6-9549-93FC-211892F58755}" dt="2023-11-14T19:17:33.260" v="5979" actId="478"/>
          <ac:spMkLst>
            <pc:docMk/>
            <pc:sldMk cId="792359216" sldId="266"/>
            <ac:spMk id="22" creationId="{DA354340-5EDE-5E7B-2C03-3DF5F02B9167}"/>
          </ac:spMkLst>
        </pc:spChg>
        <pc:spChg chg="add mod">
          <ac:chgData name="Juan Simón Ibarra Podhajecki" userId="da119fa8-d935-47aa-89af-6d0a2cfba96f" providerId="ADAL" clId="{CE95C8ED-A7A6-9549-93FC-211892F58755}" dt="2023-11-14T19:24:23.837" v="6431" actId="20577"/>
          <ac:spMkLst>
            <pc:docMk/>
            <pc:sldMk cId="792359216" sldId="266"/>
            <ac:spMk id="23" creationId="{2E35830F-B7C1-9329-AD02-5656EAD7DB3B}"/>
          </ac:spMkLst>
        </pc:spChg>
        <pc:spChg chg="add mod">
          <ac:chgData name="Juan Simón Ibarra Podhajecki" userId="da119fa8-d935-47aa-89af-6d0a2cfba96f" providerId="ADAL" clId="{CE95C8ED-A7A6-9549-93FC-211892F58755}" dt="2023-11-14T19:23:06.254" v="6392" actId="1036"/>
          <ac:spMkLst>
            <pc:docMk/>
            <pc:sldMk cId="792359216" sldId="266"/>
            <ac:spMk id="24" creationId="{097908B1-BBF2-8546-DD9F-2D5B7ECEC2A2}"/>
          </ac:spMkLst>
        </pc:spChg>
        <pc:spChg chg="add del mod">
          <ac:chgData name="Juan Simón Ibarra Podhajecki" userId="da119fa8-d935-47aa-89af-6d0a2cfba96f" providerId="ADAL" clId="{CE95C8ED-A7A6-9549-93FC-211892F58755}" dt="2023-11-14T19:24:28.007" v="6433"/>
          <ac:spMkLst>
            <pc:docMk/>
            <pc:sldMk cId="792359216" sldId="266"/>
            <ac:spMk id="25" creationId="{E06C20E1-B30D-2575-B7CF-3498AEEDF63E}"/>
          </ac:spMkLst>
        </pc:spChg>
      </pc:sldChg>
      <pc:sldChg chg="new del">
        <pc:chgData name="Juan Simón Ibarra Podhajecki" userId="da119fa8-d935-47aa-89af-6d0a2cfba96f" providerId="ADAL" clId="{CE95C8ED-A7A6-9549-93FC-211892F58755}" dt="2023-11-14T18:39:35.358" v="5374" actId="2696"/>
        <pc:sldMkLst>
          <pc:docMk/>
          <pc:sldMk cId="1632691421"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50048-5479-CD4D-9ECB-37EE4DC5D7A9}" type="datetimeFigureOut">
              <a:rPr lang="de-DE" smtClean="0"/>
              <a:t>22.11.23</a:t>
            </a:fld>
            <a:endParaRPr lang="de-D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770A1-14DF-DD4A-B734-28A19160B198}" type="slidenum">
              <a:rPr lang="de-DE" smtClean="0"/>
              <a:t>‹Nº›</a:t>
            </a:fld>
            <a:endParaRPr lang="de-DE"/>
          </a:p>
        </p:txBody>
      </p:sp>
    </p:spTree>
    <p:extLst>
      <p:ext uri="{BB962C8B-B14F-4D97-AF65-F5344CB8AC3E}">
        <p14:creationId xmlns:p14="http://schemas.microsoft.com/office/powerpoint/2010/main" val="215249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de-DE"/>
          </a:p>
        </p:txBody>
      </p:sp>
      <p:sp>
        <p:nvSpPr>
          <p:cNvPr id="4" name="Marcador de número de diapositiva 3"/>
          <p:cNvSpPr>
            <a:spLocks noGrp="1"/>
          </p:cNvSpPr>
          <p:nvPr>
            <p:ph type="sldNum" sz="quarter" idx="5"/>
          </p:nvPr>
        </p:nvSpPr>
        <p:spPr/>
        <p:txBody>
          <a:bodyPr/>
          <a:lstStyle/>
          <a:p>
            <a:fld id="{7B9770A1-14DF-DD4A-B734-28A19160B198}" type="slidenum">
              <a:rPr lang="de-DE" smtClean="0"/>
              <a:t>1</a:t>
            </a:fld>
            <a:endParaRPr lang="de-DE"/>
          </a:p>
        </p:txBody>
      </p:sp>
    </p:spTree>
    <p:extLst>
      <p:ext uri="{BB962C8B-B14F-4D97-AF65-F5344CB8AC3E}">
        <p14:creationId xmlns:p14="http://schemas.microsoft.com/office/powerpoint/2010/main" val="302741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534BA-88BE-1558-FACD-CB7594FE864D}"/>
              </a:ext>
            </a:extLst>
          </p:cNvPr>
          <p:cNvSpPr>
            <a:spLocks noGrp="1"/>
          </p:cNvSpPr>
          <p:nvPr>
            <p:ph type="ctrTitle"/>
          </p:nvPr>
        </p:nvSpPr>
        <p:spPr>
          <a:xfrm>
            <a:off x="1524000" y="1122363"/>
            <a:ext cx="9144000" cy="2387600"/>
          </a:xfrm>
        </p:spPr>
        <p:txBody>
          <a:bodyPr anchor="b"/>
          <a:lstStyle>
            <a:lvl1pPr algn="ctr">
              <a:defRPr sz="6000">
                <a:latin typeface="Disket Mono" panose="020B0509050000020004" pitchFamily="49" charset="0"/>
              </a:defRPr>
            </a:lvl1pPr>
          </a:lstStyle>
          <a:p>
            <a:r>
              <a:rPr lang="es-ES"/>
              <a:t>Haga clic para modificar el estilo de título del patrón</a:t>
            </a:r>
            <a:endParaRPr lang="de-DE"/>
          </a:p>
        </p:txBody>
      </p:sp>
      <p:sp>
        <p:nvSpPr>
          <p:cNvPr id="3" name="Subtítulo 2">
            <a:extLst>
              <a:ext uri="{FF2B5EF4-FFF2-40B4-BE49-F238E27FC236}">
                <a16:creationId xmlns:a16="http://schemas.microsoft.com/office/drawing/2014/main" id="{35BC3251-BE32-0872-384B-168F81D81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de-DE"/>
          </a:p>
        </p:txBody>
      </p:sp>
      <p:sp>
        <p:nvSpPr>
          <p:cNvPr id="4" name="Marcador de fecha 3">
            <a:extLst>
              <a:ext uri="{FF2B5EF4-FFF2-40B4-BE49-F238E27FC236}">
                <a16:creationId xmlns:a16="http://schemas.microsoft.com/office/drawing/2014/main" id="{7FEAE2E6-6387-6046-156B-15E7BEE7A568}"/>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5" name="Marcador de pie de página 4">
            <a:extLst>
              <a:ext uri="{FF2B5EF4-FFF2-40B4-BE49-F238E27FC236}">
                <a16:creationId xmlns:a16="http://schemas.microsoft.com/office/drawing/2014/main" id="{860887EC-9868-5A96-A13C-876EA478A2BD}"/>
              </a:ext>
            </a:extLst>
          </p:cNvPr>
          <p:cNvSpPr>
            <a:spLocks noGrp="1"/>
          </p:cNvSpPr>
          <p:nvPr>
            <p:ph type="ftr" sz="quarter" idx="11"/>
          </p:nvPr>
        </p:nvSpPr>
        <p:spPr/>
        <p:txBody>
          <a:bodyPr/>
          <a:lstStyle/>
          <a:p>
            <a:endParaRPr lang="de-DE"/>
          </a:p>
        </p:txBody>
      </p:sp>
      <p:sp>
        <p:nvSpPr>
          <p:cNvPr id="6" name="Marcador de número de diapositiva 5">
            <a:extLst>
              <a:ext uri="{FF2B5EF4-FFF2-40B4-BE49-F238E27FC236}">
                <a16:creationId xmlns:a16="http://schemas.microsoft.com/office/drawing/2014/main" id="{2AE50DB8-A1FA-7002-1C55-5BE8E9748D87}"/>
              </a:ext>
            </a:extLst>
          </p:cNvPr>
          <p:cNvSpPr>
            <a:spLocks noGrp="1"/>
          </p:cNvSpPr>
          <p:nvPr>
            <p:ph type="sldNum" sz="quarter" idx="12"/>
          </p:nvPr>
        </p:nvSpPr>
        <p:spPr/>
        <p:txBody>
          <a:bodyPr/>
          <a:lstStyle/>
          <a:p>
            <a:fld id="{431179E3-055C-0045-8BF6-C67F8F5E332D}" type="slidenum">
              <a:rPr lang="de-DE" smtClean="0"/>
              <a:t>‹Nº›</a:t>
            </a:fld>
            <a:endParaRPr lang="de-DE"/>
          </a:p>
        </p:txBody>
      </p:sp>
      <p:sp>
        <p:nvSpPr>
          <p:cNvPr id="7" name="CuadroTexto 6">
            <a:extLst>
              <a:ext uri="{FF2B5EF4-FFF2-40B4-BE49-F238E27FC236}">
                <a16:creationId xmlns:a16="http://schemas.microsoft.com/office/drawing/2014/main" id="{1D17BB3E-1D14-3D20-6F9A-C5809E255C9F}"/>
              </a:ext>
            </a:extLst>
          </p:cNvPr>
          <p:cNvSpPr txBox="1"/>
          <p:nvPr userDrawn="1"/>
        </p:nvSpPr>
        <p:spPr>
          <a:xfrm>
            <a:off x="6243145" y="4277710"/>
            <a:ext cx="184731" cy="369332"/>
          </a:xfrm>
          <a:prstGeom prst="rect">
            <a:avLst/>
          </a:prstGeom>
          <a:noFill/>
        </p:spPr>
        <p:txBody>
          <a:bodyPr wrap="none" rtlCol="0">
            <a:spAutoFit/>
          </a:bodyPr>
          <a:lstStyle/>
          <a:p>
            <a:endParaRPr lang="de-DE"/>
          </a:p>
        </p:txBody>
      </p:sp>
    </p:spTree>
    <p:extLst>
      <p:ext uri="{BB962C8B-B14F-4D97-AF65-F5344CB8AC3E}">
        <p14:creationId xmlns:p14="http://schemas.microsoft.com/office/powerpoint/2010/main" val="329124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41928-F64B-FC20-E70E-38AEF919D335}"/>
              </a:ext>
            </a:extLst>
          </p:cNvPr>
          <p:cNvSpPr>
            <a:spLocks noGrp="1"/>
          </p:cNvSpPr>
          <p:nvPr>
            <p:ph type="title"/>
          </p:nvPr>
        </p:nvSpPr>
        <p:spPr/>
        <p:txBody>
          <a:bodyPr/>
          <a:lstStyle/>
          <a:p>
            <a:r>
              <a:rPr lang="es-ES"/>
              <a:t>Haga clic para modificar el estilo de título del patrón</a:t>
            </a:r>
            <a:endParaRPr lang="de-DE"/>
          </a:p>
        </p:txBody>
      </p:sp>
      <p:sp>
        <p:nvSpPr>
          <p:cNvPr id="3" name="Marcador de texto vertical 2">
            <a:extLst>
              <a:ext uri="{FF2B5EF4-FFF2-40B4-BE49-F238E27FC236}">
                <a16:creationId xmlns:a16="http://schemas.microsoft.com/office/drawing/2014/main" id="{B290B6B6-A0C7-62E2-64D6-69F54724C4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4" name="Marcador de fecha 3">
            <a:extLst>
              <a:ext uri="{FF2B5EF4-FFF2-40B4-BE49-F238E27FC236}">
                <a16:creationId xmlns:a16="http://schemas.microsoft.com/office/drawing/2014/main" id="{C7EA48FB-4ECE-A4CD-BF78-6298C8577542}"/>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5" name="Marcador de pie de página 4">
            <a:extLst>
              <a:ext uri="{FF2B5EF4-FFF2-40B4-BE49-F238E27FC236}">
                <a16:creationId xmlns:a16="http://schemas.microsoft.com/office/drawing/2014/main" id="{B2201935-F167-59EC-0750-10FB9798BFAE}"/>
              </a:ext>
            </a:extLst>
          </p:cNvPr>
          <p:cNvSpPr>
            <a:spLocks noGrp="1"/>
          </p:cNvSpPr>
          <p:nvPr>
            <p:ph type="ftr" sz="quarter" idx="11"/>
          </p:nvPr>
        </p:nvSpPr>
        <p:spPr/>
        <p:txBody>
          <a:bodyPr/>
          <a:lstStyle/>
          <a:p>
            <a:endParaRPr lang="de-DE"/>
          </a:p>
        </p:txBody>
      </p:sp>
      <p:sp>
        <p:nvSpPr>
          <p:cNvPr id="6" name="Marcador de número de diapositiva 5">
            <a:extLst>
              <a:ext uri="{FF2B5EF4-FFF2-40B4-BE49-F238E27FC236}">
                <a16:creationId xmlns:a16="http://schemas.microsoft.com/office/drawing/2014/main" id="{690571D4-B179-708F-2E22-33B873C53BC0}"/>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3871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AEAE9D5-56BA-83F5-E236-372EE60984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de-DE"/>
          </a:p>
        </p:txBody>
      </p:sp>
      <p:sp>
        <p:nvSpPr>
          <p:cNvPr id="3" name="Marcador de texto vertical 2">
            <a:extLst>
              <a:ext uri="{FF2B5EF4-FFF2-40B4-BE49-F238E27FC236}">
                <a16:creationId xmlns:a16="http://schemas.microsoft.com/office/drawing/2014/main" id="{F5DD9AE0-C48F-47D9-D6E6-79394246F6C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4" name="Marcador de fecha 3">
            <a:extLst>
              <a:ext uri="{FF2B5EF4-FFF2-40B4-BE49-F238E27FC236}">
                <a16:creationId xmlns:a16="http://schemas.microsoft.com/office/drawing/2014/main" id="{3BFC4273-4491-B691-7C3F-7F6C1FB2E403}"/>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5" name="Marcador de pie de página 4">
            <a:extLst>
              <a:ext uri="{FF2B5EF4-FFF2-40B4-BE49-F238E27FC236}">
                <a16:creationId xmlns:a16="http://schemas.microsoft.com/office/drawing/2014/main" id="{B6B6F7D8-1A45-7819-33E5-3232C7A31028}"/>
              </a:ext>
            </a:extLst>
          </p:cNvPr>
          <p:cNvSpPr>
            <a:spLocks noGrp="1"/>
          </p:cNvSpPr>
          <p:nvPr>
            <p:ph type="ftr" sz="quarter" idx="11"/>
          </p:nvPr>
        </p:nvSpPr>
        <p:spPr/>
        <p:txBody>
          <a:bodyPr/>
          <a:lstStyle/>
          <a:p>
            <a:endParaRPr lang="de-DE"/>
          </a:p>
        </p:txBody>
      </p:sp>
      <p:sp>
        <p:nvSpPr>
          <p:cNvPr id="6" name="Marcador de número de diapositiva 5">
            <a:extLst>
              <a:ext uri="{FF2B5EF4-FFF2-40B4-BE49-F238E27FC236}">
                <a16:creationId xmlns:a16="http://schemas.microsoft.com/office/drawing/2014/main" id="{B599B7E9-1CBE-1FED-5A6F-38A9C44A5B62}"/>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292198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354C6-D2E5-4C73-C24C-644F4C6FF5E6}"/>
              </a:ext>
            </a:extLst>
          </p:cNvPr>
          <p:cNvSpPr>
            <a:spLocks noGrp="1"/>
          </p:cNvSpPr>
          <p:nvPr>
            <p:ph type="title"/>
          </p:nvPr>
        </p:nvSpPr>
        <p:spPr/>
        <p:txBody>
          <a:bodyPr/>
          <a:lstStyle/>
          <a:p>
            <a:r>
              <a:rPr lang="es-ES"/>
              <a:t>Haga clic para modificar el estilo de título del patrón</a:t>
            </a:r>
            <a:endParaRPr lang="de-DE"/>
          </a:p>
        </p:txBody>
      </p:sp>
      <p:sp>
        <p:nvSpPr>
          <p:cNvPr id="3" name="Marcador de contenido 2">
            <a:extLst>
              <a:ext uri="{FF2B5EF4-FFF2-40B4-BE49-F238E27FC236}">
                <a16:creationId xmlns:a16="http://schemas.microsoft.com/office/drawing/2014/main" id="{97FBD8AC-DEB2-F80E-CBF9-C391AAED437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4" name="Marcador de fecha 3">
            <a:extLst>
              <a:ext uri="{FF2B5EF4-FFF2-40B4-BE49-F238E27FC236}">
                <a16:creationId xmlns:a16="http://schemas.microsoft.com/office/drawing/2014/main" id="{F54B68F1-CE0F-B4FE-BA9F-68ADCC04BBA1}"/>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5" name="Marcador de pie de página 4">
            <a:extLst>
              <a:ext uri="{FF2B5EF4-FFF2-40B4-BE49-F238E27FC236}">
                <a16:creationId xmlns:a16="http://schemas.microsoft.com/office/drawing/2014/main" id="{8DBEDCD8-8561-2314-A8E6-C83568E0BA11}"/>
              </a:ext>
            </a:extLst>
          </p:cNvPr>
          <p:cNvSpPr>
            <a:spLocks noGrp="1"/>
          </p:cNvSpPr>
          <p:nvPr>
            <p:ph type="ftr" sz="quarter" idx="11"/>
          </p:nvPr>
        </p:nvSpPr>
        <p:spPr/>
        <p:txBody>
          <a:bodyPr/>
          <a:lstStyle/>
          <a:p>
            <a:endParaRPr lang="de-DE"/>
          </a:p>
        </p:txBody>
      </p:sp>
      <p:sp>
        <p:nvSpPr>
          <p:cNvPr id="6" name="Marcador de número de diapositiva 5">
            <a:extLst>
              <a:ext uri="{FF2B5EF4-FFF2-40B4-BE49-F238E27FC236}">
                <a16:creationId xmlns:a16="http://schemas.microsoft.com/office/drawing/2014/main" id="{79834549-FEA7-8919-2B1F-66C80191B32E}"/>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212147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802E9-8BF9-E826-9561-A246422DD0A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de-DE"/>
          </a:p>
        </p:txBody>
      </p:sp>
      <p:sp>
        <p:nvSpPr>
          <p:cNvPr id="3" name="Marcador de texto 2">
            <a:extLst>
              <a:ext uri="{FF2B5EF4-FFF2-40B4-BE49-F238E27FC236}">
                <a16:creationId xmlns:a16="http://schemas.microsoft.com/office/drawing/2014/main" id="{94EAADB5-406C-CEE5-B3F9-F6C4E5BB98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C27566-F550-6341-6C3F-663509B45C4B}"/>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5" name="Marcador de pie de página 4">
            <a:extLst>
              <a:ext uri="{FF2B5EF4-FFF2-40B4-BE49-F238E27FC236}">
                <a16:creationId xmlns:a16="http://schemas.microsoft.com/office/drawing/2014/main" id="{16C8E134-F28E-579B-2192-6E2C6A04AA2B}"/>
              </a:ext>
            </a:extLst>
          </p:cNvPr>
          <p:cNvSpPr>
            <a:spLocks noGrp="1"/>
          </p:cNvSpPr>
          <p:nvPr>
            <p:ph type="ftr" sz="quarter" idx="11"/>
          </p:nvPr>
        </p:nvSpPr>
        <p:spPr/>
        <p:txBody>
          <a:bodyPr/>
          <a:lstStyle/>
          <a:p>
            <a:endParaRPr lang="de-DE"/>
          </a:p>
        </p:txBody>
      </p:sp>
      <p:sp>
        <p:nvSpPr>
          <p:cNvPr id="6" name="Marcador de número de diapositiva 5">
            <a:extLst>
              <a:ext uri="{FF2B5EF4-FFF2-40B4-BE49-F238E27FC236}">
                <a16:creationId xmlns:a16="http://schemas.microsoft.com/office/drawing/2014/main" id="{21B01F36-D000-AEF6-529F-E76E1BC79D48}"/>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295951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B3F37-15C6-7B03-43B9-0BB572C5854C}"/>
              </a:ext>
            </a:extLst>
          </p:cNvPr>
          <p:cNvSpPr>
            <a:spLocks noGrp="1"/>
          </p:cNvSpPr>
          <p:nvPr>
            <p:ph type="title"/>
          </p:nvPr>
        </p:nvSpPr>
        <p:spPr/>
        <p:txBody>
          <a:bodyPr/>
          <a:lstStyle/>
          <a:p>
            <a:r>
              <a:rPr lang="es-ES"/>
              <a:t>Haga clic para modificar el estilo de título del patrón</a:t>
            </a:r>
            <a:endParaRPr lang="de-DE"/>
          </a:p>
        </p:txBody>
      </p:sp>
      <p:sp>
        <p:nvSpPr>
          <p:cNvPr id="3" name="Marcador de contenido 2">
            <a:extLst>
              <a:ext uri="{FF2B5EF4-FFF2-40B4-BE49-F238E27FC236}">
                <a16:creationId xmlns:a16="http://schemas.microsoft.com/office/drawing/2014/main" id="{16FFCE67-B7B3-C195-5BDB-CD9CD973359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4" name="Marcador de contenido 3">
            <a:extLst>
              <a:ext uri="{FF2B5EF4-FFF2-40B4-BE49-F238E27FC236}">
                <a16:creationId xmlns:a16="http://schemas.microsoft.com/office/drawing/2014/main" id="{CEE57FE0-8A50-3012-E3A2-ED7A99BB51B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5" name="Marcador de fecha 4">
            <a:extLst>
              <a:ext uri="{FF2B5EF4-FFF2-40B4-BE49-F238E27FC236}">
                <a16:creationId xmlns:a16="http://schemas.microsoft.com/office/drawing/2014/main" id="{1F579157-4F7B-000F-D5F9-297FEB84726B}"/>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6" name="Marcador de pie de página 5">
            <a:extLst>
              <a:ext uri="{FF2B5EF4-FFF2-40B4-BE49-F238E27FC236}">
                <a16:creationId xmlns:a16="http://schemas.microsoft.com/office/drawing/2014/main" id="{7EB33ED1-9152-2A4A-A005-6515644009B8}"/>
              </a:ext>
            </a:extLst>
          </p:cNvPr>
          <p:cNvSpPr>
            <a:spLocks noGrp="1"/>
          </p:cNvSpPr>
          <p:nvPr>
            <p:ph type="ftr" sz="quarter" idx="11"/>
          </p:nvPr>
        </p:nvSpPr>
        <p:spPr/>
        <p:txBody>
          <a:bodyPr/>
          <a:lstStyle/>
          <a:p>
            <a:endParaRPr lang="de-DE"/>
          </a:p>
        </p:txBody>
      </p:sp>
      <p:sp>
        <p:nvSpPr>
          <p:cNvPr id="7" name="Marcador de número de diapositiva 6">
            <a:extLst>
              <a:ext uri="{FF2B5EF4-FFF2-40B4-BE49-F238E27FC236}">
                <a16:creationId xmlns:a16="http://schemas.microsoft.com/office/drawing/2014/main" id="{5B7EE034-4B43-4782-C512-7289947F436E}"/>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324542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1B32A-DB8D-EB1B-93C0-857AD52A81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de-DE"/>
          </a:p>
        </p:txBody>
      </p:sp>
      <p:sp>
        <p:nvSpPr>
          <p:cNvPr id="3" name="Marcador de texto 2">
            <a:extLst>
              <a:ext uri="{FF2B5EF4-FFF2-40B4-BE49-F238E27FC236}">
                <a16:creationId xmlns:a16="http://schemas.microsoft.com/office/drawing/2014/main" id="{7AFDE787-1A5A-D43A-C95C-1055F04F1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93AC3F-9B63-2323-2C92-75CF81D3F4F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5" name="Marcador de texto 4">
            <a:extLst>
              <a:ext uri="{FF2B5EF4-FFF2-40B4-BE49-F238E27FC236}">
                <a16:creationId xmlns:a16="http://schemas.microsoft.com/office/drawing/2014/main" id="{D2302306-F95D-77C6-D27F-FEA2AA4C0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4EDA116-4065-B057-AEE1-ECA2E04BB0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7" name="Marcador de fecha 6">
            <a:extLst>
              <a:ext uri="{FF2B5EF4-FFF2-40B4-BE49-F238E27FC236}">
                <a16:creationId xmlns:a16="http://schemas.microsoft.com/office/drawing/2014/main" id="{7EC4D78B-DE3B-D76C-0B8C-06321761828D}"/>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8" name="Marcador de pie de página 7">
            <a:extLst>
              <a:ext uri="{FF2B5EF4-FFF2-40B4-BE49-F238E27FC236}">
                <a16:creationId xmlns:a16="http://schemas.microsoft.com/office/drawing/2014/main" id="{9B1C31B0-54DA-AB92-4431-0BE1435EC335}"/>
              </a:ext>
            </a:extLst>
          </p:cNvPr>
          <p:cNvSpPr>
            <a:spLocks noGrp="1"/>
          </p:cNvSpPr>
          <p:nvPr>
            <p:ph type="ftr" sz="quarter" idx="11"/>
          </p:nvPr>
        </p:nvSpPr>
        <p:spPr/>
        <p:txBody>
          <a:bodyPr/>
          <a:lstStyle/>
          <a:p>
            <a:endParaRPr lang="de-DE"/>
          </a:p>
        </p:txBody>
      </p:sp>
      <p:sp>
        <p:nvSpPr>
          <p:cNvPr id="9" name="Marcador de número de diapositiva 8">
            <a:extLst>
              <a:ext uri="{FF2B5EF4-FFF2-40B4-BE49-F238E27FC236}">
                <a16:creationId xmlns:a16="http://schemas.microsoft.com/office/drawing/2014/main" id="{DA98FB4E-23B7-FBE0-75E7-AC10814AA670}"/>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269762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D5FE2-A9FF-1B84-8461-FFF3E30B6CFE}"/>
              </a:ext>
            </a:extLst>
          </p:cNvPr>
          <p:cNvSpPr>
            <a:spLocks noGrp="1"/>
          </p:cNvSpPr>
          <p:nvPr>
            <p:ph type="title"/>
          </p:nvPr>
        </p:nvSpPr>
        <p:spPr/>
        <p:txBody>
          <a:bodyPr/>
          <a:lstStyle/>
          <a:p>
            <a:r>
              <a:rPr lang="es-ES"/>
              <a:t>Haga clic para modificar el estilo de título del patrón</a:t>
            </a:r>
            <a:endParaRPr lang="de-DE"/>
          </a:p>
        </p:txBody>
      </p:sp>
      <p:sp>
        <p:nvSpPr>
          <p:cNvPr id="3" name="Marcador de fecha 2">
            <a:extLst>
              <a:ext uri="{FF2B5EF4-FFF2-40B4-BE49-F238E27FC236}">
                <a16:creationId xmlns:a16="http://schemas.microsoft.com/office/drawing/2014/main" id="{11A4BB21-662D-92E9-EB9F-4787FBDCF52E}"/>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4" name="Marcador de pie de página 3">
            <a:extLst>
              <a:ext uri="{FF2B5EF4-FFF2-40B4-BE49-F238E27FC236}">
                <a16:creationId xmlns:a16="http://schemas.microsoft.com/office/drawing/2014/main" id="{238EC5A9-8353-E012-B184-5219AC9546D6}"/>
              </a:ext>
            </a:extLst>
          </p:cNvPr>
          <p:cNvSpPr>
            <a:spLocks noGrp="1"/>
          </p:cNvSpPr>
          <p:nvPr>
            <p:ph type="ftr" sz="quarter" idx="11"/>
          </p:nvPr>
        </p:nvSpPr>
        <p:spPr/>
        <p:txBody>
          <a:bodyPr/>
          <a:lstStyle/>
          <a:p>
            <a:endParaRPr lang="de-DE"/>
          </a:p>
        </p:txBody>
      </p:sp>
      <p:sp>
        <p:nvSpPr>
          <p:cNvPr id="5" name="Marcador de número de diapositiva 4">
            <a:extLst>
              <a:ext uri="{FF2B5EF4-FFF2-40B4-BE49-F238E27FC236}">
                <a16:creationId xmlns:a16="http://schemas.microsoft.com/office/drawing/2014/main" id="{9CE8FA97-030D-6F34-ED4A-9D76AD865D1C}"/>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241826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D66FED-ADFC-C03D-0D4F-649ECED39A98}"/>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3" name="Marcador de pie de página 2">
            <a:extLst>
              <a:ext uri="{FF2B5EF4-FFF2-40B4-BE49-F238E27FC236}">
                <a16:creationId xmlns:a16="http://schemas.microsoft.com/office/drawing/2014/main" id="{E4CCC59C-200F-3B47-9358-069D4F524FA7}"/>
              </a:ext>
            </a:extLst>
          </p:cNvPr>
          <p:cNvSpPr>
            <a:spLocks noGrp="1"/>
          </p:cNvSpPr>
          <p:nvPr>
            <p:ph type="ftr" sz="quarter" idx="11"/>
          </p:nvPr>
        </p:nvSpPr>
        <p:spPr/>
        <p:txBody>
          <a:bodyPr/>
          <a:lstStyle/>
          <a:p>
            <a:endParaRPr lang="de-DE"/>
          </a:p>
        </p:txBody>
      </p:sp>
      <p:sp>
        <p:nvSpPr>
          <p:cNvPr id="4" name="Marcador de número de diapositiva 3">
            <a:extLst>
              <a:ext uri="{FF2B5EF4-FFF2-40B4-BE49-F238E27FC236}">
                <a16:creationId xmlns:a16="http://schemas.microsoft.com/office/drawing/2014/main" id="{03D5D1F0-AAA0-1F19-9BDB-951DF98C096A}"/>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242030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93B10-5A4D-56C1-8813-79E2EEC725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de-DE"/>
          </a:p>
        </p:txBody>
      </p:sp>
      <p:sp>
        <p:nvSpPr>
          <p:cNvPr id="3" name="Marcador de contenido 2">
            <a:extLst>
              <a:ext uri="{FF2B5EF4-FFF2-40B4-BE49-F238E27FC236}">
                <a16:creationId xmlns:a16="http://schemas.microsoft.com/office/drawing/2014/main" id="{CAB4D349-E4A2-935C-76B6-CE6A79F48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4" name="Marcador de texto 3">
            <a:extLst>
              <a:ext uri="{FF2B5EF4-FFF2-40B4-BE49-F238E27FC236}">
                <a16:creationId xmlns:a16="http://schemas.microsoft.com/office/drawing/2014/main" id="{99164EFE-E37D-E84E-06F6-D8A7F1BC3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29E31E-41EE-956B-DEFB-23F33778BA07}"/>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6" name="Marcador de pie de página 5">
            <a:extLst>
              <a:ext uri="{FF2B5EF4-FFF2-40B4-BE49-F238E27FC236}">
                <a16:creationId xmlns:a16="http://schemas.microsoft.com/office/drawing/2014/main" id="{515720CC-5E09-3CF0-13FF-10BAA7CEB519}"/>
              </a:ext>
            </a:extLst>
          </p:cNvPr>
          <p:cNvSpPr>
            <a:spLocks noGrp="1"/>
          </p:cNvSpPr>
          <p:nvPr>
            <p:ph type="ftr" sz="quarter" idx="11"/>
          </p:nvPr>
        </p:nvSpPr>
        <p:spPr/>
        <p:txBody>
          <a:bodyPr/>
          <a:lstStyle/>
          <a:p>
            <a:endParaRPr lang="de-DE"/>
          </a:p>
        </p:txBody>
      </p:sp>
      <p:sp>
        <p:nvSpPr>
          <p:cNvPr id="7" name="Marcador de número de diapositiva 6">
            <a:extLst>
              <a:ext uri="{FF2B5EF4-FFF2-40B4-BE49-F238E27FC236}">
                <a16:creationId xmlns:a16="http://schemas.microsoft.com/office/drawing/2014/main" id="{25FFF3E8-2EEE-5945-90F6-97E359700306}"/>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111019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E6C95-36C9-F4FE-D737-4733BDCF70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de-DE"/>
          </a:p>
        </p:txBody>
      </p:sp>
      <p:sp>
        <p:nvSpPr>
          <p:cNvPr id="3" name="Marcador de posición de imagen 2">
            <a:extLst>
              <a:ext uri="{FF2B5EF4-FFF2-40B4-BE49-F238E27FC236}">
                <a16:creationId xmlns:a16="http://schemas.microsoft.com/office/drawing/2014/main" id="{AD45ED79-618C-CB22-24F8-155C91434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Marcador de texto 3">
            <a:extLst>
              <a:ext uri="{FF2B5EF4-FFF2-40B4-BE49-F238E27FC236}">
                <a16:creationId xmlns:a16="http://schemas.microsoft.com/office/drawing/2014/main" id="{21B970E2-034A-305C-CCE4-793054B96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BC5E26-6336-950D-7B78-22643AF5EE90}"/>
              </a:ext>
            </a:extLst>
          </p:cNvPr>
          <p:cNvSpPr>
            <a:spLocks noGrp="1"/>
          </p:cNvSpPr>
          <p:nvPr>
            <p:ph type="dt" sz="half" idx="10"/>
          </p:nvPr>
        </p:nvSpPr>
        <p:spPr/>
        <p:txBody>
          <a:bodyPr/>
          <a:lstStyle/>
          <a:p>
            <a:fld id="{B1CA46A7-86F4-1948-A7C8-0ADC8D0B881E}" type="datetimeFigureOut">
              <a:rPr lang="de-DE" smtClean="0"/>
              <a:t>22.11.23</a:t>
            </a:fld>
            <a:endParaRPr lang="de-DE"/>
          </a:p>
        </p:txBody>
      </p:sp>
      <p:sp>
        <p:nvSpPr>
          <p:cNvPr id="6" name="Marcador de pie de página 5">
            <a:extLst>
              <a:ext uri="{FF2B5EF4-FFF2-40B4-BE49-F238E27FC236}">
                <a16:creationId xmlns:a16="http://schemas.microsoft.com/office/drawing/2014/main" id="{02CCE601-E174-83C3-0CE1-9D0FFB4C5EC8}"/>
              </a:ext>
            </a:extLst>
          </p:cNvPr>
          <p:cNvSpPr>
            <a:spLocks noGrp="1"/>
          </p:cNvSpPr>
          <p:nvPr>
            <p:ph type="ftr" sz="quarter" idx="11"/>
          </p:nvPr>
        </p:nvSpPr>
        <p:spPr/>
        <p:txBody>
          <a:bodyPr/>
          <a:lstStyle/>
          <a:p>
            <a:endParaRPr lang="de-DE"/>
          </a:p>
        </p:txBody>
      </p:sp>
      <p:sp>
        <p:nvSpPr>
          <p:cNvPr id="7" name="Marcador de número de diapositiva 6">
            <a:extLst>
              <a:ext uri="{FF2B5EF4-FFF2-40B4-BE49-F238E27FC236}">
                <a16:creationId xmlns:a16="http://schemas.microsoft.com/office/drawing/2014/main" id="{4F31D5C4-6D62-64EE-E3A5-101E8B8CD77A}"/>
              </a:ext>
            </a:extLst>
          </p:cNvPr>
          <p:cNvSpPr>
            <a:spLocks noGrp="1"/>
          </p:cNvSpPr>
          <p:nvPr>
            <p:ph type="sldNum" sz="quarter" idx="12"/>
          </p:nvPr>
        </p:nvSpPr>
        <p:spPr/>
        <p:txBody>
          <a:bodyPr/>
          <a:lstStyle/>
          <a:p>
            <a:fld id="{431179E3-055C-0045-8BF6-C67F8F5E332D}" type="slidenum">
              <a:rPr lang="de-DE" smtClean="0"/>
              <a:t>‹Nº›</a:t>
            </a:fld>
            <a:endParaRPr lang="de-DE"/>
          </a:p>
        </p:txBody>
      </p:sp>
    </p:spTree>
    <p:extLst>
      <p:ext uri="{BB962C8B-B14F-4D97-AF65-F5344CB8AC3E}">
        <p14:creationId xmlns:p14="http://schemas.microsoft.com/office/powerpoint/2010/main" val="190689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5CED23-0964-3A7D-C36C-F7F3C186C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de-DE"/>
          </a:p>
        </p:txBody>
      </p:sp>
      <p:sp>
        <p:nvSpPr>
          <p:cNvPr id="3" name="Marcador de texto 2">
            <a:extLst>
              <a:ext uri="{FF2B5EF4-FFF2-40B4-BE49-F238E27FC236}">
                <a16:creationId xmlns:a16="http://schemas.microsoft.com/office/drawing/2014/main" id="{D29F77C9-0F15-226F-A4F2-1D984927C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de-DE"/>
          </a:p>
        </p:txBody>
      </p:sp>
      <p:sp>
        <p:nvSpPr>
          <p:cNvPr id="4" name="Marcador de fecha 3">
            <a:extLst>
              <a:ext uri="{FF2B5EF4-FFF2-40B4-BE49-F238E27FC236}">
                <a16:creationId xmlns:a16="http://schemas.microsoft.com/office/drawing/2014/main" id="{C023B250-DDB3-6D32-3ED4-226393630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A46A7-86F4-1948-A7C8-0ADC8D0B881E}" type="datetimeFigureOut">
              <a:rPr lang="de-DE" smtClean="0"/>
              <a:t>22.11.23</a:t>
            </a:fld>
            <a:endParaRPr lang="de-DE"/>
          </a:p>
        </p:txBody>
      </p:sp>
      <p:sp>
        <p:nvSpPr>
          <p:cNvPr id="5" name="Marcador de pie de página 4">
            <a:extLst>
              <a:ext uri="{FF2B5EF4-FFF2-40B4-BE49-F238E27FC236}">
                <a16:creationId xmlns:a16="http://schemas.microsoft.com/office/drawing/2014/main" id="{1E16A683-85D4-20A5-2CA6-E2BBC9300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Marcador de número de diapositiva 5">
            <a:extLst>
              <a:ext uri="{FF2B5EF4-FFF2-40B4-BE49-F238E27FC236}">
                <a16:creationId xmlns:a16="http://schemas.microsoft.com/office/drawing/2014/main" id="{1C3A7412-25BB-BEA6-3934-D9F8BE3DB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179E3-055C-0045-8BF6-C67F8F5E332D}" type="slidenum">
              <a:rPr lang="de-DE" smtClean="0"/>
              <a:t>‹Nº›</a:t>
            </a:fld>
            <a:endParaRPr lang="de-DE"/>
          </a:p>
        </p:txBody>
      </p:sp>
    </p:spTree>
    <p:extLst>
      <p:ext uri="{BB962C8B-B14F-4D97-AF65-F5344CB8AC3E}">
        <p14:creationId xmlns:p14="http://schemas.microsoft.com/office/powerpoint/2010/main" val="203239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Disket Mono" panose="020B0509050000020004" pitchFamily="49"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hyperlink" Target="https://studyflix.de/mathematik/binaersystem-5007" TargetMode="External"/><Relationship Id="rId13" Type="http://schemas.openxmlformats.org/officeDocument/2006/relationships/hyperlink" Target="https://media-public.canva.com/kQgIA/MAE8vPkQgIA/1/tl.png" TargetMode="External"/><Relationship Id="rId18" Type="http://schemas.openxmlformats.org/officeDocument/2006/relationships/hyperlink" Target="https://media-public.canva.com/M4j0w/MAEw_AM4j0w/1/tl.png" TargetMode="External"/><Relationship Id="rId3" Type="http://schemas.openxmlformats.org/officeDocument/2006/relationships/image" Target="../media/image6.png"/><Relationship Id="rId7" Type="http://schemas.openxmlformats.org/officeDocument/2006/relationships/hyperlink" Target="https://www.bpb.de/fsd/h5p/zeitstrahl-ki/" TargetMode="External"/><Relationship Id="rId12" Type="http://schemas.openxmlformats.org/officeDocument/2006/relationships/hyperlink" Target="https://media-public.canva.com/6x76g/MAE_TP6x76g/1/s2.png" TargetMode="External"/><Relationship Id="rId17" Type="http://schemas.openxmlformats.org/officeDocument/2006/relationships/hyperlink" Target="https://media-public.canva.com/k6rSk/MAFdv5k6rSk/1/tl.png" TargetMode="External"/><Relationship Id="rId2" Type="http://schemas.openxmlformats.org/officeDocument/2006/relationships/image" Target="../media/image5.png"/><Relationship Id="rId16" Type="http://schemas.openxmlformats.org/officeDocument/2006/relationships/hyperlink" Target="https://media-public.canva.com/jPx28/MAFIb1jPx28/1/tl.png"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0.png"/><Relationship Id="rId5" Type="http://schemas.openxmlformats.org/officeDocument/2006/relationships/image" Target="../media/image8.png"/><Relationship Id="rId15" Type="http://schemas.openxmlformats.org/officeDocument/2006/relationships/hyperlink" Target="https://media-public.canva.com/j2nd4/MAFKDXj2nd4/1/tl.png" TargetMode="External"/><Relationship Id="rId10" Type="http://schemas.openxmlformats.org/officeDocument/2006/relationships/hyperlink" Target="https://wiemer-arndt.de/wie-kuenstliche-intelligenz-unsere-zukunft-veraendert/#:~:text=Welchen%20Einfluss%20hat,schneller%20zu%20treffen" TargetMode="External"/><Relationship Id="rId19" Type="http://schemas.openxmlformats.org/officeDocument/2006/relationships/hyperlink" Target="https://media-public.canva.com/1O5iA/MAExu_1O5iA/1/tl.png" TargetMode="External"/><Relationship Id="rId4" Type="http://schemas.openxmlformats.org/officeDocument/2006/relationships/image" Target="../media/image7.svg"/><Relationship Id="rId9" Type="http://schemas.openxmlformats.org/officeDocument/2006/relationships/hyperlink" Target="https://studyflix.de/informatik/algorithmus-4244(14.11.2023)" TargetMode="External"/><Relationship Id="rId14" Type="http://schemas.openxmlformats.org/officeDocument/2006/relationships/hyperlink" Target="https://media-public.canva.com/TKy1k/MAEwoHTKy1k/1/tl.p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studyflix.de/informatik/algorithmus-4244#:~:text=Ein%20Algorithmus%20ist%20eine%20Anleitung.%20Er%20gibt%20dir%20Schritt%20f%C3%BCr%20Schritt%20vor%2C%20wie%20du%20ein%20bestimmtes%20Problem%20l%C3%B6sen%20kannst.%20Dabei%20besteht%20er%20aus%20mehreren%20Einzelschritten."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tudyflix.de/mathematik/binaersystem-5007#:~:text=Das%20Bin%C3%A4rsystem%20(auch%20Dualsystem%C2%A0oder%20Zweiersystem)%20ist%20eine%20Form%2C%20wie%20du%20Zahlen%20darstellen%20kannst%20%E2%80%94%20und%20zwar%20nur%20mit%20den%20zwei%20Ziffern%200%20und%20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iángulo 8">
            <a:extLst>
              <a:ext uri="{FF2B5EF4-FFF2-40B4-BE49-F238E27FC236}">
                <a16:creationId xmlns:a16="http://schemas.microsoft.com/office/drawing/2014/main" id="{D77ECC8D-1B47-248E-7029-C00F50ACDCDD}"/>
              </a:ext>
            </a:extLst>
          </p:cNvPr>
          <p:cNvSpPr/>
          <p:nvPr/>
        </p:nvSpPr>
        <p:spPr>
          <a:xfrm rot="5400000">
            <a:off x="7210865" y="9980178"/>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tángulo 9">
            <a:extLst>
              <a:ext uri="{FF2B5EF4-FFF2-40B4-BE49-F238E27FC236}">
                <a16:creationId xmlns:a16="http://schemas.microsoft.com/office/drawing/2014/main" id="{0AFFE2A9-B04B-3082-339A-7DBCCBF69FC5}"/>
              </a:ext>
            </a:extLst>
          </p:cNvPr>
          <p:cNvSpPr/>
          <p:nvPr/>
        </p:nvSpPr>
        <p:spPr>
          <a:xfrm>
            <a:off x="4538695" y="7055938"/>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ítulo 1">
            <a:extLst>
              <a:ext uri="{FF2B5EF4-FFF2-40B4-BE49-F238E27FC236}">
                <a16:creationId xmlns:a16="http://schemas.microsoft.com/office/drawing/2014/main" id="{A01C76E4-2A82-86FD-ED2C-DB53AADC1B7F}"/>
              </a:ext>
            </a:extLst>
          </p:cNvPr>
          <p:cNvSpPr txBox="1">
            <a:spLocks/>
          </p:cNvSpPr>
          <p:nvPr/>
        </p:nvSpPr>
        <p:spPr>
          <a:xfrm>
            <a:off x="4200625" y="8600796"/>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1600</a:t>
            </a:r>
            <a:endParaRPr lang="de-DE" sz="12500" b="1" spc="600">
              <a:latin typeface="Impact" panose="020B0806030902050204" pitchFamily="34" charset="0"/>
              <a:cs typeface="Aharoni" panose="02010803020104030203" pitchFamily="2" charset="-79"/>
            </a:endParaRPr>
          </a:p>
        </p:txBody>
      </p:sp>
      <p:sp>
        <p:nvSpPr>
          <p:cNvPr id="2" name="Título 1">
            <a:extLst>
              <a:ext uri="{FF2B5EF4-FFF2-40B4-BE49-F238E27FC236}">
                <a16:creationId xmlns:a16="http://schemas.microsoft.com/office/drawing/2014/main" id="{07094A4D-C80D-DFA3-9843-7398C22C1240}"/>
              </a:ext>
            </a:extLst>
          </p:cNvPr>
          <p:cNvSpPr>
            <a:spLocks noGrp="1"/>
          </p:cNvSpPr>
          <p:nvPr>
            <p:ph type="ctrTitle"/>
          </p:nvPr>
        </p:nvSpPr>
        <p:spPr>
          <a:xfrm>
            <a:off x="359229" y="1289861"/>
            <a:ext cx="6455228" cy="2387600"/>
          </a:xfrm>
        </p:spPr>
        <p:txBody>
          <a:bodyPr/>
          <a:lstStyle/>
          <a:p>
            <a:pPr algn="l"/>
            <a:r>
              <a:rPr lang="de-DE" b="1">
                <a:latin typeface="Disket Mono" panose="020B0509050000020004" pitchFamily="49" charset="0"/>
              </a:rPr>
              <a:t>Künstliche Intelligenz</a:t>
            </a:r>
          </a:p>
        </p:txBody>
      </p:sp>
      <p:sp>
        <p:nvSpPr>
          <p:cNvPr id="3" name="Subtítulo 2">
            <a:extLst>
              <a:ext uri="{FF2B5EF4-FFF2-40B4-BE49-F238E27FC236}">
                <a16:creationId xmlns:a16="http://schemas.microsoft.com/office/drawing/2014/main" id="{2AC8017C-8DBD-659F-E3A3-97C546BAA84A}"/>
              </a:ext>
            </a:extLst>
          </p:cNvPr>
          <p:cNvSpPr>
            <a:spLocks noGrp="1"/>
          </p:cNvSpPr>
          <p:nvPr>
            <p:ph type="subTitle" idx="1"/>
          </p:nvPr>
        </p:nvSpPr>
        <p:spPr>
          <a:xfrm>
            <a:off x="359229" y="3769536"/>
            <a:ext cx="5736771" cy="1800000"/>
          </a:xfrm>
        </p:spPr>
        <p:txBody>
          <a:bodyPr numCol="1">
            <a:normAutofit/>
          </a:bodyPr>
          <a:lstStyle/>
          <a:p>
            <a:pPr algn="l">
              <a:lnSpc>
                <a:spcPct val="100000"/>
              </a:lnSpc>
            </a:pPr>
            <a:r>
              <a:rPr lang="de-DE" sz="1500" spc="300">
                <a:solidFill>
                  <a:srgbClr val="FFFFFF"/>
                </a:solidFill>
                <a:effectLst/>
                <a:latin typeface="Tahoma" panose="020B0604030504040204" pitchFamily="34" charset="0"/>
                <a:ea typeface="Tahoma" panose="020B0604030504040204" pitchFamily="34" charset="0"/>
                <a:cs typeface="Tahoma" panose="020B0604030504040204" pitchFamily="34" charset="0"/>
              </a:rPr>
              <a:t>Willkommen auf der KI-Reise! Von frühen Ideen bis zu aktuellen Fortschritten – die Entwicklung spiegelt die Suche nach Maschinen wider, die menschenähnliche Intelligenz zeigen.</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7" name="Título 1">
            <a:extLst>
              <a:ext uri="{FF2B5EF4-FFF2-40B4-BE49-F238E27FC236}">
                <a16:creationId xmlns:a16="http://schemas.microsoft.com/office/drawing/2014/main" id="{F3FBEA17-93D7-73B5-CD2F-A5A3269FF8B2}"/>
              </a:ext>
            </a:extLst>
          </p:cNvPr>
          <p:cNvSpPr txBox="1">
            <a:spLocks/>
          </p:cNvSpPr>
          <p:nvPr/>
        </p:nvSpPr>
        <p:spPr>
          <a:xfrm>
            <a:off x="359229" y="1439375"/>
            <a:ext cx="5736771" cy="458527"/>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pPr algn="l"/>
            <a:r>
              <a:rPr lang="de-DE" sz="3000"/>
              <a:t>Zeitreise</a:t>
            </a:r>
          </a:p>
        </p:txBody>
      </p:sp>
      <p:pic>
        <p:nvPicPr>
          <p:cNvPr id="1028" name="Picture 4">
            <a:extLst>
              <a:ext uri="{FF2B5EF4-FFF2-40B4-BE49-F238E27FC236}">
                <a16:creationId xmlns:a16="http://schemas.microsoft.com/office/drawing/2014/main" id="{75059F97-A018-F730-D0E9-E742815EA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281" y="-144626"/>
            <a:ext cx="4039004" cy="391416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Imagen que contiene interior, tabla, pastel, par&#10;&#10;Descripción generada automáticamente">
            <a:extLst>
              <a:ext uri="{FF2B5EF4-FFF2-40B4-BE49-F238E27FC236}">
                <a16:creationId xmlns:a16="http://schemas.microsoft.com/office/drawing/2014/main" id="{8F68BF29-C6F6-444B-6439-75DD23A09BD6}"/>
              </a:ext>
            </a:extLst>
          </p:cNvPr>
          <p:cNvPicPr>
            <a:picLocks noChangeAspect="1"/>
          </p:cNvPicPr>
          <p:nvPr/>
        </p:nvPicPr>
        <p:blipFill>
          <a:blip r:embed="rId4"/>
          <a:stretch>
            <a:fillRect/>
          </a:stretch>
        </p:blipFill>
        <p:spPr>
          <a:xfrm>
            <a:off x="6096000" y="3188669"/>
            <a:ext cx="7772400" cy="2817495"/>
          </a:xfrm>
          <a:prstGeom prst="rect">
            <a:avLst/>
          </a:prstGeom>
        </p:spPr>
      </p:pic>
      <p:pic>
        <p:nvPicPr>
          <p:cNvPr id="1026" name="Picture 2">
            <a:extLst>
              <a:ext uri="{FF2B5EF4-FFF2-40B4-BE49-F238E27FC236}">
                <a16:creationId xmlns:a16="http://schemas.microsoft.com/office/drawing/2014/main" id="{DE7CAB6B-052F-061D-ABA0-6A444EE52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4457" y="801069"/>
            <a:ext cx="3720057" cy="2387600"/>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845DE7B2-00A8-9E5B-0F7A-9A8EAF8C905E}"/>
              </a:ext>
            </a:extLst>
          </p:cNvPr>
          <p:cNvSpPr/>
          <p:nvPr/>
        </p:nvSpPr>
        <p:spPr>
          <a:xfrm>
            <a:off x="12247123" y="-2910960"/>
            <a:ext cx="3712029" cy="3712029"/>
          </a:xfrm>
          <a:prstGeom prst="ellipse">
            <a:avLst/>
          </a:prstGeom>
          <a:solidFill>
            <a:srgbClr val="0800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ipse 5">
            <a:extLst>
              <a:ext uri="{FF2B5EF4-FFF2-40B4-BE49-F238E27FC236}">
                <a16:creationId xmlns:a16="http://schemas.microsoft.com/office/drawing/2014/main" id="{E5759884-A163-BD0E-5D83-95F1117CCA2E}"/>
              </a:ext>
            </a:extLst>
          </p:cNvPr>
          <p:cNvSpPr/>
          <p:nvPr/>
        </p:nvSpPr>
        <p:spPr>
          <a:xfrm>
            <a:off x="-4662791" y="4303723"/>
            <a:ext cx="2554277" cy="2554277"/>
          </a:xfrm>
          <a:prstGeom prst="ellipse">
            <a:avLst/>
          </a:prstGeom>
          <a:solidFill>
            <a:srgbClr val="2B00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ipse 7">
            <a:extLst>
              <a:ext uri="{FF2B5EF4-FFF2-40B4-BE49-F238E27FC236}">
                <a16:creationId xmlns:a16="http://schemas.microsoft.com/office/drawing/2014/main" id="{0DCE6D7A-0AD8-0427-D522-E4A67C6E46DE}"/>
              </a:ext>
            </a:extLst>
          </p:cNvPr>
          <p:cNvSpPr/>
          <p:nvPr/>
        </p:nvSpPr>
        <p:spPr>
          <a:xfrm>
            <a:off x="731703" y="-2680453"/>
            <a:ext cx="1855619" cy="1855619"/>
          </a:xfrm>
          <a:prstGeom prst="ellips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3906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1.66667E-6 -2.22222E-6 L 0.00013 -0.04653 " pathEditMode="relative" rAng="0" ptsTypes="AA">
                                      <p:cBhvr>
                                        <p:cTn id="6" dur="2000" fill="hold"/>
                                        <p:tgtEl>
                                          <p:spTgt spid="1026"/>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C0CE7E73-11C1-DB6B-011F-9E1130B505EC}"/>
              </a:ext>
            </a:extLst>
          </p:cNvPr>
          <p:cNvGrpSpPr/>
          <p:nvPr/>
        </p:nvGrpSpPr>
        <p:grpSpPr>
          <a:xfrm>
            <a:off x="1748028" y="-541020"/>
            <a:ext cx="8695944" cy="8695944"/>
            <a:chOff x="1748028" y="-541020"/>
            <a:chExt cx="8695944" cy="8695944"/>
          </a:xfrm>
        </p:grpSpPr>
        <p:pic>
          <p:nvPicPr>
            <p:cNvPr id="1026" name="Picture 2">
              <a:extLst>
                <a:ext uri="{FF2B5EF4-FFF2-40B4-BE49-F238E27FC236}">
                  <a16:creationId xmlns:a16="http://schemas.microsoft.com/office/drawing/2014/main" id="{6DB8CA1D-CEFC-2326-5D04-A2D5C8B0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28" y="-541020"/>
              <a:ext cx="8695944" cy="8695944"/>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518BD8C7-070E-B5EC-237A-B91DAC639CE2}"/>
                </a:ext>
              </a:extLst>
            </p:cNvPr>
            <p:cNvSpPr/>
            <p:nvPr/>
          </p:nvSpPr>
          <p:spPr>
            <a:xfrm>
              <a:off x="3488436" y="821436"/>
              <a:ext cx="5215128" cy="5215128"/>
            </a:xfrm>
            <a:prstGeom prst="ellips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a:extLst>
                <a:ext uri="{FF2B5EF4-FFF2-40B4-BE49-F238E27FC236}">
                  <a16:creationId xmlns:a16="http://schemas.microsoft.com/office/drawing/2014/main" id="{83FB91B6-F120-D27B-DE43-EEF0585085A0}"/>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956049" y="1289050"/>
              <a:ext cx="4279900" cy="42799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7627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866A343-77EA-2B8C-9399-BAB4C01B9C6A}"/>
              </a:ext>
            </a:extLst>
          </p:cNvPr>
          <p:cNvGrpSpPr/>
          <p:nvPr/>
        </p:nvGrpSpPr>
        <p:grpSpPr>
          <a:xfrm>
            <a:off x="0" y="0"/>
            <a:ext cx="2562278" cy="2562278"/>
            <a:chOff x="1748028" y="-541020"/>
            <a:chExt cx="8695944" cy="8695944"/>
          </a:xfrm>
        </p:grpSpPr>
        <p:pic>
          <p:nvPicPr>
            <p:cNvPr id="1026" name="Picture 2">
              <a:extLst>
                <a:ext uri="{FF2B5EF4-FFF2-40B4-BE49-F238E27FC236}">
                  <a16:creationId xmlns:a16="http://schemas.microsoft.com/office/drawing/2014/main" id="{6DB8CA1D-CEFC-2326-5D04-A2D5C8B0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28" y="-541020"/>
              <a:ext cx="8695944" cy="8695944"/>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518BD8C7-070E-B5EC-237A-B91DAC639CE2}"/>
                </a:ext>
              </a:extLst>
            </p:cNvPr>
            <p:cNvSpPr/>
            <p:nvPr/>
          </p:nvSpPr>
          <p:spPr>
            <a:xfrm>
              <a:off x="3488436" y="821436"/>
              <a:ext cx="5215128" cy="5215128"/>
            </a:xfrm>
            <a:prstGeom prst="ellips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Lupa con relleno sólido">
              <a:extLst>
                <a:ext uri="{FF2B5EF4-FFF2-40B4-BE49-F238E27FC236}">
                  <a16:creationId xmlns:a16="http://schemas.microsoft.com/office/drawing/2014/main" id="{83FB91B6-F120-D27B-DE43-EEF0585085A0}"/>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956050" y="1289051"/>
              <a:ext cx="4279899" cy="4279899"/>
            </a:xfrm>
            <a:prstGeom prst="rect">
              <a:avLst/>
            </a:prstGeom>
            <a:noFill/>
          </p:spPr>
        </p:pic>
      </p:grpSp>
      <p:pic>
        <p:nvPicPr>
          <p:cNvPr id="3074" name="Picture 2">
            <a:extLst>
              <a:ext uri="{FF2B5EF4-FFF2-40B4-BE49-F238E27FC236}">
                <a16:creationId xmlns:a16="http://schemas.microsoft.com/office/drawing/2014/main" id="{EB69CBF4-7050-36E3-9BEA-9FB9F9D55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278" y="401450"/>
            <a:ext cx="9073104" cy="6219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66B376E-EC8E-27AF-5F18-1CD80E3CAA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061" y="1281139"/>
            <a:ext cx="630541" cy="63054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0E3D2232-85EC-8CF7-EDB9-045ACBF40066}"/>
              </a:ext>
            </a:extLst>
          </p:cNvPr>
          <p:cNvSpPr txBox="1"/>
          <p:nvPr/>
        </p:nvSpPr>
        <p:spPr>
          <a:xfrm>
            <a:off x="3468385" y="1281139"/>
            <a:ext cx="7890858" cy="2062103"/>
          </a:xfrm>
          <a:prstGeom prst="rect">
            <a:avLst/>
          </a:prstGeom>
          <a:noFill/>
        </p:spPr>
        <p:txBody>
          <a:bodyPr wrap="square" rtlCol="0">
            <a:spAutoFit/>
          </a:bodyPr>
          <a:lstStyle/>
          <a:p>
            <a:r>
              <a:rPr lang="de-DE" sz="1600" kern="100">
                <a:effectLst/>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BPB </a:t>
            </a:r>
            <a:r>
              <a:rPr lang="de-DE" sz="1600" u="sng" kern="100">
                <a:solidFill>
                  <a:srgbClr val="4000C1"/>
                </a:solidFill>
                <a:effectLst/>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https://www.bpb.de/fsd/h5p/zeitstrahl-ki/</a:t>
            </a:r>
            <a:r>
              <a:rPr lang="de-DE" sz="1600" u="sng" kern="100">
                <a:solidFill>
                  <a:srgbClr val="4000C1"/>
                </a:solidFill>
                <a:effectLst/>
                <a:latin typeface="Calibri" panose="020F0502020204030204" pitchFamily="34" charset="0"/>
                <a:ea typeface="Calibri" panose="020F0502020204030204" pitchFamily="34" charset="0"/>
                <a:cs typeface="Times New Roman" panose="02020603050405020304" pitchFamily="18" charset="0"/>
              </a:rPr>
              <a:t> </a:t>
            </a:r>
            <a:r>
              <a:rPr lang="de-DE" sz="1600" u="sng" kern="100">
                <a:effectLst/>
                <a:latin typeface="Calibri" panose="020F0502020204030204" pitchFamily="34" charset="0"/>
                <a:ea typeface="Calibri" panose="020F0502020204030204" pitchFamily="34" charset="0"/>
                <a:cs typeface="Times New Roman" panose="02020603050405020304" pitchFamily="18" charset="0"/>
              </a:rPr>
              <a:t>(14.11.2023)</a:t>
            </a:r>
            <a:endParaRPr lang="es-DE" sz="1600" kern="100">
              <a:effectLst/>
              <a:latin typeface="Calibri" panose="020F0502020204030204" pitchFamily="34" charset="0"/>
              <a:ea typeface="Calibri" panose="020F0502020204030204" pitchFamily="34" charset="0"/>
              <a:cs typeface="Times New Roman" panose="02020603050405020304" pitchFamily="18" charset="0"/>
            </a:endParaRPr>
          </a:p>
          <a:p>
            <a:r>
              <a:rPr lang="es-ES" sz="1600" b="0" err="1">
                <a:solidFill>
                  <a:srgbClr val="05103E"/>
                </a:solidFill>
                <a:effectLst/>
                <a:latin typeface="Calibri" panose="020F0502020204030204" pitchFamily="34" charset="0"/>
                <a:cs typeface="Calibri" panose="020F0502020204030204" pitchFamily="34" charset="0"/>
              </a:rPr>
              <a:t>Binärsystem</a:t>
            </a:r>
            <a:r>
              <a:rPr lang="es-ES" sz="1600" b="0">
                <a:solidFill>
                  <a:srgbClr val="05103E"/>
                </a:solidFill>
                <a:effectLst/>
                <a:latin typeface="Calibri" panose="020F0502020204030204" pitchFamily="34" charset="0"/>
                <a:cs typeface="Calibri" panose="020F0502020204030204" pitchFamily="34" charset="0"/>
              </a:rPr>
              <a:t> • </a:t>
            </a:r>
            <a:r>
              <a:rPr lang="es-ES" sz="1600" b="0" err="1">
                <a:solidFill>
                  <a:srgbClr val="05103E"/>
                </a:solidFill>
                <a:effectLst/>
                <a:latin typeface="Calibri" panose="020F0502020204030204" pitchFamily="34" charset="0"/>
                <a:cs typeface="Calibri" panose="020F0502020204030204" pitchFamily="34" charset="0"/>
              </a:rPr>
              <a:t>Binärzahlen</a:t>
            </a:r>
            <a:r>
              <a:rPr lang="es-ES" sz="1600" b="0">
                <a:solidFill>
                  <a:srgbClr val="05103E"/>
                </a:solidFill>
                <a:effectLst/>
                <a:latin typeface="Calibri" panose="020F0502020204030204" pitchFamily="34" charset="0"/>
                <a:cs typeface="Calibri" panose="020F0502020204030204" pitchFamily="34" charset="0"/>
              </a:rPr>
              <a:t> in </a:t>
            </a:r>
            <a:r>
              <a:rPr lang="es-ES" sz="1600" b="0" err="1">
                <a:solidFill>
                  <a:srgbClr val="05103E"/>
                </a:solidFill>
                <a:effectLst/>
                <a:latin typeface="Calibri" panose="020F0502020204030204" pitchFamily="34" charset="0"/>
                <a:cs typeface="Calibri" panose="020F0502020204030204" pitchFamily="34" charset="0"/>
              </a:rPr>
              <a:t>Dezimalzahlen</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Zweiersystem</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n.d</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Studyflix</a:t>
            </a:r>
            <a:r>
              <a:rPr lang="es-ES" sz="1600" b="0">
                <a:solidFill>
                  <a:srgbClr val="05103E"/>
                </a:solidFill>
                <a:effectLst/>
                <a:latin typeface="Calibri" panose="020F0502020204030204" pitchFamily="34" charset="0"/>
                <a:cs typeface="Calibri" panose="020F0502020204030204" pitchFamily="34" charset="0"/>
              </a:rPr>
              <a:t>.</a:t>
            </a:r>
            <a:r>
              <a:rPr lang="de-DE" sz="16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https://studyflix.de/mathematik/binaersystem-5007</a:t>
            </a:r>
            <a:r>
              <a:rPr lang="de-DE" sz="16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 </a:t>
            </a:r>
            <a:r>
              <a:rPr lang="de-DE" sz="1600" u="sng" kern="100">
                <a:latin typeface="Calibri" panose="020F0502020204030204" pitchFamily="34" charset="0"/>
                <a:ea typeface="Calibri" panose="020F0502020204030204" pitchFamily="34" charset="0"/>
                <a:cs typeface="Times New Roman" panose="02020603050405020304" pitchFamily="18" charset="0"/>
              </a:rPr>
              <a:t>(14.11.2023)</a:t>
            </a:r>
          </a:p>
          <a:p>
            <a:r>
              <a:rPr lang="es-ES" sz="1600" b="0" err="1">
                <a:effectLst/>
                <a:latin typeface="Times New Roman" panose="02020603050405020304" pitchFamily="18" charset="0"/>
              </a:rPr>
              <a:t>Algorithmus</a:t>
            </a:r>
            <a:r>
              <a:rPr lang="es-ES" sz="1600" b="0">
                <a:effectLst/>
                <a:latin typeface="Times New Roman" panose="02020603050405020304" pitchFamily="18" charset="0"/>
              </a:rPr>
              <a:t> • </a:t>
            </a:r>
            <a:r>
              <a:rPr lang="es-ES" sz="1600" b="0" err="1">
                <a:effectLst/>
                <a:latin typeface="Times New Roman" panose="02020603050405020304" pitchFamily="18" charset="0"/>
              </a:rPr>
              <a:t>Was</a:t>
            </a:r>
            <a:r>
              <a:rPr lang="es-ES" sz="1600" b="0">
                <a:effectLst/>
                <a:latin typeface="Times New Roman" panose="02020603050405020304" pitchFamily="18" charset="0"/>
              </a:rPr>
              <a:t> </a:t>
            </a:r>
            <a:r>
              <a:rPr lang="es-ES" sz="1600" b="0" err="1">
                <a:effectLst/>
                <a:latin typeface="Times New Roman" panose="02020603050405020304" pitchFamily="18" charset="0"/>
              </a:rPr>
              <a:t>ist</a:t>
            </a:r>
            <a:r>
              <a:rPr lang="es-ES" sz="1600" b="0">
                <a:effectLst/>
                <a:latin typeface="Times New Roman" panose="02020603050405020304" pitchFamily="18" charset="0"/>
              </a:rPr>
              <a:t> </a:t>
            </a:r>
            <a:r>
              <a:rPr lang="es-ES" sz="1600" b="0" err="1">
                <a:effectLst/>
                <a:latin typeface="Times New Roman" panose="02020603050405020304" pitchFamily="18" charset="0"/>
              </a:rPr>
              <a:t>ein</a:t>
            </a:r>
            <a:r>
              <a:rPr lang="es-ES" sz="1600" b="0">
                <a:effectLst/>
                <a:latin typeface="Times New Roman" panose="02020603050405020304" pitchFamily="18" charset="0"/>
              </a:rPr>
              <a:t> </a:t>
            </a:r>
            <a:r>
              <a:rPr lang="es-ES" sz="1600" b="0" err="1">
                <a:effectLst/>
                <a:latin typeface="Times New Roman" panose="02020603050405020304" pitchFamily="18" charset="0"/>
              </a:rPr>
              <a:t>Algorithmus</a:t>
            </a:r>
            <a:r>
              <a:rPr lang="es-ES" sz="1600" b="0">
                <a:effectLst/>
                <a:latin typeface="Times New Roman" panose="02020603050405020304" pitchFamily="18" charset="0"/>
              </a:rPr>
              <a:t> </a:t>
            </a:r>
            <a:r>
              <a:rPr lang="es-ES" sz="1600" b="0" err="1">
                <a:effectLst/>
                <a:latin typeface="Times New Roman" panose="02020603050405020304" pitchFamily="18" charset="0"/>
              </a:rPr>
              <a:t>eigentlich</a:t>
            </a:r>
            <a:r>
              <a:rPr lang="es-ES" sz="1600" b="0">
                <a:effectLst/>
                <a:latin typeface="Times New Roman" panose="02020603050405020304" pitchFamily="18" charset="0"/>
              </a:rPr>
              <a:t>? (</a:t>
            </a:r>
            <a:r>
              <a:rPr lang="es-ES" sz="1600" b="0" err="1">
                <a:effectLst/>
                <a:latin typeface="Times New Roman" panose="02020603050405020304" pitchFamily="18" charset="0"/>
              </a:rPr>
              <a:t>n.d</a:t>
            </a:r>
            <a:r>
              <a:rPr lang="es-ES" sz="1600" b="0">
                <a:effectLst/>
                <a:latin typeface="Times New Roman" panose="02020603050405020304" pitchFamily="18" charset="0"/>
              </a:rPr>
              <a:t>.). </a:t>
            </a:r>
            <a:r>
              <a:rPr lang="es-ES" sz="1600" b="0" err="1">
                <a:effectLst/>
                <a:latin typeface="Times New Roman" panose="02020603050405020304" pitchFamily="18" charset="0"/>
              </a:rPr>
              <a:t>Studyflix</a:t>
            </a:r>
            <a:r>
              <a:rPr lang="es-ES" sz="1600" b="0">
                <a:effectLst/>
                <a:latin typeface="Times New Roman" panose="02020603050405020304" pitchFamily="18" charset="0"/>
              </a:rPr>
              <a:t>.</a:t>
            </a:r>
            <a:r>
              <a:rPr lang="es-DE" sz="1600" b="0" kern="100">
                <a:latin typeface="Calibri" panose="020F0502020204030204" pitchFamily="34" charset="0"/>
                <a:cs typeface="Times New Roman" panose="02020603050405020304" pitchFamily="18" charset="0"/>
              </a:rPr>
              <a:t> </a:t>
            </a:r>
            <a:r>
              <a:rPr lang="de-DE" sz="1600" u="sng" kern="100">
                <a:solidFill>
                  <a:srgbClr val="4000C1"/>
                </a:solidFill>
                <a:effectLst/>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https://studyflix.de/informatik/algorithmus-4244 </a:t>
            </a:r>
            <a:r>
              <a:rPr lang="de-DE" sz="1600" u="sng" kern="100">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(14.11.2023)</a:t>
            </a:r>
            <a:endParaRPr lang="de-DE" sz="1600" u="sng" kern="100">
              <a:latin typeface="Calibri" panose="020F0502020204030204" pitchFamily="34" charset="0"/>
              <a:ea typeface="Calibri" panose="020F0502020204030204" pitchFamily="34" charset="0"/>
              <a:cs typeface="Times New Roman" panose="02020603050405020304" pitchFamily="18" charset="0"/>
            </a:endParaRPr>
          </a:p>
          <a:p>
            <a:r>
              <a:rPr lang="es-ES" sz="1600" b="0" err="1">
                <a:solidFill>
                  <a:srgbClr val="05103E"/>
                </a:solidFill>
                <a:effectLst/>
                <a:latin typeface="Calibri" panose="020F0502020204030204" pitchFamily="34" charset="0"/>
                <a:cs typeface="Calibri" panose="020F0502020204030204" pitchFamily="34" charset="0"/>
              </a:rPr>
              <a:t>Arndt</a:t>
            </a:r>
            <a:r>
              <a:rPr lang="es-ES" sz="1600" b="0">
                <a:solidFill>
                  <a:srgbClr val="05103E"/>
                </a:solidFill>
                <a:effectLst/>
                <a:latin typeface="Calibri" panose="020F0502020204030204" pitchFamily="34" charset="0"/>
                <a:cs typeface="Calibri" panose="020F0502020204030204" pitchFamily="34" charset="0"/>
              </a:rPr>
              <a:t>, C. (2023, March 29). </a:t>
            </a:r>
            <a:r>
              <a:rPr lang="es-ES" sz="1600" b="0" err="1">
                <a:solidFill>
                  <a:srgbClr val="05103E"/>
                </a:solidFill>
                <a:effectLst/>
                <a:latin typeface="Calibri" panose="020F0502020204030204" pitchFamily="34" charset="0"/>
                <a:cs typeface="Calibri" panose="020F0502020204030204" pitchFamily="34" charset="0"/>
              </a:rPr>
              <a:t>Wie</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Künstliche</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Intelligenz</a:t>
            </a:r>
            <a:r>
              <a:rPr lang="es-ES" sz="1600" b="0">
                <a:solidFill>
                  <a:srgbClr val="05103E"/>
                </a:solidFill>
                <a:effectLst/>
                <a:latin typeface="Calibri" panose="020F0502020204030204" pitchFamily="34" charset="0"/>
                <a:cs typeface="Calibri" panose="020F0502020204030204" pitchFamily="34" charset="0"/>
              </a:rPr>
              <a:t> (KI) </a:t>
            </a:r>
            <a:r>
              <a:rPr lang="es-ES" sz="1600" b="0" err="1">
                <a:solidFill>
                  <a:srgbClr val="05103E"/>
                </a:solidFill>
                <a:effectLst/>
                <a:latin typeface="Calibri" panose="020F0502020204030204" pitchFamily="34" charset="0"/>
                <a:cs typeface="Calibri" panose="020F0502020204030204" pitchFamily="34" charset="0"/>
              </a:rPr>
              <a:t>unsere</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Zukunft</a:t>
            </a:r>
            <a:r>
              <a:rPr lang="es-ES" sz="1600" b="0">
                <a:solidFill>
                  <a:srgbClr val="05103E"/>
                </a:solidFill>
                <a:effectLst/>
                <a:latin typeface="Calibri" panose="020F0502020204030204" pitchFamily="34" charset="0"/>
                <a:cs typeface="Calibri" panose="020F0502020204030204" pitchFamily="34" charset="0"/>
              </a:rPr>
              <a:t> </a:t>
            </a:r>
            <a:r>
              <a:rPr lang="es-ES" sz="1600" b="0" err="1">
                <a:solidFill>
                  <a:srgbClr val="05103E"/>
                </a:solidFill>
                <a:effectLst/>
                <a:latin typeface="Calibri" panose="020F0502020204030204" pitchFamily="34" charset="0"/>
                <a:cs typeface="Calibri" panose="020F0502020204030204" pitchFamily="34" charset="0"/>
              </a:rPr>
              <a:t>verändert</a:t>
            </a:r>
            <a:r>
              <a:rPr lang="es-ES" sz="1600" b="0">
                <a:solidFill>
                  <a:srgbClr val="05103E"/>
                </a:solidFill>
                <a:effectLst/>
                <a:latin typeface="Calibri" panose="020F0502020204030204" pitchFamily="34" charset="0"/>
                <a:cs typeface="Calibri" panose="020F0502020204030204" pitchFamily="34" charset="0"/>
              </a:rPr>
              <a:t>. WIEMER ARNDT. </a:t>
            </a:r>
            <a:r>
              <a:rPr lang="es-ES" sz="1600" b="0" i="0">
                <a:solidFill>
                  <a:srgbClr val="05103E"/>
                </a:solidFill>
                <a:effectLst/>
                <a:latin typeface="Times New Roman" panose="02020603050405020304" pitchFamily="18" charset="0"/>
                <a:hlinkClick r:id="rId10"/>
              </a:rPr>
              <a:t>https://wiemer-arndt.de/wie-kuenstliche-intelligenz-unsere-zukunft-veraendert/#:~:text=Welchen%20Einfluss%20hat,schneller%20zu%20treffen</a:t>
            </a:r>
            <a:r>
              <a:rPr lang="es-ES" sz="1600" b="0" i="0">
                <a:solidFill>
                  <a:srgbClr val="05103E"/>
                </a:solidFill>
                <a:effectLst/>
                <a:latin typeface="Times New Roman" panose="02020603050405020304" pitchFamily="18" charset="0"/>
              </a:rPr>
              <a:t> </a:t>
            </a:r>
            <a:r>
              <a:rPr lang="es-ES" sz="1600" kern="100">
                <a:effectLst/>
                <a:latin typeface="Calibri" panose="020F0502020204030204" pitchFamily="34" charset="0"/>
                <a:ea typeface="Calibri" panose="020F0502020204030204" pitchFamily="34" charset="0"/>
                <a:cs typeface="Times New Roman" panose="02020603050405020304" pitchFamily="18" charset="0"/>
              </a:rPr>
              <a:t>(14.11.2023)</a:t>
            </a:r>
          </a:p>
        </p:txBody>
      </p:sp>
      <p:pic>
        <p:nvPicPr>
          <p:cNvPr id="3078" name="Picture 6">
            <a:extLst>
              <a:ext uri="{FF2B5EF4-FFF2-40B4-BE49-F238E27FC236}">
                <a16:creationId xmlns:a16="http://schemas.microsoft.com/office/drawing/2014/main" id="{A0B18978-45C0-A440-0AB1-70891B856B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0947" y="3501511"/>
            <a:ext cx="659311" cy="630541"/>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D7826992-8A25-49FC-ADBE-D39F07C90D42}"/>
              </a:ext>
            </a:extLst>
          </p:cNvPr>
          <p:cNvSpPr txBox="1"/>
          <p:nvPr/>
        </p:nvSpPr>
        <p:spPr>
          <a:xfrm>
            <a:off x="3468385" y="3566799"/>
            <a:ext cx="7890858" cy="2585323"/>
          </a:xfrm>
          <a:prstGeom prst="rect">
            <a:avLst/>
          </a:prstGeom>
          <a:noFill/>
        </p:spPr>
        <p:txBody>
          <a:bodyPr wrap="square" rtlCol="0">
            <a:spAutoFit/>
          </a:bodyPr>
          <a:lstStyle/>
          <a:p>
            <a:r>
              <a:rPr lang="de-DE" sz="1800" u="sng" kern="100">
                <a:effectLst/>
                <a:latin typeface="Calibri" panose="020F0502020204030204" pitchFamily="34"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Alles von Canva (14.11.2023)</a:t>
            </a:r>
          </a:p>
          <a:p>
            <a:r>
              <a:rPr lang="de-DE" sz="1800" u="sng" kern="100">
                <a:solidFill>
                  <a:srgbClr val="4000C1"/>
                </a:solidFill>
                <a:effectLst/>
                <a:latin typeface="Calibri" panose="020F0502020204030204" pitchFamily="34"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https://media-public.canva.com/6x76g/MAE_TP6x76g/1/s2.png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de-DE"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https://media-public.canva.com/kQgIA/MAE8vPkQgIA/1/tl.png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de-DE"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4"/>
              </a:rPr>
              <a:t>https://media-public.canva.com/TKy1k/MAEwoHTKy1k/1/tl.png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es-E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5"/>
              </a:rPr>
              <a:t>https://media-public.canva.com/j2nd4/MAFKDXj2nd4/1/tl.png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es-E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6"/>
              </a:rPr>
              <a:t>https://media-public.canva.com/jPx28/MAFIb1jPx28/1/tl.png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es-E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https://media-public.canva.com/k6rSk/MAFdv5k6rSk/1/tl.png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es-E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8"/>
              </a:rPr>
              <a:t>https://media-public.canva.com/M4j0w/MAEw_AM4j0w/1/tl.png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a:p>
            <a:r>
              <a:rPr lang="es-E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9"/>
              </a:rPr>
              <a:t>https://media-public.canva.com/1O5iA/MAExu_1O5iA/1/tl.png</a:t>
            </a:r>
            <a:endParaRPr lang="es-DE" sz="18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838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94A4D-C80D-DFA3-9843-7398C22C1240}"/>
              </a:ext>
            </a:extLst>
          </p:cNvPr>
          <p:cNvSpPr>
            <a:spLocks noGrp="1"/>
          </p:cNvSpPr>
          <p:nvPr>
            <p:ph type="ctrTitle"/>
          </p:nvPr>
        </p:nvSpPr>
        <p:spPr>
          <a:xfrm>
            <a:off x="-2868385" y="-3276811"/>
            <a:ext cx="6455228" cy="2387600"/>
          </a:xfrm>
        </p:spPr>
        <p:txBody>
          <a:bodyPr/>
          <a:lstStyle/>
          <a:p>
            <a:pPr algn="l"/>
            <a:r>
              <a:rPr lang="de-DE" b="1">
                <a:latin typeface="Disket Mono" panose="020B0509050000020004" pitchFamily="49" charset="0"/>
              </a:rPr>
              <a:t>Künstliche Intelligenz</a:t>
            </a:r>
          </a:p>
        </p:txBody>
      </p:sp>
      <p:sp>
        <p:nvSpPr>
          <p:cNvPr id="3" name="Subtítulo 2">
            <a:extLst>
              <a:ext uri="{FF2B5EF4-FFF2-40B4-BE49-F238E27FC236}">
                <a16:creationId xmlns:a16="http://schemas.microsoft.com/office/drawing/2014/main" id="{2AC8017C-8DBD-659F-E3A3-97C546BAA84A}"/>
              </a:ext>
            </a:extLst>
          </p:cNvPr>
          <p:cNvSpPr>
            <a:spLocks noGrp="1"/>
          </p:cNvSpPr>
          <p:nvPr>
            <p:ph type="subTitle" idx="1"/>
          </p:nvPr>
        </p:nvSpPr>
        <p:spPr>
          <a:xfrm>
            <a:off x="-2283258" y="7985102"/>
            <a:ext cx="5736771" cy="1800000"/>
          </a:xfrm>
        </p:spPr>
        <p:txBody>
          <a:bodyPr numCol="1">
            <a:normAutofit/>
          </a:bodyPr>
          <a:lstStyle/>
          <a:p>
            <a:pPr algn="l">
              <a:lnSpc>
                <a:spcPct val="100000"/>
              </a:lnSpc>
            </a:pPr>
            <a:r>
              <a:rPr lang="de-DE" sz="1500" spc="300">
                <a:solidFill>
                  <a:srgbClr val="FFFFFF"/>
                </a:solidFill>
                <a:effectLst/>
                <a:latin typeface="Tahoma" panose="020B0604030504040204" pitchFamily="34" charset="0"/>
                <a:ea typeface="Tahoma" panose="020B0604030504040204" pitchFamily="34" charset="0"/>
                <a:cs typeface="Tahoma" panose="020B0604030504040204" pitchFamily="34" charset="0"/>
              </a:rPr>
              <a:t>Willkommen auf der KI-Reise! Von frühen Ideen bis zu aktuellen Fortschritten – die Entwicklung spiegelt die Suche nach Maschinen wider, die menschenähnliche Intelligenz zeigen.</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7" name="Título 1">
            <a:extLst>
              <a:ext uri="{FF2B5EF4-FFF2-40B4-BE49-F238E27FC236}">
                <a16:creationId xmlns:a16="http://schemas.microsoft.com/office/drawing/2014/main" id="{F3FBEA17-93D7-73B5-CD2F-A5A3269FF8B2}"/>
              </a:ext>
            </a:extLst>
          </p:cNvPr>
          <p:cNvSpPr txBox="1">
            <a:spLocks/>
          </p:cNvSpPr>
          <p:nvPr/>
        </p:nvSpPr>
        <p:spPr>
          <a:xfrm>
            <a:off x="585128" y="-3506075"/>
            <a:ext cx="5736771" cy="458527"/>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pPr algn="l"/>
            <a:r>
              <a:rPr lang="de-DE" sz="3000"/>
              <a:t>Zeitreise</a:t>
            </a:r>
          </a:p>
        </p:txBody>
      </p:sp>
      <p:pic>
        <p:nvPicPr>
          <p:cNvPr id="1028" name="Picture 4">
            <a:extLst>
              <a:ext uri="{FF2B5EF4-FFF2-40B4-BE49-F238E27FC236}">
                <a16:creationId xmlns:a16="http://schemas.microsoft.com/office/drawing/2014/main" id="{75059F97-A018-F730-D0E9-E742815EA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868" y="-4548583"/>
            <a:ext cx="4039004" cy="391416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Imagen que contiene interior, tabla, pastel, par&#10;&#10;Descripción generada automáticamente">
            <a:extLst>
              <a:ext uri="{FF2B5EF4-FFF2-40B4-BE49-F238E27FC236}">
                <a16:creationId xmlns:a16="http://schemas.microsoft.com/office/drawing/2014/main" id="{8F68BF29-C6F6-444B-6439-75DD23A09BD6}"/>
              </a:ext>
            </a:extLst>
          </p:cNvPr>
          <p:cNvPicPr>
            <a:picLocks noChangeAspect="1"/>
          </p:cNvPicPr>
          <p:nvPr/>
        </p:nvPicPr>
        <p:blipFill>
          <a:blip r:embed="rId3"/>
          <a:stretch>
            <a:fillRect/>
          </a:stretch>
        </p:blipFill>
        <p:spPr>
          <a:xfrm rot="20854484">
            <a:off x="7574604" y="7476355"/>
            <a:ext cx="7772400" cy="2817495"/>
          </a:xfrm>
          <a:prstGeom prst="rect">
            <a:avLst/>
          </a:prstGeom>
        </p:spPr>
      </p:pic>
      <p:pic>
        <p:nvPicPr>
          <p:cNvPr id="1026" name="Picture 2">
            <a:extLst>
              <a:ext uri="{FF2B5EF4-FFF2-40B4-BE49-F238E27FC236}">
                <a16:creationId xmlns:a16="http://schemas.microsoft.com/office/drawing/2014/main" id="{DE7CAB6B-052F-061D-ABA0-6A444EE52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754" y="-2823161"/>
            <a:ext cx="3720057" cy="2387600"/>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845DE7B2-00A8-9E5B-0F7A-9A8EAF8C905E}"/>
              </a:ext>
            </a:extLst>
          </p:cNvPr>
          <p:cNvSpPr/>
          <p:nvPr/>
        </p:nvSpPr>
        <p:spPr>
          <a:xfrm>
            <a:off x="-13715999" y="-7676091"/>
            <a:ext cx="13245628" cy="13245628"/>
          </a:xfrm>
          <a:prstGeom prst="ellipse">
            <a:avLst/>
          </a:prstGeom>
          <a:solidFill>
            <a:srgbClr val="0800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ipse 5">
            <a:extLst>
              <a:ext uri="{FF2B5EF4-FFF2-40B4-BE49-F238E27FC236}">
                <a16:creationId xmlns:a16="http://schemas.microsoft.com/office/drawing/2014/main" id="{E5759884-A163-BD0E-5D83-95F1117CCA2E}"/>
              </a:ext>
            </a:extLst>
          </p:cNvPr>
          <p:cNvSpPr/>
          <p:nvPr/>
        </p:nvSpPr>
        <p:spPr>
          <a:xfrm>
            <a:off x="13093429" y="-1337338"/>
            <a:ext cx="10033865" cy="10033865"/>
          </a:xfrm>
          <a:prstGeom prst="ellipse">
            <a:avLst/>
          </a:prstGeom>
          <a:solidFill>
            <a:srgbClr val="2B00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ipse 7">
            <a:extLst>
              <a:ext uri="{FF2B5EF4-FFF2-40B4-BE49-F238E27FC236}">
                <a16:creationId xmlns:a16="http://schemas.microsoft.com/office/drawing/2014/main" id="{0DCE6D7A-0AD8-0427-D522-E4A67C6E46DE}"/>
              </a:ext>
            </a:extLst>
          </p:cNvPr>
          <p:cNvSpPr/>
          <p:nvPr/>
        </p:nvSpPr>
        <p:spPr>
          <a:xfrm>
            <a:off x="-6021136" y="7849150"/>
            <a:ext cx="13979930" cy="13979930"/>
          </a:xfrm>
          <a:prstGeom prst="ellips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riángulo 11">
            <a:extLst>
              <a:ext uri="{FF2B5EF4-FFF2-40B4-BE49-F238E27FC236}">
                <a16:creationId xmlns:a16="http://schemas.microsoft.com/office/drawing/2014/main" id="{071BE3D2-A0E0-A708-17F4-11AD24227709}"/>
              </a:ext>
            </a:extLst>
          </p:cNvPr>
          <p:cNvSpPr/>
          <p:nvPr/>
        </p:nvSpPr>
        <p:spPr>
          <a:xfrm rot="5400000">
            <a:off x="7358470" y="2722854"/>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1600</a:t>
            </a:r>
            <a:endParaRPr lang="de-DE" sz="12500" b="1" spc="600">
              <a:latin typeface="Impact" panose="020B0806030902050204" pitchFamily="34" charset="0"/>
              <a:cs typeface="Aharoni" panose="02010803020104030203" pitchFamily="2" charset="-79"/>
            </a:endParaRPr>
          </a:p>
        </p:txBody>
      </p:sp>
      <p:sp>
        <p:nvSpPr>
          <p:cNvPr id="13" name="Subtítulo 2">
            <a:extLst>
              <a:ext uri="{FF2B5EF4-FFF2-40B4-BE49-F238E27FC236}">
                <a16:creationId xmlns:a16="http://schemas.microsoft.com/office/drawing/2014/main" id="{933B017A-DD99-E470-5AB9-5DE050F9711D}"/>
              </a:ext>
            </a:extLst>
          </p:cNvPr>
          <p:cNvSpPr txBox="1">
            <a:spLocks/>
          </p:cNvSpPr>
          <p:nvPr/>
        </p:nvSpPr>
        <p:spPr>
          <a:xfrm>
            <a:off x="5648430" y="6015716"/>
            <a:ext cx="895140" cy="36871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v.Chr.</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4" name="Rectángulo 13">
            <a:extLst>
              <a:ext uri="{FF2B5EF4-FFF2-40B4-BE49-F238E27FC236}">
                <a16:creationId xmlns:a16="http://schemas.microsoft.com/office/drawing/2014/main" id="{3D9595EC-4352-5931-4D71-BEC32DBFAFA1}"/>
              </a:ext>
            </a:extLst>
          </p:cNvPr>
          <p:cNvSpPr/>
          <p:nvPr/>
        </p:nvSpPr>
        <p:spPr>
          <a:xfrm>
            <a:off x="8050292" y="1565934"/>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7960170" y="2285060"/>
            <a:ext cx="4236443" cy="180000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Die ersten Algorithmen</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Eratosthenes erfand eins der ersten </a:t>
            </a:r>
            <a:r>
              <a:rPr lang="de-DE" sz="1500" u="sng" spc="300">
                <a:solidFill>
                  <a:srgbClr val="4000C1"/>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Algorithmen</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für die Bestimmung von Primzahlen.</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7952659" y="1869775"/>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1600 v.Chr.</a:t>
            </a:r>
            <a:endParaRPr lang="de-DE" sz="2000" b="1" spc="300">
              <a:latin typeface=""/>
              <a:ea typeface="Tahoma" panose="020B0604030504040204" pitchFamily="34" charset="0"/>
              <a:cs typeface="Tahoma" panose="020B0604030504040204" pitchFamily="34" charset="0"/>
            </a:endParaRPr>
          </a:p>
        </p:txBody>
      </p:sp>
      <p:sp>
        <p:nvSpPr>
          <p:cNvPr id="11" name="Título 1">
            <a:extLst>
              <a:ext uri="{FF2B5EF4-FFF2-40B4-BE49-F238E27FC236}">
                <a16:creationId xmlns:a16="http://schemas.microsoft.com/office/drawing/2014/main" id="{BFA2569E-F463-2708-DA24-D92349B71ABA}"/>
              </a:ext>
            </a:extLst>
          </p:cNvPr>
          <p:cNvSpPr txBox="1">
            <a:spLocks/>
          </p:cNvSpPr>
          <p:nvPr/>
        </p:nvSpPr>
        <p:spPr>
          <a:xfrm>
            <a:off x="4348228" y="7047578"/>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1637</a:t>
            </a:r>
            <a:endParaRPr lang="de-DE" sz="12500" b="1" spc="600">
              <a:latin typeface="Impact" panose="020B0806030902050204" pitchFamily="34" charset="0"/>
              <a:cs typeface="Aharoni" panose="02010803020104030203" pitchFamily="2" charset="-79"/>
            </a:endParaRPr>
          </a:p>
        </p:txBody>
      </p:sp>
    </p:spTree>
    <p:extLst>
      <p:ext uri="{BB962C8B-B14F-4D97-AF65-F5344CB8AC3E}">
        <p14:creationId xmlns:p14="http://schemas.microsoft.com/office/powerpoint/2010/main" val="60846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1.66667E-6 -2.22222E-6 L 0.00013 -0.04653 " pathEditMode="relative" rAng="0" ptsTypes="AA">
                                      <p:cBhvr>
                                        <p:cTn id="6" dur="2000" fill="hold"/>
                                        <p:tgtEl>
                                          <p:spTgt spid="1026"/>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ángulo 11">
            <a:extLst>
              <a:ext uri="{FF2B5EF4-FFF2-40B4-BE49-F238E27FC236}">
                <a16:creationId xmlns:a16="http://schemas.microsoft.com/office/drawing/2014/main" id="{071BE3D2-A0E0-A708-17F4-11AD24227709}"/>
              </a:ext>
            </a:extLst>
          </p:cNvPr>
          <p:cNvSpPr/>
          <p:nvPr/>
        </p:nvSpPr>
        <p:spPr>
          <a:xfrm rot="5400000">
            <a:off x="7358470" y="4551651"/>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1637</a:t>
            </a:r>
            <a:endParaRPr lang="de-DE" sz="12500" b="1" spc="600">
              <a:latin typeface="Impact" panose="020B0806030902050204" pitchFamily="34" charset="0"/>
              <a:cs typeface="Aharoni" panose="02010803020104030203" pitchFamily="2" charset="-79"/>
            </a:endParaRPr>
          </a:p>
        </p:txBody>
      </p:sp>
      <p:sp>
        <p:nvSpPr>
          <p:cNvPr id="13" name="Subtítulo 2">
            <a:extLst>
              <a:ext uri="{FF2B5EF4-FFF2-40B4-BE49-F238E27FC236}">
                <a16:creationId xmlns:a16="http://schemas.microsoft.com/office/drawing/2014/main" id="{933B017A-DD99-E470-5AB9-5DE050F9711D}"/>
              </a:ext>
            </a:extLst>
          </p:cNvPr>
          <p:cNvSpPr txBox="1">
            <a:spLocks/>
          </p:cNvSpPr>
          <p:nvPr/>
        </p:nvSpPr>
        <p:spPr>
          <a:xfrm>
            <a:off x="5648430" y="7293529"/>
            <a:ext cx="895140" cy="36871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v.Chr.</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4" name="Rectángulo 13">
            <a:extLst>
              <a:ext uri="{FF2B5EF4-FFF2-40B4-BE49-F238E27FC236}">
                <a16:creationId xmlns:a16="http://schemas.microsoft.com/office/drawing/2014/main" id="{3D9595EC-4352-5931-4D71-BEC32DBFAFA1}"/>
              </a:ext>
            </a:extLst>
          </p:cNvPr>
          <p:cNvSpPr/>
          <p:nvPr/>
        </p:nvSpPr>
        <p:spPr>
          <a:xfrm>
            <a:off x="8050292" y="317199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7960170" y="3891117"/>
            <a:ext cx="4236443" cy="180000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Die Idee der ersten KI</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René Descartes, ein französischer Philosoph, der zu seiner Zeit dachte, dass Maschinen irgendwann selbst denken werden können.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7952659" y="347583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1637</a:t>
            </a:r>
            <a:endParaRPr lang="de-DE" sz="2000" b="1" spc="300">
              <a:latin typeface=""/>
              <a:ea typeface="Tahoma" panose="020B0604030504040204" pitchFamily="34" charset="0"/>
              <a:cs typeface="Tahoma" panose="020B0604030504040204" pitchFamily="34" charset="0"/>
            </a:endParaRPr>
          </a:p>
        </p:txBody>
      </p:sp>
      <p:sp>
        <p:nvSpPr>
          <p:cNvPr id="11" name="Triángulo 10">
            <a:extLst>
              <a:ext uri="{FF2B5EF4-FFF2-40B4-BE49-F238E27FC236}">
                <a16:creationId xmlns:a16="http://schemas.microsoft.com/office/drawing/2014/main" id="{77102203-7F4E-8B65-ED56-A34FA2B5F0CC}"/>
              </a:ext>
            </a:extLst>
          </p:cNvPr>
          <p:cNvSpPr/>
          <p:nvPr/>
        </p:nvSpPr>
        <p:spPr>
          <a:xfrm rot="16200000">
            <a:off x="4232401" y="-688551"/>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ítulo 1">
            <a:extLst>
              <a:ext uri="{FF2B5EF4-FFF2-40B4-BE49-F238E27FC236}">
                <a16:creationId xmlns:a16="http://schemas.microsoft.com/office/drawing/2014/main" id="{A152AB62-F32D-AC61-515E-061F98CC69B9}"/>
              </a:ext>
            </a:extLst>
          </p:cNvPr>
          <p:cNvSpPr txBox="1">
            <a:spLocks/>
          </p:cNvSpPr>
          <p:nvPr/>
        </p:nvSpPr>
        <p:spPr>
          <a:xfrm>
            <a:off x="4359115" y="-4915821"/>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1600</a:t>
            </a:r>
            <a:endParaRPr lang="de-DE" sz="12500" b="1" spc="600">
              <a:latin typeface="Impact" panose="020B0806030902050204" pitchFamily="34" charset="0"/>
              <a:cs typeface="Aharoni" panose="02010803020104030203" pitchFamily="2" charset="-79"/>
            </a:endParaRPr>
          </a:p>
        </p:txBody>
      </p:sp>
      <p:sp>
        <p:nvSpPr>
          <p:cNvPr id="18" name="Título 1">
            <a:extLst>
              <a:ext uri="{FF2B5EF4-FFF2-40B4-BE49-F238E27FC236}">
                <a16:creationId xmlns:a16="http://schemas.microsoft.com/office/drawing/2014/main" id="{ECDCA25A-41CF-3C6F-C01E-D33F312648CE}"/>
              </a:ext>
            </a:extLst>
          </p:cNvPr>
          <p:cNvSpPr txBox="1">
            <a:spLocks/>
          </p:cNvSpPr>
          <p:nvPr/>
        </p:nvSpPr>
        <p:spPr>
          <a:xfrm>
            <a:off x="4348229" y="7080236"/>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1900</a:t>
            </a:r>
            <a:endParaRPr lang="de-DE" sz="12500" b="1" spc="600">
              <a:latin typeface="Impact" panose="020B0806030902050204" pitchFamily="34" charset="0"/>
              <a:cs typeface="Aharoni" panose="02010803020104030203" pitchFamily="2" charset="-79"/>
            </a:endParaRPr>
          </a:p>
        </p:txBody>
      </p:sp>
    </p:spTree>
    <p:extLst>
      <p:ext uri="{BB962C8B-B14F-4D97-AF65-F5344CB8AC3E}">
        <p14:creationId xmlns:p14="http://schemas.microsoft.com/office/powerpoint/2010/main" val="406344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3D9595EC-4352-5931-4D71-BEC32DBFAFA1}"/>
              </a:ext>
            </a:extLst>
          </p:cNvPr>
          <p:cNvSpPr/>
          <p:nvPr/>
        </p:nvSpPr>
        <p:spPr>
          <a:xfrm>
            <a:off x="3436409" y="47120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251404" y="1190327"/>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Maschinen und kognitive Prozesse </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Der britische Mathematiker beweist das Rechenmaschinen verschiedene Probleme lösen können, in einer algorithmischen vorgangsweise.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14013" y="77504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1936</a:t>
            </a:r>
            <a:endParaRPr lang="de-DE" sz="2000" b="1" spc="300">
              <a:latin typeface=""/>
              <a:ea typeface="Tahoma" panose="020B0604030504040204" pitchFamily="34" charset="0"/>
              <a:cs typeface="Tahoma" panose="020B0604030504040204" pitchFamily="34" charset="0"/>
            </a:endParaRPr>
          </a:p>
        </p:txBody>
      </p:sp>
      <p:sp>
        <p:nvSpPr>
          <p:cNvPr id="23" name="Rectángulo 22">
            <a:extLst>
              <a:ext uri="{FF2B5EF4-FFF2-40B4-BE49-F238E27FC236}">
                <a16:creationId xmlns:a16="http://schemas.microsoft.com/office/drawing/2014/main" id="{118C319F-A252-7E58-5003-5F9D6837E745}"/>
              </a:ext>
            </a:extLst>
          </p:cNvPr>
          <p:cNvSpPr/>
          <p:nvPr/>
        </p:nvSpPr>
        <p:spPr>
          <a:xfrm>
            <a:off x="8050292" y="2050327"/>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ubtítulo 2">
            <a:extLst>
              <a:ext uri="{FF2B5EF4-FFF2-40B4-BE49-F238E27FC236}">
                <a16:creationId xmlns:a16="http://schemas.microsoft.com/office/drawing/2014/main" id="{CC6AC37D-4356-2478-CE93-EC0BD3474EC7}"/>
              </a:ext>
            </a:extLst>
          </p:cNvPr>
          <p:cNvSpPr txBox="1">
            <a:spLocks/>
          </p:cNvSpPr>
          <p:nvPr/>
        </p:nvSpPr>
        <p:spPr>
          <a:xfrm>
            <a:off x="7960170" y="2769453"/>
            <a:ext cx="4236443" cy="180000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Erste Computer</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Konrad Zuse, George Stibitz, Howard Aiken bauten die ersten Computer, die mit den </a:t>
            </a:r>
            <a:r>
              <a:rPr lang="de-DE" sz="1500" u="sng" spc="300">
                <a:solidFill>
                  <a:srgbClr val="FFFFFF"/>
                </a:solidFill>
                <a:latin typeface="Tahoma" panose="020B0604030504040204" pitchFamily="34" charset="0"/>
                <a:ea typeface="Tahoma" panose="020B0604030504040204" pitchFamily="34" charset="0"/>
                <a:cs typeface="Tahoma" panose="020B0604030504040204" pitchFamily="34" charset="0"/>
                <a:hlinkClick r:id="rId2"/>
              </a:rPr>
              <a:t>Binären Zahlen System</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arbeiteten.</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25" name="Subtítulo 2">
            <a:extLst>
              <a:ext uri="{FF2B5EF4-FFF2-40B4-BE49-F238E27FC236}">
                <a16:creationId xmlns:a16="http://schemas.microsoft.com/office/drawing/2014/main" id="{31C27E4C-EB5E-B998-36E7-F832490C8328}"/>
              </a:ext>
            </a:extLst>
          </p:cNvPr>
          <p:cNvSpPr txBox="1">
            <a:spLocks/>
          </p:cNvSpPr>
          <p:nvPr/>
        </p:nvSpPr>
        <p:spPr>
          <a:xfrm>
            <a:off x="7952659" y="2354168"/>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1937 – 1944</a:t>
            </a:r>
            <a:endParaRPr lang="de-DE" sz="2000" b="1" spc="300">
              <a:latin typeface=""/>
              <a:ea typeface="Tahoma" panose="020B0604030504040204" pitchFamily="34" charset="0"/>
              <a:cs typeface="Tahoma" panose="020B0604030504040204" pitchFamily="34" charset="0"/>
            </a:endParaRPr>
          </a:p>
        </p:txBody>
      </p:sp>
      <p:sp>
        <p:nvSpPr>
          <p:cNvPr id="26" name="Rectángulo 25">
            <a:extLst>
              <a:ext uri="{FF2B5EF4-FFF2-40B4-BE49-F238E27FC236}">
                <a16:creationId xmlns:a16="http://schemas.microsoft.com/office/drawing/2014/main" id="{7F0FEC0E-37A7-3388-1155-0BC66B6B6B01}"/>
              </a:ext>
            </a:extLst>
          </p:cNvPr>
          <p:cNvSpPr/>
          <p:nvPr/>
        </p:nvSpPr>
        <p:spPr>
          <a:xfrm>
            <a:off x="3430313" y="3830097"/>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Subtítulo 2">
            <a:extLst>
              <a:ext uri="{FF2B5EF4-FFF2-40B4-BE49-F238E27FC236}">
                <a16:creationId xmlns:a16="http://schemas.microsoft.com/office/drawing/2014/main" id="{3948CE90-CA7D-3ED3-3E04-7E2C5F84ADC8}"/>
              </a:ext>
            </a:extLst>
          </p:cNvPr>
          <p:cNvSpPr txBox="1">
            <a:spLocks/>
          </p:cNvSpPr>
          <p:nvPr/>
        </p:nvSpPr>
        <p:spPr>
          <a:xfrm>
            <a:off x="245308" y="4549223"/>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Basis für die KI</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Walter Pitts und Warren McCulloch entdeckten derzeit das die Nervenzellen nach einen An-Aus-Prinzip funktionieren und realisieren logische Operationen miteinander. Das war die Basis der KI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28" name="Subtítulo 2">
            <a:extLst>
              <a:ext uri="{FF2B5EF4-FFF2-40B4-BE49-F238E27FC236}">
                <a16:creationId xmlns:a16="http://schemas.microsoft.com/office/drawing/2014/main" id="{626E0440-6AB6-4CFD-558D-1B1D195FC4CE}"/>
              </a:ext>
            </a:extLst>
          </p:cNvPr>
          <p:cNvSpPr txBox="1">
            <a:spLocks/>
          </p:cNvSpPr>
          <p:nvPr/>
        </p:nvSpPr>
        <p:spPr>
          <a:xfrm>
            <a:off x="-20109" y="4133938"/>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1943</a:t>
            </a:r>
            <a:endParaRPr lang="de-DE" sz="2000" b="1" spc="300">
              <a:latin typeface=""/>
              <a:ea typeface="Tahoma" panose="020B0604030504040204" pitchFamily="34" charset="0"/>
              <a:cs typeface="Tahoma" panose="020B0604030504040204" pitchFamily="34" charset="0"/>
            </a:endParaRPr>
          </a:p>
        </p:txBody>
      </p:sp>
      <p:sp>
        <p:nvSpPr>
          <p:cNvPr id="29" name="Triángulo 28">
            <a:extLst>
              <a:ext uri="{FF2B5EF4-FFF2-40B4-BE49-F238E27FC236}">
                <a16:creationId xmlns:a16="http://schemas.microsoft.com/office/drawing/2014/main" id="{550D901A-0731-F7D7-34F2-34BD6E20D6D0}"/>
              </a:ext>
            </a:extLst>
          </p:cNvPr>
          <p:cNvSpPr/>
          <p:nvPr/>
        </p:nvSpPr>
        <p:spPr>
          <a:xfrm rot="16200000">
            <a:off x="4226305" y="5237692"/>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1900</a:t>
            </a:r>
            <a:endParaRPr lang="de-DE" sz="12500" b="1" spc="600">
              <a:latin typeface="Impact" panose="020B0806030902050204" pitchFamily="34" charset="0"/>
              <a:cs typeface="Aharoni" panose="02010803020104030203" pitchFamily="2" charset="-79"/>
            </a:endParaRPr>
          </a:p>
        </p:txBody>
      </p:sp>
      <p:sp>
        <p:nvSpPr>
          <p:cNvPr id="17" name="Triángulo 16">
            <a:extLst>
              <a:ext uri="{FF2B5EF4-FFF2-40B4-BE49-F238E27FC236}">
                <a16:creationId xmlns:a16="http://schemas.microsoft.com/office/drawing/2014/main" id="{8D5D3EBA-D36E-1765-BE7F-EEE72422C095}"/>
              </a:ext>
            </a:extLst>
          </p:cNvPr>
          <p:cNvSpPr/>
          <p:nvPr/>
        </p:nvSpPr>
        <p:spPr>
          <a:xfrm rot="16200000">
            <a:off x="4232401" y="1878796"/>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ítulo 1">
            <a:extLst>
              <a:ext uri="{FF2B5EF4-FFF2-40B4-BE49-F238E27FC236}">
                <a16:creationId xmlns:a16="http://schemas.microsoft.com/office/drawing/2014/main" id="{E613D22A-2CF6-21E1-56E4-7CA5321A29D1}"/>
              </a:ext>
            </a:extLst>
          </p:cNvPr>
          <p:cNvSpPr txBox="1">
            <a:spLocks/>
          </p:cNvSpPr>
          <p:nvPr/>
        </p:nvSpPr>
        <p:spPr>
          <a:xfrm>
            <a:off x="4348227" y="-4752545"/>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1637</a:t>
            </a:r>
            <a:endParaRPr lang="de-DE" sz="12500" b="1" spc="600">
              <a:latin typeface="Impact" panose="020B0806030902050204" pitchFamily="34" charset="0"/>
              <a:cs typeface="Aharoni" panose="02010803020104030203" pitchFamily="2" charset="-79"/>
            </a:endParaRPr>
          </a:p>
        </p:txBody>
      </p:sp>
      <p:sp>
        <p:nvSpPr>
          <p:cNvPr id="22" name="Triángulo 21">
            <a:extLst>
              <a:ext uri="{FF2B5EF4-FFF2-40B4-BE49-F238E27FC236}">
                <a16:creationId xmlns:a16="http://schemas.microsoft.com/office/drawing/2014/main" id="{684B5DA3-20AD-6EBF-08B9-B52B4ADA97BE}"/>
              </a:ext>
            </a:extLst>
          </p:cNvPr>
          <p:cNvSpPr/>
          <p:nvPr/>
        </p:nvSpPr>
        <p:spPr>
          <a:xfrm rot="5400000">
            <a:off x="7358470" y="3429987"/>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ítulo 1">
            <a:extLst>
              <a:ext uri="{FF2B5EF4-FFF2-40B4-BE49-F238E27FC236}">
                <a16:creationId xmlns:a16="http://schemas.microsoft.com/office/drawing/2014/main" id="{E631C854-43A5-F574-39C6-77D463E08A71}"/>
              </a:ext>
            </a:extLst>
          </p:cNvPr>
          <p:cNvSpPr txBox="1">
            <a:spLocks/>
          </p:cNvSpPr>
          <p:nvPr/>
        </p:nvSpPr>
        <p:spPr>
          <a:xfrm>
            <a:off x="4354326" y="7396800"/>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1950</a:t>
            </a:r>
            <a:endParaRPr lang="de-DE" sz="12500" b="1" spc="600">
              <a:latin typeface="Impact" panose="020B0806030902050204" pitchFamily="34" charset="0"/>
              <a:cs typeface="Aharoni" panose="02010803020104030203" pitchFamily="2" charset="-79"/>
            </a:endParaRPr>
          </a:p>
        </p:txBody>
      </p:sp>
    </p:spTree>
    <p:extLst>
      <p:ext uri="{BB962C8B-B14F-4D97-AF65-F5344CB8AC3E}">
        <p14:creationId xmlns:p14="http://schemas.microsoft.com/office/powerpoint/2010/main" val="83922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3D9595EC-4352-5931-4D71-BEC32DBFAFA1}"/>
              </a:ext>
            </a:extLst>
          </p:cNvPr>
          <p:cNvSpPr/>
          <p:nvPr/>
        </p:nvSpPr>
        <p:spPr>
          <a:xfrm>
            <a:off x="3436409" y="2068353"/>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251404" y="2787479"/>
            <a:ext cx="4236443" cy="180000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Die erste „KI“</a:t>
            </a:r>
          </a:p>
          <a:p>
            <a:pPr algn="l">
              <a:lnSpc>
                <a:spcPct val="100000"/>
              </a:lnSpc>
            </a:pPr>
            <a:r>
              <a:rPr lang="de-DE" sz="1500" spc="300" err="1">
                <a:solidFill>
                  <a:srgbClr val="FFFFFF"/>
                </a:solidFill>
                <a:latin typeface="Tahoma" panose="020B0604030504040204" pitchFamily="34" charset="0"/>
                <a:ea typeface="Tahoma" panose="020B0604030504040204" pitchFamily="34" charset="0"/>
                <a:cs typeface="Tahoma" panose="020B0604030504040204" pitchFamily="34" charset="0"/>
              </a:rPr>
              <a:t>Ferranti</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Mark 1 die erste Maschine die Dame spielen kann ohne menschliche Hilfe.</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14013" y="2372194"/>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1951</a:t>
            </a:r>
            <a:endParaRPr lang="de-DE" sz="2000" b="1" spc="300">
              <a:latin typeface=""/>
              <a:ea typeface="Tahoma" panose="020B0604030504040204" pitchFamily="34" charset="0"/>
              <a:cs typeface="Tahoma" panose="020B0604030504040204" pitchFamily="34" charset="0"/>
            </a:endParaRPr>
          </a:p>
        </p:txBody>
      </p:sp>
      <p:sp>
        <p:nvSpPr>
          <p:cNvPr id="23" name="Rectángulo 22">
            <a:extLst>
              <a:ext uri="{FF2B5EF4-FFF2-40B4-BE49-F238E27FC236}">
                <a16:creationId xmlns:a16="http://schemas.microsoft.com/office/drawing/2014/main" id="{118C319F-A252-7E58-5003-5F9D6837E745}"/>
              </a:ext>
            </a:extLst>
          </p:cNvPr>
          <p:cNvSpPr/>
          <p:nvPr/>
        </p:nvSpPr>
        <p:spPr>
          <a:xfrm>
            <a:off x="8050292" y="30687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ubtítulo 2">
            <a:extLst>
              <a:ext uri="{FF2B5EF4-FFF2-40B4-BE49-F238E27FC236}">
                <a16:creationId xmlns:a16="http://schemas.microsoft.com/office/drawing/2014/main" id="{CC6AC37D-4356-2478-CE93-EC0BD3474EC7}"/>
              </a:ext>
            </a:extLst>
          </p:cNvPr>
          <p:cNvSpPr txBox="1">
            <a:spLocks/>
          </p:cNvSpPr>
          <p:nvPr/>
        </p:nvSpPr>
        <p:spPr>
          <a:xfrm>
            <a:off x="7960170" y="1025997"/>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Der Turing Test</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Ein Test der Alan Turing, ein britischer Mathematiker, erstellte, mit dem Ziel, beweisen zu können ob Maschinen sowie Menschen denken können.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25" name="Subtítulo 2">
            <a:extLst>
              <a:ext uri="{FF2B5EF4-FFF2-40B4-BE49-F238E27FC236}">
                <a16:creationId xmlns:a16="http://schemas.microsoft.com/office/drawing/2014/main" id="{31C27E4C-EB5E-B998-36E7-F832490C8328}"/>
              </a:ext>
            </a:extLst>
          </p:cNvPr>
          <p:cNvSpPr txBox="1">
            <a:spLocks/>
          </p:cNvSpPr>
          <p:nvPr/>
        </p:nvSpPr>
        <p:spPr>
          <a:xfrm>
            <a:off x="7952659" y="61071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1950</a:t>
            </a:r>
            <a:endParaRPr lang="de-DE" sz="2000" b="1" spc="300">
              <a:latin typeface=""/>
              <a:ea typeface="Tahoma" panose="020B0604030504040204" pitchFamily="34" charset="0"/>
              <a:cs typeface="Tahoma" panose="020B0604030504040204" pitchFamily="34" charset="0"/>
            </a:endParaRPr>
          </a:p>
        </p:txBody>
      </p:sp>
      <p:sp>
        <p:nvSpPr>
          <p:cNvPr id="17" name="Triángulo 16">
            <a:extLst>
              <a:ext uri="{FF2B5EF4-FFF2-40B4-BE49-F238E27FC236}">
                <a16:creationId xmlns:a16="http://schemas.microsoft.com/office/drawing/2014/main" id="{8D5D3EBA-D36E-1765-BE7F-EEE72422C095}"/>
              </a:ext>
            </a:extLst>
          </p:cNvPr>
          <p:cNvSpPr/>
          <p:nvPr/>
        </p:nvSpPr>
        <p:spPr>
          <a:xfrm rot="16200000">
            <a:off x="4232401" y="3256492"/>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riángulo 21">
            <a:extLst>
              <a:ext uri="{FF2B5EF4-FFF2-40B4-BE49-F238E27FC236}">
                <a16:creationId xmlns:a16="http://schemas.microsoft.com/office/drawing/2014/main" id="{684B5DA3-20AD-6EBF-08B9-B52B4ADA97BE}"/>
              </a:ext>
            </a:extLst>
          </p:cNvPr>
          <p:cNvSpPr/>
          <p:nvPr/>
        </p:nvSpPr>
        <p:spPr>
          <a:xfrm rot="5400000">
            <a:off x="7358470" y="1686531"/>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tángulo 1">
            <a:extLst>
              <a:ext uri="{FF2B5EF4-FFF2-40B4-BE49-F238E27FC236}">
                <a16:creationId xmlns:a16="http://schemas.microsoft.com/office/drawing/2014/main" id="{C1519C88-D0AB-D05D-7347-EA2F3547664C}"/>
              </a:ext>
            </a:extLst>
          </p:cNvPr>
          <p:cNvSpPr/>
          <p:nvPr/>
        </p:nvSpPr>
        <p:spPr>
          <a:xfrm>
            <a:off x="8044196" y="3580423"/>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ítulo 2">
            <a:extLst>
              <a:ext uri="{FF2B5EF4-FFF2-40B4-BE49-F238E27FC236}">
                <a16:creationId xmlns:a16="http://schemas.microsoft.com/office/drawing/2014/main" id="{B80DAD8D-92D1-D45B-71C2-6C92B360EE61}"/>
              </a:ext>
            </a:extLst>
          </p:cNvPr>
          <p:cNvSpPr txBox="1">
            <a:spLocks/>
          </p:cNvSpPr>
          <p:nvPr/>
        </p:nvSpPr>
        <p:spPr>
          <a:xfrm>
            <a:off x="7954074" y="4299549"/>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Die KI-Konferenz</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John McCarthy, Nathaniel Rochester, Marvin Lee </a:t>
            </a:r>
            <a:r>
              <a:rPr lang="de-DE" sz="1500" spc="300" err="1">
                <a:solidFill>
                  <a:srgbClr val="FFFFFF"/>
                </a:solidFill>
                <a:latin typeface="Tahoma" panose="020B0604030504040204" pitchFamily="34" charset="0"/>
                <a:ea typeface="Tahoma" panose="020B0604030504040204" pitchFamily="34" charset="0"/>
                <a:cs typeface="Tahoma" panose="020B0604030504040204" pitchFamily="34" charset="0"/>
              </a:rPr>
              <a:t>Minsky</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und Claude Shannon, arbeiten über mehrere Wochen lang an verschiedenen Themenbereichen der KI und entscheiden schließlich ein eigenes Fachbereich für KI zu erstellen.</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4" name="Subtítulo 2">
            <a:extLst>
              <a:ext uri="{FF2B5EF4-FFF2-40B4-BE49-F238E27FC236}">
                <a16:creationId xmlns:a16="http://schemas.microsoft.com/office/drawing/2014/main" id="{0213D395-B300-46E3-5B63-4DECAE077780}"/>
              </a:ext>
            </a:extLst>
          </p:cNvPr>
          <p:cNvSpPr txBox="1">
            <a:spLocks/>
          </p:cNvSpPr>
          <p:nvPr/>
        </p:nvSpPr>
        <p:spPr>
          <a:xfrm>
            <a:off x="7946563" y="3884264"/>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1956</a:t>
            </a:r>
            <a:endParaRPr lang="de-DE" sz="2000" b="1" spc="300">
              <a:latin typeface=""/>
              <a:ea typeface="Tahoma" panose="020B0604030504040204" pitchFamily="34" charset="0"/>
              <a:cs typeface="Tahoma" panose="020B0604030504040204" pitchFamily="34" charset="0"/>
            </a:endParaRPr>
          </a:p>
        </p:txBody>
      </p:sp>
      <p:sp>
        <p:nvSpPr>
          <p:cNvPr id="5" name="Triángulo 4">
            <a:extLst>
              <a:ext uri="{FF2B5EF4-FFF2-40B4-BE49-F238E27FC236}">
                <a16:creationId xmlns:a16="http://schemas.microsoft.com/office/drawing/2014/main" id="{0AD48854-CBFA-F78B-8AE3-C6477F749849}"/>
              </a:ext>
            </a:extLst>
          </p:cNvPr>
          <p:cNvSpPr/>
          <p:nvPr/>
        </p:nvSpPr>
        <p:spPr>
          <a:xfrm rot="5400000">
            <a:off x="7352374" y="4960083"/>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1950</a:t>
            </a:r>
            <a:endParaRPr lang="de-DE" sz="12500" b="1" spc="600">
              <a:latin typeface="Impact" panose="020B0806030902050204" pitchFamily="34" charset="0"/>
              <a:cs typeface="Aharoni" panose="02010803020104030203" pitchFamily="2" charset="-79"/>
            </a:endParaRPr>
          </a:p>
        </p:txBody>
      </p:sp>
      <p:sp>
        <p:nvSpPr>
          <p:cNvPr id="11" name="Título 1">
            <a:extLst>
              <a:ext uri="{FF2B5EF4-FFF2-40B4-BE49-F238E27FC236}">
                <a16:creationId xmlns:a16="http://schemas.microsoft.com/office/drawing/2014/main" id="{E613D22A-2CF6-21E1-56E4-7CA5321A29D1}"/>
              </a:ext>
            </a:extLst>
          </p:cNvPr>
          <p:cNvSpPr txBox="1">
            <a:spLocks/>
          </p:cNvSpPr>
          <p:nvPr/>
        </p:nvSpPr>
        <p:spPr>
          <a:xfrm>
            <a:off x="4348227" y="-4752545"/>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1900</a:t>
            </a:r>
            <a:endParaRPr lang="de-DE" sz="12500" b="1" spc="600">
              <a:latin typeface="Impact" panose="020B0806030902050204" pitchFamily="34" charset="0"/>
              <a:cs typeface="Aharoni" panose="02010803020104030203" pitchFamily="2" charset="-79"/>
            </a:endParaRPr>
          </a:p>
        </p:txBody>
      </p:sp>
      <p:sp>
        <p:nvSpPr>
          <p:cNvPr id="6" name="Título 1">
            <a:extLst>
              <a:ext uri="{FF2B5EF4-FFF2-40B4-BE49-F238E27FC236}">
                <a16:creationId xmlns:a16="http://schemas.microsoft.com/office/drawing/2014/main" id="{8C36F909-74A7-031A-3D53-5DA1385ABB12}"/>
              </a:ext>
            </a:extLst>
          </p:cNvPr>
          <p:cNvSpPr txBox="1">
            <a:spLocks/>
          </p:cNvSpPr>
          <p:nvPr/>
        </p:nvSpPr>
        <p:spPr>
          <a:xfrm>
            <a:off x="4354326" y="722611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1960</a:t>
            </a:r>
            <a:endParaRPr lang="de-DE" sz="12500" b="1" spc="600">
              <a:latin typeface="Impact" panose="020B0806030902050204" pitchFamily="34" charset="0"/>
              <a:cs typeface="Aharoni" panose="02010803020104030203" pitchFamily="2" charset="-79"/>
            </a:endParaRPr>
          </a:p>
        </p:txBody>
      </p:sp>
    </p:spTree>
    <p:extLst>
      <p:ext uri="{BB962C8B-B14F-4D97-AF65-F5344CB8AC3E}">
        <p14:creationId xmlns:p14="http://schemas.microsoft.com/office/powerpoint/2010/main" val="197808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3D9595EC-4352-5931-4D71-BEC32DBFAFA1}"/>
              </a:ext>
            </a:extLst>
          </p:cNvPr>
          <p:cNvSpPr/>
          <p:nvPr/>
        </p:nvSpPr>
        <p:spPr>
          <a:xfrm>
            <a:off x="3436409" y="41024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251404" y="1129367"/>
            <a:ext cx="4236443" cy="180000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ELIZA?</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Eliza war der erste Chatbot der menschlichen Sprache interpretieren und analysieren konnte. Von Joseph Weizenbaum entwickelt</a:t>
            </a: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14013" y="71408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1966</a:t>
            </a:r>
            <a:endParaRPr lang="de-DE" sz="2000" b="1" spc="300">
              <a:latin typeface=""/>
              <a:ea typeface="Tahoma" panose="020B0604030504040204" pitchFamily="34" charset="0"/>
              <a:cs typeface="Tahoma" panose="020B0604030504040204" pitchFamily="34" charset="0"/>
            </a:endParaRPr>
          </a:p>
        </p:txBody>
      </p:sp>
      <p:sp>
        <p:nvSpPr>
          <p:cNvPr id="17" name="Triángulo 16">
            <a:extLst>
              <a:ext uri="{FF2B5EF4-FFF2-40B4-BE49-F238E27FC236}">
                <a16:creationId xmlns:a16="http://schemas.microsoft.com/office/drawing/2014/main" id="{8D5D3EBA-D36E-1765-BE7F-EEE72422C095}"/>
              </a:ext>
            </a:extLst>
          </p:cNvPr>
          <p:cNvSpPr/>
          <p:nvPr/>
        </p:nvSpPr>
        <p:spPr>
          <a:xfrm rot="16200000">
            <a:off x="4232401" y="1598380"/>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tángulo 1">
            <a:extLst>
              <a:ext uri="{FF2B5EF4-FFF2-40B4-BE49-F238E27FC236}">
                <a16:creationId xmlns:a16="http://schemas.microsoft.com/office/drawing/2014/main" id="{C1519C88-D0AB-D05D-7347-EA2F3547664C}"/>
              </a:ext>
            </a:extLst>
          </p:cNvPr>
          <p:cNvSpPr/>
          <p:nvPr/>
        </p:nvSpPr>
        <p:spPr>
          <a:xfrm>
            <a:off x="8044196" y="3580423"/>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ítulo 2">
            <a:extLst>
              <a:ext uri="{FF2B5EF4-FFF2-40B4-BE49-F238E27FC236}">
                <a16:creationId xmlns:a16="http://schemas.microsoft.com/office/drawing/2014/main" id="{B80DAD8D-92D1-D45B-71C2-6C92B360EE61}"/>
              </a:ext>
            </a:extLst>
          </p:cNvPr>
          <p:cNvSpPr txBox="1">
            <a:spLocks/>
          </p:cNvSpPr>
          <p:nvPr/>
        </p:nvSpPr>
        <p:spPr>
          <a:xfrm>
            <a:off x="7954074" y="4299549"/>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Deep Learning</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Backpropagation, ein Algorithmus der künstlichen neuronale Netze bilden kann. Damit kann Künstliche Intelligenz selber lernen.</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4" name="Subtítulo 2">
            <a:extLst>
              <a:ext uri="{FF2B5EF4-FFF2-40B4-BE49-F238E27FC236}">
                <a16:creationId xmlns:a16="http://schemas.microsoft.com/office/drawing/2014/main" id="{0213D395-B300-46E3-5B63-4DECAE077780}"/>
              </a:ext>
            </a:extLst>
          </p:cNvPr>
          <p:cNvSpPr txBox="1">
            <a:spLocks/>
          </p:cNvSpPr>
          <p:nvPr/>
        </p:nvSpPr>
        <p:spPr>
          <a:xfrm>
            <a:off x="7946563" y="3884264"/>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1985</a:t>
            </a:r>
            <a:endParaRPr lang="de-DE" sz="2000" b="1" spc="300">
              <a:latin typeface=""/>
              <a:ea typeface="Tahoma" panose="020B0604030504040204" pitchFamily="34" charset="0"/>
              <a:cs typeface="Tahoma" panose="020B0604030504040204" pitchFamily="34" charset="0"/>
            </a:endParaRPr>
          </a:p>
        </p:txBody>
      </p:sp>
      <p:sp>
        <p:nvSpPr>
          <p:cNvPr id="5" name="Triángulo 4">
            <a:extLst>
              <a:ext uri="{FF2B5EF4-FFF2-40B4-BE49-F238E27FC236}">
                <a16:creationId xmlns:a16="http://schemas.microsoft.com/office/drawing/2014/main" id="{0AD48854-CBFA-F78B-8AE3-C6477F749849}"/>
              </a:ext>
            </a:extLst>
          </p:cNvPr>
          <p:cNvSpPr/>
          <p:nvPr/>
        </p:nvSpPr>
        <p:spPr>
          <a:xfrm rot="5400000">
            <a:off x="7352374" y="4960083"/>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1960</a:t>
            </a:r>
            <a:endParaRPr lang="de-DE" sz="12500" b="1" spc="600">
              <a:latin typeface="Impact" panose="020B0806030902050204" pitchFamily="34" charset="0"/>
              <a:cs typeface="Aharoni" panose="02010803020104030203" pitchFamily="2" charset="-79"/>
            </a:endParaRPr>
          </a:p>
        </p:txBody>
      </p:sp>
      <p:sp>
        <p:nvSpPr>
          <p:cNvPr id="6" name="Subtítulo 2">
            <a:extLst>
              <a:ext uri="{FF2B5EF4-FFF2-40B4-BE49-F238E27FC236}">
                <a16:creationId xmlns:a16="http://schemas.microsoft.com/office/drawing/2014/main" id="{6818F709-0638-EBD8-4593-1D16DF41422C}"/>
              </a:ext>
            </a:extLst>
          </p:cNvPr>
          <p:cNvSpPr txBox="1">
            <a:spLocks/>
          </p:cNvSpPr>
          <p:nvPr/>
        </p:nvSpPr>
        <p:spPr>
          <a:xfrm>
            <a:off x="5648430" y="6015716"/>
            <a:ext cx="895140" cy="36871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8" name="Título 1">
            <a:extLst>
              <a:ext uri="{FF2B5EF4-FFF2-40B4-BE49-F238E27FC236}">
                <a16:creationId xmlns:a16="http://schemas.microsoft.com/office/drawing/2014/main" id="{662E5A9E-8762-31AD-6B15-DB408B86CAB0}"/>
              </a:ext>
            </a:extLst>
          </p:cNvPr>
          <p:cNvSpPr txBox="1">
            <a:spLocks/>
          </p:cNvSpPr>
          <p:nvPr/>
        </p:nvSpPr>
        <p:spPr>
          <a:xfrm>
            <a:off x="4354326" y="7006656"/>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2000</a:t>
            </a:r>
            <a:endParaRPr lang="de-DE" sz="12500" b="1" spc="600">
              <a:latin typeface="Impact" panose="020B0806030902050204" pitchFamily="34" charset="0"/>
              <a:cs typeface="Aharoni" panose="02010803020104030203" pitchFamily="2" charset="-79"/>
            </a:endParaRPr>
          </a:p>
        </p:txBody>
      </p:sp>
    </p:spTree>
    <p:extLst>
      <p:ext uri="{BB962C8B-B14F-4D97-AF65-F5344CB8AC3E}">
        <p14:creationId xmlns:p14="http://schemas.microsoft.com/office/powerpoint/2010/main" val="2982151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3EA459DC-D055-0D3E-804E-78FE230D2A76}"/>
              </a:ext>
            </a:extLst>
          </p:cNvPr>
          <p:cNvSpPr/>
          <p:nvPr/>
        </p:nvSpPr>
        <p:spPr>
          <a:xfrm>
            <a:off x="3430313" y="233457"/>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Subtítulo 2">
            <a:extLst>
              <a:ext uri="{FF2B5EF4-FFF2-40B4-BE49-F238E27FC236}">
                <a16:creationId xmlns:a16="http://schemas.microsoft.com/office/drawing/2014/main" id="{1ED612D9-089A-F3D8-AA68-EE4E71BB2995}"/>
              </a:ext>
            </a:extLst>
          </p:cNvPr>
          <p:cNvSpPr txBox="1">
            <a:spLocks/>
          </p:cNvSpPr>
          <p:nvPr/>
        </p:nvSpPr>
        <p:spPr>
          <a:xfrm>
            <a:off x="245308" y="952583"/>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Die Börse</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In den 2000er Jahren haben sich Technologie- und Internetunternehmen wie Google, Alibaba, Facebook, Apple, Amazon und Microsoft stark entwickelt, was auch der Künstlichen Intelligenz zugutekommt, da diese Unternehmen viel in Forschung investieren und hohe Erwartungen an die KI haben.  </a:t>
            </a:r>
          </a:p>
        </p:txBody>
      </p:sp>
      <p:sp>
        <p:nvSpPr>
          <p:cNvPr id="13" name="Subtítulo 2">
            <a:extLst>
              <a:ext uri="{FF2B5EF4-FFF2-40B4-BE49-F238E27FC236}">
                <a16:creationId xmlns:a16="http://schemas.microsoft.com/office/drawing/2014/main" id="{C79A8F3B-798F-A63B-5DD7-E93694BEEDB6}"/>
              </a:ext>
            </a:extLst>
          </p:cNvPr>
          <p:cNvSpPr txBox="1">
            <a:spLocks/>
          </p:cNvSpPr>
          <p:nvPr/>
        </p:nvSpPr>
        <p:spPr>
          <a:xfrm>
            <a:off x="-20109" y="537298"/>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2004</a:t>
            </a:r>
            <a:endParaRPr lang="de-DE" sz="2000" b="1" spc="300">
              <a:latin typeface=""/>
              <a:ea typeface="Tahoma" panose="020B0604030504040204" pitchFamily="34" charset="0"/>
              <a:cs typeface="Tahoma" panose="020B0604030504040204" pitchFamily="34" charset="0"/>
            </a:endParaRPr>
          </a:p>
        </p:txBody>
      </p:sp>
      <p:sp>
        <p:nvSpPr>
          <p:cNvPr id="18" name="Triángulo 17">
            <a:extLst>
              <a:ext uri="{FF2B5EF4-FFF2-40B4-BE49-F238E27FC236}">
                <a16:creationId xmlns:a16="http://schemas.microsoft.com/office/drawing/2014/main" id="{03E5AA2B-620A-A657-2D56-72320E5B15AA}"/>
              </a:ext>
            </a:extLst>
          </p:cNvPr>
          <p:cNvSpPr/>
          <p:nvPr/>
        </p:nvSpPr>
        <p:spPr>
          <a:xfrm rot="16200000">
            <a:off x="4226305" y="1409404"/>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ángulo 13">
            <a:extLst>
              <a:ext uri="{FF2B5EF4-FFF2-40B4-BE49-F238E27FC236}">
                <a16:creationId xmlns:a16="http://schemas.microsoft.com/office/drawing/2014/main" id="{3D9595EC-4352-5931-4D71-BEC32DBFAFA1}"/>
              </a:ext>
            </a:extLst>
          </p:cNvPr>
          <p:cNvSpPr/>
          <p:nvPr/>
        </p:nvSpPr>
        <p:spPr>
          <a:xfrm>
            <a:off x="3436409" y="4116609"/>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251404" y="4835735"/>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Maschinen können sehen</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Eine neue Technologie namens </a:t>
            </a:r>
            <a:r>
              <a:rPr lang="de-DE" sz="1500" spc="300" err="1">
                <a:solidFill>
                  <a:srgbClr val="FFFFFF"/>
                </a:solidFill>
                <a:latin typeface="Tahoma" panose="020B0604030504040204" pitchFamily="34" charset="0"/>
                <a:ea typeface="Tahoma" panose="020B0604030504040204" pitchFamily="34" charset="0"/>
                <a:cs typeface="Tahoma" panose="020B0604030504040204" pitchFamily="34" charset="0"/>
              </a:rPr>
              <a:t>Bayesian</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Programm Learning hilft Maschinen dabei, schnell und besser als Menschen handgeschriebene Zeichen zu lernen. </a:t>
            </a: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14013" y="4420450"/>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2015</a:t>
            </a:r>
            <a:endParaRPr lang="de-DE" sz="2000" b="1" spc="300">
              <a:latin typeface=""/>
              <a:ea typeface="Tahoma" panose="020B0604030504040204" pitchFamily="34" charset="0"/>
              <a:cs typeface="Tahoma" panose="020B0604030504040204" pitchFamily="34" charset="0"/>
            </a:endParaRPr>
          </a:p>
        </p:txBody>
      </p:sp>
      <p:sp>
        <p:nvSpPr>
          <p:cNvPr id="17" name="Triángulo 16">
            <a:extLst>
              <a:ext uri="{FF2B5EF4-FFF2-40B4-BE49-F238E27FC236}">
                <a16:creationId xmlns:a16="http://schemas.microsoft.com/office/drawing/2014/main" id="{8D5D3EBA-D36E-1765-BE7F-EEE72422C095}"/>
              </a:ext>
            </a:extLst>
          </p:cNvPr>
          <p:cNvSpPr/>
          <p:nvPr/>
        </p:nvSpPr>
        <p:spPr>
          <a:xfrm rot="16200000">
            <a:off x="4232401" y="4902412"/>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tángulo 1">
            <a:extLst>
              <a:ext uri="{FF2B5EF4-FFF2-40B4-BE49-F238E27FC236}">
                <a16:creationId xmlns:a16="http://schemas.microsoft.com/office/drawing/2014/main" id="{C1519C88-D0AB-D05D-7347-EA2F3547664C}"/>
              </a:ext>
            </a:extLst>
          </p:cNvPr>
          <p:cNvSpPr/>
          <p:nvPr/>
        </p:nvSpPr>
        <p:spPr>
          <a:xfrm>
            <a:off x="8044196" y="82503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ítulo 2">
            <a:extLst>
              <a:ext uri="{FF2B5EF4-FFF2-40B4-BE49-F238E27FC236}">
                <a16:creationId xmlns:a16="http://schemas.microsoft.com/office/drawing/2014/main" id="{B80DAD8D-92D1-D45B-71C2-6C92B360EE61}"/>
              </a:ext>
            </a:extLst>
          </p:cNvPr>
          <p:cNvSpPr txBox="1">
            <a:spLocks/>
          </p:cNvSpPr>
          <p:nvPr/>
        </p:nvSpPr>
        <p:spPr>
          <a:xfrm>
            <a:off x="7954074" y="1544157"/>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Sprachassistenten</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Der Apple-Sprachassistent Siri antwortet auf alle Arten von Anfragen, auch Google und Amazon entwickeln ihre eigenen Systeme für ähnliche Funktionen.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4" name="Subtítulo 2">
            <a:extLst>
              <a:ext uri="{FF2B5EF4-FFF2-40B4-BE49-F238E27FC236}">
                <a16:creationId xmlns:a16="http://schemas.microsoft.com/office/drawing/2014/main" id="{0213D395-B300-46E3-5B63-4DECAE077780}"/>
              </a:ext>
            </a:extLst>
          </p:cNvPr>
          <p:cNvSpPr txBox="1">
            <a:spLocks/>
          </p:cNvSpPr>
          <p:nvPr/>
        </p:nvSpPr>
        <p:spPr>
          <a:xfrm>
            <a:off x="7946563" y="112887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2011</a:t>
            </a:r>
            <a:endParaRPr lang="de-DE" sz="2000" b="1" spc="300">
              <a:latin typeface=""/>
              <a:ea typeface="Tahoma" panose="020B0604030504040204" pitchFamily="34" charset="0"/>
              <a:cs typeface="Tahoma" panose="020B0604030504040204" pitchFamily="34" charset="0"/>
            </a:endParaRPr>
          </a:p>
        </p:txBody>
      </p:sp>
      <p:sp>
        <p:nvSpPr>
          <p:cNvPr id="5" name="Triángulo 4">
            <a:extLst>
              <a:ext uri="{FF2B5EF4-FFF2-40B4-BE49-F238E27FC236}">
                <a16:creationId xmlns:a16="http://schemas.microsoft.com/office/drawing/2014/main" id="{0AD48854-CBFA-F78B-8AE3-C6477F749849}"/>
              </a:ext>
            </a:extLst>
          </p:cNvPr>
          <p:cNvSpPr/>
          <p:nvPr/>
        </p:nvSpPr>
        <p:spPr>
          <a:xfrm rot="5400000">
            <a:off x="7352374" y="2204691"/>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2000</a:t>
            </a:r>
            <a:endParaRPr lang="de-DE" sz="12500" b="1" spc="600">
              <a:latin typeface="Impact" panose="020B0806030902050204" pitchFamily="34" charset="0"/>
              <a:cs typeface="Aharoni" panose="02010803020104030203" pitchFamily="2" charset="-79"/>
            </a:endParaRPr>
          </a:p>
        </p:txBody>
      </p:sp>
      <p:sp>
        <p:nvSpPr>
          <p:cNvPr id="6" name="Subtítulo 2">
            <a:extLst>
              <a:ext uri="{FF2B5EF4-FFF2-40B4-BE49-F238E27FC236}">
                <a16:creationId xmlns:a16="http://schemas.microsoft.com/office/drawing/2014/main" id="{6818F709-0638-EBD8-4593-1D16DF41422C}"/>
              </a:ext>
            </a:extLst>
          </p:cNvPr>
          <p:cNvSpPr txBox="1">
            <a:spLocks/>
          </p:cNvSpPr>
          <p:nvPr/>
        </p:nvSpPr>
        <p:spPr>
          <a:xfrm>
            <a:off x="5648430" y="6015716"/>
            <a:ext cx="895140" cy="36871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8" name="Título 1">
            <a:extLst>
              <a:ext uri="{FF2B5EF4-FFF2-40B4-BE49-F238E27FC236}">
                <a16:creationId xmlns:a16="http://schemas.microsoft.com/office/drawing/2014/main" id="{D36C5400-8EA2-6068-3899-19812E5F1B84}"/>
              </a:ext>
            </a:extLst>
          </p:cNvPr>
          <p:cNvSpPr txBox="1">
            <a:spLocks/>
          </p:cNvSpPr>
          <p:nvPr/>
        </p:nvSpPr>
        <p:spPr>
          <a:xfrm>
            <a:off x="4342134" y="-4856160"/>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1960</a:t>
            </a:r>
            <a:endParaRPr lang="de-DE" sz="12500" b="1" spc="600">
              <a:latin typeface="Impact" panose="020B0806030902050204" pitchFamily="34" charset="0"/>
              <a:cs typeface="Aharoni" panose="02010803020104030203" pitchFamily="2" charset="-79"/>
            </a:endParaRPr>
          </a:p>
        </p:txBody>
      </p:sp>
      <p:sp>
        <p:nvSpPr>
          <p:cNvPr id="19" name="Rectángulo 18">
            <a:extLst>
              <a:ext uri="{FF2B5EF4-FFF2-40B4-BE49-F238E27FC236}">
                <a16:creationId xmlns:a16="http://schemas.microsoft.com/office/drawing/2014/main" id="{1E93E84D-DDC6-2CCE-012A-C823605F19CF}"/>
              </a:ext>
            </a:extLst>
          </p:cNvPr>
          <p:cNvSpPr/>
          <p:nvPr/>
        </p:nvSpPr>
        <p:spPr>
          <a:xfrm>
            <a:off x="8050292" y="402543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Subtítulo 2">
            <a:extLst>
              <a:ext uri="{FF2B5EF4-FFF2-40B4-BE49-F238E27FC236}">
                <a16:creationId xmlns:a16="http://schemas.microsoft.com/office/drawing/2014/main" id="{AB5EDEB7-886A-108B-73DD-074C0B60CB31}"/>
              </a:ext>
            </a:extLst>
          </p:cNvPr>
          <p:cNvSpPr txBox="1">
            <a:spLocks/>
          </p:cNvSpPr>
          <p:nvPr/>
        </p:nvSpPr>
        <p:spPr>
          <a:xfrm>
            <a:off x="7960170" y="4744557"/>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Selbstfahrende Autos</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Die Firma </a:t>
            </a:r>
            <a:r>
              <a:rPr lang="de-DE" sz="1500" spc="300" err="1">
                <a:solidFill>
                  <a:srgbClr val="FFFFFF"/>
                </a:solidFill>
                <a:latin typeface="Tahoma" panose="020B0604030504040204" pitchFamily="34" charset="0"/>
                <a:ea typeface="Tahoma" panose="020B0604030504040204" pitchFamily="34" charset="0"/>
                <a:cs typeface="Tahoma" panose="020B0604030504040204" pitchFamily="34" charset="0"/>
              </a:rPr>
              <a:t>Waymo</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die zu Google gehört, bietet einen Taxidienst mit Autos an, die von selbst fahren. Zuerst war es nur ein Test, aber ab 2018 wurde der Service auch für alle verfügbar.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21" name="Subtítulo 2">
            <a:extLst>
              <a:ext uri="{FF2B5EF4-FFF2-40B4-BE49-F238E27FC236}">
                <a16:creationId xmlns:a16="http://schemas.microsoft.com/office/drawing/2014/main" id="{7522EB4F-2BA4-B812-E07F-42C1D3D675DA}"/>
              </a:ext>
            </a:extLst>
          </p:cNvPr>
          <p:cNvSpPr txBox="1">
            <a:spLocks/>
          </p:cNvSpPr>
          <p:nvPr/>
        </p:nvSpPr>
        <p:spPr>
          <a:xfrm>
            <a:off x="7952659" y="432927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2017</a:t>
            </a:r>
            <a:endParaRPr lang="de-DE" sz="2000" b="1" spc="300">
              <a:latin typeface=""/>
              <a:ea typeface="Tahoma" panose="020B0604030504040204" pitchFamily="34" charset="0"/>
              <a:cs typeface="Tahoma" panose="020B0604030504040204" pitchFamily="34" charset="0"/>
            </a:endParaRPr>
          </a:p>
        </p:txBody>
      </p:sp>
      <p:sp>
        <p:nvSpPr>
          <p:cNvPr id="22" name="Triángulo 21">
            <a:extLst>
              <a:ext uri="{FF2B5EF4-FFF2-40B4-BE49-F238E27FC236}">
                <a16:creationId xmlns:a16="http://schemas.microsoft.com/office/drawing/2014/main" id="{DA354340-5EDE-5E7B-2C03-3DF5F02B9167}"/>
              </a:ext>
            </a:extLst>
          </p:cNvPr>
          <p:cNvSpPr/>
          <p:nvPr/>
        </p:nvSpPr>
        <p:spPr>
          <a:xfrm rot="5400000">
            <a:off x="7358470" y="5405091"/>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9124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3D9595EC-4352-5931-4D71-BEC32DBFAFA1}"/>
              </a:ext>
            </a:extLst>
          </p:cNvPr>
          <p:cNvSpPr/>
          <p:nvPr/>
        </p:nvSpPr>
        <p:spPr>
          <a:xfrm>
            <a:off x="3436409" y="2104929"/>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251404" y="2824055"/>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Anrufe mit KI</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Google hat die Software Duplex vorgestellt: eine KI, die Anrufe wie ein Mensch tätigen kann, um Termine zu vereinbaren oder Reservierungen vorzunehmen. </a:t>
            </a:r>
          </a:p>
        </p:txBody>
      </p:sp>
      <p:sp>
        <p:nvSpPr>
          <p:cNvPr id="16" name="Subtítulo 2">
            <a:extLst>
              <a:ext uri="{FF2B5EF4-FFF2-40B4-BE49-F238E27FC236}">
                <a16:creationId xmlns:a16="http://schemas.microsoft.com/office/drawing/2014/main" id="{768C2ECC-F706-1D3C-DF8B-D60D37F517ED}"/>
              </a:ext>
            </a:extLst>
          </p:cNvPr>
          <p:cNvSpPr txBox="1">
            <a:spLocks/>
          </p:cNvSpPr>
          <p:nvPr/>
        </p:nvSpPr>
        <p:spPr>
          <a:xfrm>
            <a:off x="-14013" y="2408770"/>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de-DE" sz="2000" b="1" spc="300">
                <a:solidFill>
                  <a:srgbClr val="FFFFFF"/>
                </a:solidFill>
                <a:latin typeface=""/>
                <a:ea typeface="Tahoma" panose="020B0604030504040204" pitchFamily="34" charset="0"/>
                <a:cs typeface="Tahoma" panose="020B0604030504040204" pitchFamily="34" charset="0"/>
              </a:rPr>
              <a:t>2018</a:t>
            </a:r>
            <a:endParaRPr lang="de-DE" sz="2000" b="1" spc="300">
              <a:latin typeface=""/>
              <a:ea typeface="Tahoma" panose="020B0604030504040204" pitchFamily="34" charset="0"/>
              <a:cs typeface="Tahoma" panose="020B0604030504040204" pitchFamily="34" charset="0"/>
            </a:endParaRPr>
          </a:p>
        </p:txBody>
      </p:sp>
      <p:sp>
        <p:nvSpPr>
          <p:cNvPr id="17" name="Triángulo 16">
            <a:extLst>
              <a:ext uri="{FF2B5EF4-FFF2-40B4-BE49-F238E27FC236}">
                <a16:creationId xmlns:a16="http://schemas.microsoft.com/office/drawing/2014/main" id="{8D5D3EBA-D36E-1765-BE7F-EEE72422C095}"/>
              </a:ext>
            </a:extLst>
          </p:cNvPr>
          <p:cNvSpPr/>
          <p:nvPr/>
        </p:nvSpPr>
        <p:spPr>
          <a:xfrm rot="16200000">
            <a:off x="4232401" y="3305260"/>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tángulo 1">
            <a:extLst>
              <a:ext uri="{FF2B5EF4-FFF2-40B4-BE49-F238E27FC236}">
                <a16:creationId xmlns:a16="http://schemas.microsoft.com/office/drawing/2014/main" id="{C1519C88-D0AB-D05D-7347-EA2F3547664C}"/>
              </a:ext>
            </a:extLst>
          </p:cNvPr>
          <p:cNvSpPr/>
          <p:nvPr/>
        </p:nvSpPr>
        <p:spPr>
          <a:xfrm>
            <a:off x="8044196" y="276391"/>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ítulo 2">
            <a:extLst>
              <a:ext uri="{FF2B5EF4-FFF2-40B4-BE49-F238E27FC236}">
                <a16:creationId xmlns:a16="http://schemas.microsoft.com/office/drawing/2014/main" id="{B80DAD8D-92D1-D45B-71C2-6C92B360EE61}"/>
              </a:ext>
            </a:extLst>
          </p:cNvPr>
          <p:cNvSpPr txBox="1">
            <a:spLocks/>
          </p:cNvSpPr>
          <p:nvPr/>
        </p:nvSpPr>
        <p:spPr>
          <a:xfrm>
            <a:off x="7954074" y="995517"/>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Deepfakes</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Künstlich erstellte Bilder und Videos von KI, sogenannte Deepfakes, sehen echt aus und können einfach von Laien gemacht werden, was das Risiko von Fälschungen in Bereichen wie Politik und persönlichem Ruf erhöht.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4" name="Subtítulo 2">
            <a:extLst>
              <a:ext uri="{FF2B5EF4-FFF2-40B4-BE49-F238E27FC236}">
                <a16:creationId xmlns:a16="http://schemas.microsoft.com/office/drawing/2014/main" id="{0213D395-B300-46E3-5B63-4DECAE077780}"/>
              </a:ext>
            </a:extLst>
          </p:cNvPr>
          <p:cNvSpPr txBox="1">
            <a:spLocks/>
          </p:cNvSpPr>
          <p:nvPr/>
        </p:nvSpPr>
        <p:spPr>
          <a:xfrm>
            <a:off x="7946563" y="580232"/>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2017</a:t>
            </a:r>
            <a:endParaRPr lang="de-DE" sz="2000" b="1" spc="300">
              <a:latin typeface=""/>
              <a:ea typeface="Tahoma" panose="020B0604030504040204" pitchFamily="34" charset="0"/>
              <a:cs typeface="Tahoma" panose="020B0604030504040204" pitchFamily="34" charset="0"/>
            </a:endParaRPr>
          </a:p>
        </p:txBody>
      </p:sp>
      <p:sp>
        <p:nvSpPr>
          <p:cNvPr id="5" name="Triángulo 4">
            <a:extLst>
              <a:ext uri="{FF2B5EF4-FFF2-40B4-BE49-F238E27FC236}">
                <a16:creationId xmlns:a16="http://schemas.microsoft.com/office/drawing/2014/main" id="{0AD48854-CBFA-F78B-8AE3-C6477F749849}"/>
              </a:ext>
            </a:extLst>
          </p:cNvPr>
          <p:cNvSpPr/>
          <p:nvPr/>
        </p:nvSpPr>
        <p:spPr>
          <a:xfrm rot="5400000">
            <a:off x="7352374" y="1656051"/>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348230" y="134347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2000</a:t>
            </a:r>
            <a:endParaRPr lang="de-DE" sz="12500" b="1" spc="600">
              <a:latin typeface="Impact" panose="020B0806030902050204" pitchFamily="34" charset="0"/>
              <a:cs typeface="Aharoni" panose="02010803020104030203" pitchFamily="2" charset="-79"/>
            </a:endParaRPr>
          </a:p>
        </p:txBody>
      </p:sp>
      <p:sp>
        <p:nvSpPr>
          <p:cNvPr id="6" name="Subtítulo 2">
            <a:extLst>
              <a:ext uri="{FF2B5EF4-FFF2-40B4-BE49-F238E27FC236}">
                <a16:creationId xmlns:a16="http://schemas.microsoft.com/office/drawing/2014/main" id="{6818F709-0638-EBD8-4593-1D16DF41422C}"/>
              </a:ext>
            </a:extLst>
          </p:cNvPr>
          <p:cNvSpPr txBox="1">
            <a:spLocks/>
          </p:cNvSpPr>
          <p:nvPr/>
        </p:nvSpPr>
        <p:spPr>
          <a:xfrm>
            <a:off x="5648430" y="6015716"/>
            <a:ext cx="895140" cy="36871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19" name="Rectángulo 18">
            <a:extLst>
              <a:ext uri="{FF2B5EF4-FFF2-40B4-BE49-F238E27FC236}">
                <a16:creationId xmlns:a16="http://schemas.microsoft.com/office/drawing/2014/main" id="{1E93E84D-DDC6-2CCE-012A-C823605F19CF}"/>
              </a:ext>
            </a:extLst>
          </p:cNvPr>
          <p:cNvSpPr/>
          <p:nvPr/>
        </p:nvSpPr>
        <p:spPr>
          <a:xfrm>
            <a:off x="8050292" y="3745015"/>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Subtítulo 2">
            <a:extLst>
              <a:ext uri="{FF2B5EF4-FFF2-40B4-BE49-F238E27FC236}">
                <a16:creationId xmlns:a16="http://schemas.microsoft.com/office/drawing/2014/main" id="{AB5EDEB7-886A-108B-73DD-074C0B60CB31}"/>
              </a:ext>
            </a:extLst>
          </p:cNvPr>
          <p:cNvSpPr txBox="1">
            <a:spLocks/>
          </p:cNvSpPr>
          <p:nvPr/>
        </p:nvSpPr>
        <p:spPr>
          <a:xfrm>
            <a:off x="7960170" y="4464141"/>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KI &amp; Krebserkennung?</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Forscher der Ludwig-Maximilians-Universität München und der Technischen Universität München  haben einen intelligenten Algorithmus namens </a:t>
            </a:r>
            <a:r>
              <a:rPr lang="de-DE" sz="1500" spc="300" err="1">
                <a:solidFill>
                  <a:srgbClr val="FFFFFF"/>
                </a:solidFill>
                <a:latin typeface="Tahoma" panose="020B0604030504040204" pitchFamily="34" charset="0"/>
                <a:ea typeface="Tahoma" panose="020B0604030504040204" pitchFamily="34" charset="0"/>
                <a:cs typeface="Tahoma" panose="020B0604030504040204" pitchFamily="34" charset="0"/>
              </a:rPr>
              <a:t>DeepMACT</a:t>
            </a: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 entwickelt, der automatisch Krebsmetastasen im Körper von Mäusen erkennt. </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21" name="Subtítulo 2">
            <a:extLst>
              <a:ext uri="{FF2B5EF4-FFF2-40B4-BE49-F238E27FC236}">
                <a16:creationId xmlns:a16="http://schemas.microsoft.com/office/drawing/2014/main" id="{7522EB4F-2BA4-B812-E07F-42C1D3D675DA}"/>
              </a:ext>
            </a:extLst>
          </p:cNvPr>
          <p:cNvSpPr txBox="1">
            <a:spLocks/>
          </p:cNvSpPr>
          <p:nvPr/>
        </p:nvSpPr>
        <p:spPr>
          <a:xfrm>
            <a:off x="7952659" y="4048856"/>
            <a:ext cx="4236443" cy="305558"/>
          </a:xfrm>
          <a:prstGeom prst="rect">
            <a:avLst/>
          </a:prstGeom>
        </p:spPr>
        <p:txBody>
          <a:bodyPr vert="horz" lIns="91440" tIns="45720" rIns="91440" bIns="45720" numCol="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2000" b="1" spc="300">
                <a:solidFill>
                  <a:srgbClr val="FFFFFF"/>
                </a:solidFill>
                <a:latin typeface=""/>
                <a:ea typeface="Tahoma" panose="020B0604030504040204" pitchFamily="34" charset="0"/>
                <a:cs typeface="Tahoma" panose="020B0604030504040204" pitchFamily="34" charset="0"/>
              </a:rPr>
              <a:t>2019</a:t>
            </a:r>
            <a:endParaRPr lang="de-DE" sz="2000" b="1" spc="300">
              <a:latin typeface=""/>
              <a:ea typeface="Tahoma" panose="020B0604030504040204" pitchFamily="34" charset="0"/>
              <a:cs typeface="Tahoma" panose="020B0604030504040204" pitchFamily="34" charset="0"/>
            </a:endParaRPr>
          </a:p>
        </p:txBody>
      </p:sp>
      <p:sp>
        <p:nvSpPr>
          <p:cNvPr id="22" name="Triángulo 21">
            <a:extLst>
              <a:ext uri="{FF2B5EF4-FFF2-40B4-BE49-F238E27FC236}">
                <a16:creationId xmlns:a16="http://schemas.microsoft.com/office/drawing/2014/main" id="{DA354340-5EDE-5E7B-2C03-3DF5F02B9167}"/>
              </a:ext>
            </a:extLst>
          </p:cNvPr>
          <p:cNvSpPr/>
          <p:nvPr/>
        </p:nvSpPr>
        <p:spPr>
          <a:xfrm rot="5400000">
            <a:off x="7358470" y="5307555"/>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ítulo 1">
            <a:extLst>
              <a:ext uri="{FF2B5EF4-FFF2-40B4-BE49-F238E27FC236}">
                <a16:creationId xmlns:a16="http://schemas.microsoft.com/office/drawing/2014/main" id="{4AFFCE54-2022-5AB1-1537-9C42483CE8ED}"/>
              </a:ext>
            </a:extLst>
          </p:cNvPr>
          <p:cNvSpPr txBox="1">
            <a:spLocks/>
          </p:cNvSpPr>
          <p:nvPr/>
        </p:nvSpPr>
        <p:spPr>
          <a:xfrm>
            <a:off x="4686299" y="6999508"/>
            <a:ext cx="2824013" cy="685800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6600" b="1" spc="600">
                <a:latin typeface="Impact" panose="020B0806030902050204" pitchFamily="34" charset="0"/>
                <a:cs typeface="Aharoni" panose="02010803020104030203" pitchFamily="2" charset="-79"/>
              </a:rPr>
              <a:t>Z</a:t>
            </a:r>
          </a:p>
          <a:p>
            <a:r>
              <a:rPr lang="de-DE" sz="6600" b="1" spc="600">
                <a:latin typeface="Impact" panose="020B0806030902050204" pitchFamily="34" charset="0"/>
                <a:cs typeface="Aharoni" panose="02010803020104030203" pitchFamily="2" charset="-79"/>
              </a:rPr>
              <a:t>U</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K</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U</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N</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F</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T</a:t>
            </a:r>
          </a:p>
        </p:txBody>
      </p:sp>
    </p:spTree>
    <p:extLst>
      <p:ext uri="{BB962C8B-B14F-4D97-AF65-F5344CB8AC3E}">
        <p14:creationId xmlns:p14="http://schemas.microsoft.com/office/powerpoint/2010/main" val="3230360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3D9595EC-4352-5931-4D71-BEC32DBFAFA1}"/>
              </a:ext>
            </a:extLst>
          </p:cNvPr>
          <p:cNvSpPr/>
          <p:nvPr/>
        </p:nvSpPr>
        <p:spPr>
          <a:xfrm>
            <a:off x="3436409" y="221696"/>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Subtítulo 2">
            <a:extLst>
              <a:ext uri="{FF2B5EF4-FFF2-40B4-BE49-F238E27FC236}">
                <a16:creationId xmlns:a16="http://schemas.microsoft.com/office/drawing/2014/main" id="{8402D98E-437F-65D0-51AC-FBD07EAC7F30}"/>
              </a:ext>
            </a:extLst>
          </p:cNvPr>
          <p:cNvSpPr txBox="1">
            <a:spLocks/>
          </p:cNvSpPr>
          <p:nvPr/>
        </p:nvSpPr>
        <p:spPr>
          <a:xfrm>
            <a:off x="251404" y="548936"/>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KI &amp; JOBS</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Künstliche Intelligenz könnte unsere Zukunft stark beeinflussen. Ein großer Effekt wird die Automatisierung von Jobs sein, was sowohl Jobverluste als auch neue Arbeitsmöglichkeiten schaffen kann.</a:t>
            </a:r>
          </a:p>
        </p:txBody>
      </p:sp>
      <p:sp>
        <p:nvSpPr>
          <p:cNvPr id="17" name="Triángulo 16">
            <a:extLst>
              <a:ext uri="{FF2B5EF4-FFF2-40B4-BE49-F238E27FC236}">
                <a16:creationId xmlns:a16="http://schemas.microsoft.com/office/drawing/2014/main" id="{8D5D3EBA-D36E-1765-BE7F-EEE72422C095}"/>
              </a:ext>
            </a:extLst>
          </p:cNvPr>
          <p:cNvSpPr/>
          <p:nvPr/>
        </p:nvSpPr>
        <p:spPr>
          <a:xfrm rot="16200000">
            <a:off x="4232401" y="1171656"/>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tángulo 1">
            <a:extLst>
              <a:ext uri="{FF2B5EF4-FFF2-40B4-BE49-F238E27FC236}">
                <a16:creationId xmlns:a16="http://schemas.microsoft.com/office/drawing/2014/main" id="{C1519C88-D0AB-D05D-7347-EA2F3547664C}"/>
              </a:ext>
            </a:extLst>
          </p:cNvPr>
          <p:cNvSpPr/>
          <p:nvPr/>
        </p:nvSpPr>
        <p:spPr>
          <a:xfrm>
            <a:off x="8044196" y="646508"/>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ítulo 2">
            <a:extLst>
              <a:ext uri="{FF2B5EF4-FFF2-40B4-BE49-F238E27FC236}">
                <a16:creationId xmlns:a16="http://schemas.microsoft.com/office/drawing/2014/main" id="{B80DAD8D-92D1-D45B-71C2-6C92B360EE61}"/>
              </a:ext>
            </a:extLst>
          </p:cNvPr>
          <p:cNvSpPr txBox="1">
            <a:spLocks/>
          </p:cNvSpPr>
          <p:nvPr/>
        </p:nvSpPr>
        <p:spPr>
          <a:xfrm>
            <a:off x="7954074" y="1060836"/>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KI &amp; Medizin</a:t>
            </a:r>
            <a:endPar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In der Medizin kann sie helfen, Krankheiten früher zu erkennen, und in der Finanzbranche Risiken besser einschätzen.</a:t>
            </a:r>
          </a:p>
        </p:txBody>
      </p:sp>
      <p:sp>
        <p:nvSpPr>
          <p:cNvPr id="5" name="Triángulo 4">
            <a:extLst>
              <a:ext uri="{FF2B5EF4-FFF2-40B4-BE49-F238E27FC236}">
                <a16:creationId xmlns:a16="http://schemas.microsoft.com/office/drawing/2014/main" id="{0AD48854-CBFA-F78B-8AE3-C6477F749849}"/>
              </a:ext>
            </a:extLst>
          </p:cNvPr>
          <p:cNvSpPr/>
          <p:nvPr/>
        </p:nvSpPr>
        <p:spPr>
          <a:xfrm rot="5400000">
            <a:off x="7352374" y="1721370"/>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ángulo 8">
            <a:extLst>
              <a:ext uri="{FF2B5EF4-FFF2-40B4-BE49-F238E27FC236}">
                <a16:creationId xmlns:a16="http://schemas.microsoft.com/office/drawing/2014/main" id="{B1533A41-ADF1-7EF5-75BA-794BC9990D31}"/>
              </a:ext>
            </a:extLst>
          </p:cNvPr>
          <p:cNvSpPr/>
          <p:nvPr/>
        </p:nvSpPr>
        <p:spPr>
          <a:xfrm>
            <a:off x="4686300" y="-201386"/>
            <a:ext cx="2819400" cy="7260771"/>
          </a:xfrm>
          <a:prstGeom prst="rect">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ítulo 1">
            <a:extLst>
              <a:ext uri="{FF2B5EF4-FFF2-40B4-BE49-F238E27FC236}">
                <a16:creationId xmlns:a16="http://schemas.microsoft.com/office/drawing/2014/main" id="{A218F808-FE31-F929-ABBA-E6DDC3A8B81B}"/>
              </a:ext>
            </a:extLst>
          </p:cNvPr>
          <p:cNvSpPr txBox="1">
            <a:spLocks/>
          </p:cNvSpPr>
          <p:nvPr/>
        </p:nvSpPr>
        <p:spPr>
          <a:xfrm>
            <a:off x="4686299" y="0"/>
            <a:ext cx="2824013" cy="685800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6600" b="1" spc="600">
                <a:latin typeface="Impact" panose="020B0806030902050204" pitchFamily="34" charset="0"/>
                <a:cs typeface="Aharoni" panose="02010803020104030203" pitchFamily="2" charset="-79"/>
              </a:rPr>
              <a:t>Z</a:t>
            </a:r>
          </a:p>
          <a:p>
            <a:r>
              <a:rPr lang="de-DE" sz="6600" b="1" spc="600">
                <a:latin typeface="Impact" panose="020B0806030902050204" pitchFamily="34" charset="0"/>
                <a:cs typeface="Aharoni" panose="02010803020104030203" pitchFamily="2" charset="-79"/>
              </a:rPr>
              <a:t>U</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K</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U</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N</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F</a:t>
            </a:r>
            <a:br>
              <a:rPr lang="de-DE" sz="6600" b="1" spc="600">
                <a:latin typeface="Impact" panose="020B0806030902050204" pitchFamily="34" charset="0"/>
                <a:cs typeface="Aharoni" panose="02010803020104030203" pitchFamily="2" charset="-79"/>
              </a:rPr>
            </a:br>
            <a:r>
              <a:rPr lang="de-DE" sz="6600" b="1" spc="600">
                <a:latin typeface="Impact" panose="020B0806030902050204" pitchFamily="34" charset="0"/>
                <a:cs typeface="Aharoni" panose="02010803020104030203" pitchFamily="2" charset="-79"/>
              </a:rPr>
              <a:t>T</a:t>
            </a:r>
          </a:p>
        </p:txBody>
      </p:sp>
      <p:sp>
        <p:nvSpPr>
          <p:cNvPr id="6" name="Subtítulo 2">
            <a:extLst>
              <a:ext uri="{FF2B5EF4-FFF2-40B4-BE49-F238E27FC236}">
                <a16:creationId xmlns:a16="http://schemas.microsoft.com/office/drawing/2014/main" id="{6818F709-0638-EBD8-4593-1D16DF41422C}"/>
              </a:ext>
            </a:extLst>
          </p:cNvPr>
          <p:cNvSpPr txBox="1">
            <a:spLocks/>
          </p:cNvSpPr>
          <p:nvPr/>
        </p:nvSpPr>
        <p:spPr>
          <a:xfrm>
            <a:off x="5648430" y="6015716"/>
            <a:ext cx="895140" cy="368710"/>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a:t>
            </a:r>
            <a:endParaRPr lang="de-DE" sz="1500" spc="300">
              <a:latin typeface="Tahoma" panose="020B0604030504040204" pitchFamily="34" charset="0"/>
              <a:ea typeface="Tahoma" panose="020B0604030504040204" pitchFamily="34" charset="0"/>
              <a:cs typeface="Tahoma" panose="020B0604030504040204" pitchFamily="34" charset="0"/>
            </a:endParaRPr>
          </a:p>
        </p:txBody>
      </p:sp>
      <p:sp>
        <p:nvSpPr>
          <p:cNvPr id="7" name="Título 1">
            <a:extLst>
              <a:ext uri="{FF2B5EF4-FFF2-40B4-BE49-F238E27FC236}">
                <a16:creationId xmlns:a16="http://schemas.microsoft.com/office/drawing/2014/main" id="{25BCBDF8-FAD7-6456-3458-EF9A45523943}"/>
              </a:ext>
            </a:extLst>
          </p:cNvPr>
          <p:cNvSpPr txBox="1">
            <a:spLocks/>
          </p:cNvSpPr>
          <p:nvPr/>
        </p:nvSpPr>
        <p:spPr>
          <a:xfrm>
            <a:off x="4348230" y="-4774302"/>
            <a:ext cx="3495540" cy="46722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Disket Mono" panose="020B0509050000020004" pitchFamily="49" charset="0"/>
                <a:ea typeface="+mj-ea"/>
                <a:cs typeface="+mj-cs"/>
              </a:defRPr>
            </a:lvl1pPr>
          </a:lstStyle>
          <a:p>
            <a:r>
              <a:rPr lang="de-DE" sz="18000" b="1" spc="600">
                <a:latin typeface="Impact" panose="020B0806030902050204" pitchFamily="34" charset="0"/>
                <a:cs typeface="Aharoni" panose="02010803020104030203" pitchFamily="2" charset="-79"/>
              </a:rPr>
              <a:t>2000</a:t>
            </a:r>
            <a:endParaRPr lang="de-DE" sz="12500" b="1" spc="600">
              <a:latin typeface="Impact" panose="020B0806030902050204" pitchFamily="34" charset="0"/>
              <a:cs typeface="Aharoni" panose="02010803020104030203" pitchFamily="2" charset="-79"/>
            </a:endParaRPr>
          </a:p>
        </p:txBody>
      </p:sp>
      <p:sp>
        <p:nvSpPr>
          <p:cNvPr id="8" name="Rectángulo 7">
            <a:extLst>
              <a:ext uri="{FF2B5EF4-FFF2-40B4-BE49-F238E27FC236}">
                <a16:creationId xmlns:a16="http://schemas.microsoft.com/office/drawing/2014/main" id="{DE1AD8A5-D405-6BC3-5BF4-D2D41B00E542}"/>
              </a:ext>
            </a:extLst>
          </p:cNvPr>
          <p:cNvSpPr/>
          <p:nvPr/>
        </p:nvSpPr>
        <p:spPr>
          <a:xfrm>
            <a:off x="8044194" y="4293214"/>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Subtítulo 2">
            <a:extLst>
              <a:ext uri="{FF2B5EF4-FFF2-40B4-BE49-F238E27FC236}">
                <a16:creationId xmlns:a16="http://schemas.microsoft.com/office/drawing/2014/main" id="{ECA7551B-0112-61F2-4164-730E3A06FFC6}"/>
              </a:ext>
            </a:extLst>
          </p:cNvPr>
          <p:cNvSpPr txBox="1">
            <a:spLocks/>
          </p:cNvSpPr>
          <p:nvPr/>
        </p:nvSpPr>
        <p:spPr>
          <a:xfrm>
            <a:off x="7954072" y="4674883"/>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FAZIT</a:t>
            </a:r>
            <a:endPar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Insgesamt könnte KI viele Bereiche unseres Lebens verbessern, aber sie bringen auch Herausforderungen mit sich.</a:t>
            </a:r>
          </a:p>
        </p:txBody>
      </p:sp>
      <p:sp>
        <p:nvSpPr>
          <p:cNvPr id="13" name="Triángulo 12">
            <a:extLst>
              <a:ext uri="{FF2B5EF4-FFF2-40B4-BE49-F238E27FC236}">
                <a16:creationId xmlns:a16="http://schemas.microsoft.com/office/drawing/2014/main" id="{2A88E76B-B8CB-7939-3EAF-503559A55D8C}"/>
              </a:ext>
            </a:extLst>
          </p:cNvPr>
          <p:cNvSpPr/>
          <p:nvPr/>
        </p:nvSpPr>
        <p:spPr>
          <a:xfrm rot="5400000">
            <a:off x="7352372" y="5335417"/>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tángulo 17">
            <a:extLst>
              <a:ext uri="{FF2B5EF4-FFF2-40B4-BE49-F238E27FC236}">
                <a16:creationId xmlns:a16="http://schemas.microsoft.com/office/drawing/2014/main" id="{AA8F8306-5BE5-A4E1-3696-E55E675EB4B4}"/>
              </a:ext>
            </a:extLst>
          </p:cNvPr>
          <p:cNvSpPr/>
          <p:nvPr/>
        </p:nvSpPr>
        <p:spPr>
          <a:xfrm>
            <a:off x="3436410" y="3378552"/>
            <a:ext cx="687797" cy="1659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Subtítulo 2">
            <a:extLst>
              <a:ext uri="{FF2B5EF4-FFF2-40B4-BE49-F238E27FC236}">
                <a16:creationId xmlns:a16="http://schemas.microsoft.com/office/drawing/2014/main" id="{2E35830F-B7C1-9329-AD02-5656EAD7DB3B}"/>
              </a:ext>
            </a:extLst>
          </p:cNvPr>
          <p:cNvSpPr txBox="1">
            <a:spLocks/>
          </p:cNvSpPr>
          <p:nvPr/>
        </p:nvSpPr>
        <p:spPr>
          <a:xfrm>
            <a:off x="251405" y="3705792"/>
            <a:ext cx="4236443" cy="1800000"/>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de-DE" sz="1500" b="1" spc="300">
                <a:solidFill>
                  <a:srgbClr val="FFFFFF"/>
                </a:solidFill>
                <a:latin typeface="Tahoma" panose="020B0604030504040204" pitchFamily="34" charset="0"/>
                <a:ea typeface="Tahoma" panose="020B0604030504040204" pitchFamily="34" charset="0"/>
                <a:cs typeface="Tahoma" panose="020B0604030504040204" pitchFamily="34" charset="0"/>
              </a:rPr>
              <a:t>KI &amp; Menschliche Interaktion</a:t>
            </a:r>
          </a:p>
          <a:p>
            <a:pPr algn="l">
              <a:lnSpc>
                <a:spcPct val="100000"/>
              </a:lnSpc>
            </a:pPr>
            <a:r>
              <a:rPr lang="de-DE" sz="1500" spc="300">
                <a:solidFill>
                  <a:srgbClr val="FFFFFF"/>
                </a:solidFill>
                <a:latin typeface="Tahoma" panose="020B0604030504040204" pitchFamily="34" charset="0"/>
                <a:ea typeface="Tahoma" panose="020B0604030504040204" pitchFamily="34" charset="0"/>
                <a:cs typeface="Tahoma" panose="020B0604030504040204" pitchFamily="34" charset="0"/>
              </a:rPr>
              <a:t>KI verbessert auch die Art und Weise, wie wir mit Computern interagieren, indem sie natürliche Sprache versteht und verwendet.</a:t>
            </a:r>
          </a:p>
        </p:txBody>
      </p:sp>
      <p:sp>
        <p:nvSpPr>
          <p:cNvPr id="24" name="Triángulo 23">
            <a:extLst>
              <a:ext uri="{FF2B5EF4-FFF2-40B4-BE49-F238E27FC236}">
                <a16:creationId xmlns:a16="http://schemas.microsoft.com/office/drawing/2014/main" id="{097908B1-BBF2-8546-DD9F-2D5B7ECEC2A2}"/>
              </a:ext>
            </a:extLst>
          </p:cNvPr>
          <p:cNvSpPr/>
          <p:nvPr/>
        </p:nvSpPr>
        <p:spPr>
          <a:xfrm rot="16200000">
            <a:off x="4232402" y="4328512"/>
            <a:ext cx="601129" cy="593044"/>
          </a:xfrm>
          <a:prstGeom prst="triangle">
            <a:avLst/>
          </a:prstGeom>
          <a:solidFill>
            <a:srgbClr val="4000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92359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Juansi">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000C1"/>
      </a:hlink>
      <a:folHlink>
        <a:srgbClr val="4000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{6D1FDC28-DAF9-1D48-AA7F-FC5EAAD0EB7E}tf10001076</Template>
  <TotalTime>8</TotalTime>
  <Words>968</Words>
  <Application>Microsoft Macintosh PowerPoint</Application>
  <PresentationFormat>Panorámica</PresentationFormat>
  <Paragraphs>107</Paragraphs>
  <Slides>11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Disket Mono</vt:lpstr>
      <vt:lpstr>Impact</vt:lpstr>
      <vt:lpstr>Tahoma</vt:lpstr>
      <vt:lpstr>Times New Roman</vt:lpstr>
      <vt:lpstr>Tema de Office</vt:lpstr>
      <vt:lpstr>Künstliche Intelligenz</vt:lpstr>
      <vt:lpstr>Künstliche Intelligenz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EINE ZEITREISE DURCH DIE KI</dc:title>
  <dc:creator>Juan Simón Ibarra Podhajecki</dc:creator>
  <cp:lastModifiedBy>Juan Simón Ibarra Podhajecki</cp:lastModifiedBy>
  <cp:revision>1</cp:revision>
  <dcterms:created xsi:type="dcterms:W3CDTF">2023-11-13T19:08:19Z</dcterms:created>
  <dcterms:modified xsi:type="dcterms:W3CDTF">2023-11-22T08:34:16Z</dcterms:modified>
</cp:coreProperties>
</file>