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slides/slide19.xml" ContentType="application/vnd.openxmlformats-officedocument.presentationml.slide+xml"/>
  <Override PartName="/ppt/diagrams/data7.xml" ContentType="application/vnd.openxmlformats-officedocument.drawingml.diagramData+xml"/>
  <Override PartName="/ppt/diagrams/data8.xml" ContentType="application/vnd.openxmlformats-officedocument.drawingml.diagramData+xml"/>
  <Override PartName="/ppt/diagrams/data1.xml" ContentType="application/vnd.openxmlformats-officedocument.drawingml.diagramData+xml"/>
  <Override PartName="/ppt/diagrams/data9.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layout6.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quickStyle6.xml" ContentType="application/vnd.openxmlformats-officedocument.drawingml.diagramStyle+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layout7.xml" ContentType="application/vnd.openxmlformats-officedocument.drawingml.diagramLayout+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quickStyle7.xml" ContentType="application/vnd.openxmlformats-officedocument.drawingml.diagramStyle+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colors7.xml" ContentType="application/vnd.openxmlformats-officedocument.drawingml.diagramColors+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colors6.xml" ContentType="application/vnd.openxmlformats-officedocument.drawingml.diagramColors+xml"/>
  <Override PartName="/ppt/diagrams/drawing11.xml" ContentType="application/vnd.ms-office.drawingml.diagramDrawing+xml"/>
  <Override PartName="/ppt/diagrams/drawing7.xml" ContentType="application/vnd.ms-office.drawingml.diagramDrawing+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rawing6.xml" ContentType="application/vnd.ms-office.drawingml.diagramDrawing+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13.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2" r:id="rId4"/>
    <p:sldId id="258" r:id="rId5"/>
    <p:sldId id="259" r:id="rId6"/>
    <p:sldId id="263" r:id="rId7"/>
    <p:sldId id="264" r:id="rId8"/>
    <p:sldId id="261" r:id="rId9"/>
    <p:sldId id="276" r:id="rId10"/>
    <p:sldId id="288" r:id="rId11"/>
    <p:sldId id="273" r:id="rId12"/>
    <p:sldId id="286" r:id="rId13"/>
    <p:sldId id="265" r:id="rId14"/>
    <p:sldId id="278" r:id="rId15"/>
    <p:sldId id="279" r:id="rId16"/>
    <p:sldId id="275" r:id="rId17"/>
    <p:sldId id="267" r:id="rId18"/>
    <p:sldId id="268" r:id="rId19"/>
    <p:sldId id="269" r:id="rId20"/>
    <p:sldId id="270" r:id="rId21"/>
    <p:sldId id="271" r:id="rId22"/>
    <p:sldId id="272" r:id="rId23"/>
    <p:sldId id="284" r:id="rId24"/>
    <p:sldId id="285" r:id="rId25"/>
    <p:sldId id="283" r:id="rId26"/>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0" autoAdjust="0"/>
    <p:restoredTop sz="94660" autoAdjust="0"/>
  </p:normalViewPr>
  <p:slideViewPr>
    <p:cSldViewPr>
      <p:cViewPr varScale="1">
        <p:scale>
          <a:sx n="120" d="100"/>
          <a:sy n="120" d="100"/>
        </p:scale>
        <p:origin x="1344" y="96"/>
      </p:cViewPr>
      <p:guideLst>
        <p:guide orient="horz" pos="2160"/>
        <p:guide pos="2880"/>
      </p:guideLst>
    </p:cSldViewPr>
  </p:slideViewPr>
  <p:outlineViewPr>
    <p:cViewPr>
      <p:scale>
        <a:sx n="33" d="100"/>
        <a:sy n="33" d="100"/>
      </p:scale>
      <p:origin x="0" y="5976"/>
    </p:cViewPr>
  </p:outlineViewPr>
  <p:notesTextViewPr>
    <p:cViewPr>
      <p:scale>
        <a:sx n="1" d="1"/>
        <a:sy n="1" d="1"/>
      </p:scale>
      <p:origin x="0" y="0"/>
    </p:cViewPr>
  </p:notesTextViewPr>
  <p:sorterViewPr>
    <p:cViewPr>
      <p:scale>
        <a:sx n="65" d="100"/>
        <a:sy n="6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8CA3C8-933C-43C4-BD26-2946823B72D0}" type="doc">
      <dgm:prSet loTypeId="urn:microsoft.com/office/officeart/2005/8/layout/arrow2" loCatId="process" qsTypeId="urn:microsoft.com/office/officeart/2005/8/quickstyle/3d3" qsCatId="3D" csTypeId="urn:microsoft.com/office/officeart/2005/8/colors/colorful1" csCatId="colorful" phldr="1"/>
      <dgm:spPr/>
    </dgm:pt>
    <dgm:pt modelId="{42B9104A-38C4-4F82-B72E-3B7666B062D0}">
      <dgm:prSet phldrT="[Texte]" custT="1"/>
      <dgm:spPr/>
      <dgm:t>
        <a:bodyPr/>
        <a:lstStyle/>
        <a:p>
          <a:r>
            <a:rPr lang="fr-FR" sz="1400" b="1" dirty="0">
              <a:solidFill>
                <a:schemeClr val="bg1"/>
              </a:solidFill>
            </a:rPr>
            <a:t>Employés et clients multi réseaux sociaux</a:t>
          </a:r>
        </a:p>
      </dgm:t>
    </dgm:pt>
    <dgm:pt modelId="{1FBFF08D-69E2-4E92-9719-E5D45792FEC1}" type="parTrans" cxnId="{11A9DD54-68C6-4F3F-87BF-A826864E8BFC}">
      <dgm:prSet/>
      <dgm:spPr/>
      <dgm:t>
        <a:bodyPr/>
        <a:lstStyle/>
        <a:p>
          <a:endParaRPr lang="fr-FR" sz="1400" b="1">
            <a:solidFill>
              <a:schemeClr val="bg1"/>
            </a:solidFill>
          </a:endParaRPr>
        </a:p>
      </dgm:t>
    </dgm:pt>
    <dgm:pt modelId="{58D16F41-E39D-428B-9BB4-4FF2955D45B4}" type="sibTrans" cxnId="{11A9DD54-68C6-4F3F-87BF-A826864E8BFC}">
      <dgm:prSet/>
      <dgm:spPr/>
      <dgm:t>
        <a:bodyPr/>
        <a:lstStyle/>
        <a:p>
          <a:endParaRPr lang="fr-FR" sz="1400" b="1">
            <a:solidFill>
              <a:schemeClr val="bg1"/>
            </a:solidFill>
          </a:endParaRPr>
        </a:p>
      </dgm:t>
    </dgm:pt>
    <dgm:pt modelId="{DB1027B5-BA9B-4B94-A968-53900DC03B0D}">
      <dgm:prSet phldrT="[Texte]" custT="1"/>
      <dgm:spPr/>
      <dgm:t>
        <a:bodyPr/>
        <a:lstStyle/>
        <a:p>
          <a:r>
            <a:rPr lang="fr-FR" sz="1400" b="1" dirty="0">
              <a:solidFill>
                <a:schemeClr val="bg1"/>
              </a:solidFill>
            </a:rPr>
            <a:t>Analyse, récolte des données comportementales -&gt; lutte commerciale</a:t>
          </a:r>
        </a:p>
      </dgm:t>
    </dgm:pt>
    <dgm:pt modelId="{3206E5CB-46F5-412E-A5A2-57907EBC2062}" type="parTrans" cxnId="{8830A9D6-C559-44BB-ACC6-AFDEB7D9569C}">
      <dgm:prSet/>
      <dgm:spPr/>
      <dgm:t>
        <a:bodyPr/>
        <a:lstStyle/>
        <a:p>
          <a:endParaRPr lang="fr-FR" sz="1400" b="1">
            <a:solidFill>
              <a:schemeClr val="bg1"/>
            </a:solidFill>
          </a:endParaRPr>
        </a:p>
      </dgm:t>
    </dgm:pt>
    <dgm:pt modelId="{55A67276-9B5F-46DF-ACD6-0AD91F5199FB}" type="sibTrans" cxnId="{8830A9D6-C559-44BB-ACC6-AFDEB7D9569C}">
      <dgm:prSet/>
      <dgm:spPr/>
      <dgm:t>
        <a:bodyPr/>
        <a:lstStyle/>
        <a:p>
          <a:endParaRPr lang="fr-FR" sz="1400" b="1">
            <a:solidFill>
              <a:schemeClr val="bg1"/>
            </a:solidFill>
          </a:endParaRPr>
        </a:p>
      </dgm:t>
    </dgm:pt>
    <dgm:pt modelId="{5987C54B-971B-46D7-9909-04B253739104}">
      <dgm:prSet phldrT="[Texte]" custT="1"/>
      <dgm:spPr/>
      <dgm:t>
        <a:bodyPr/>
        <a:lstStyle/>
        <a:p>
          <a:r>
            <a:rPr lang="fr-FR" sz="1400" b="1" dirty="0">
              <a:solidFill>
                <a:schemeClr val="bg1"/>
              </a:solidFill>
            </a:rPr>
            <a:t>Services et données accessibles tout le temps et n’importe où : </a:t>
          </a:r>
          <a:r>
            <a:rPr lang="fr-FR" sz="1400" b="1" dirty="0" err="1">
              <a:solidFill>
                <a:schemeClr val="bg1"/>
              </a:solidFill>
            </a:rPr>
            <a:t>smartphones</a:t>
          </a:r>
          <a:r>
            <a:rPr lang="fr-FR" sz="1400" b="1" dirty="0">
              <a:solidFill>
                <a:schemeClr val="bg1"/>
              </a:solidFill>
            </a:rPr>
            <a:t>, tablettes</a:t>
          </a:r>
        </a:p>
      </dgm:t>
    </dgm:pt>
    <dgm:pt modelId="{D7922B9E-0383-47F3-8F0C-6FFBB1B4944E}" type="parTrans" cxnId="{D39CDF88-18A5-4800-934E-F0171F499FE4}">
      <dgm:prSet/>
      <dgm:spPr/>
      <dgm:t>
        <a:bodyPr/>
        <a:lstStyle/>
        <a:p>
          <a:endParaRPr lang="fr-FR" sz="1400" b="1">
            <a:solidFill>
              <a:schemeClr val="bg1"/>
            </a:solidFill>
          </a:endParaRPr>
        </a:p>
      </dgm:t>
    </dgm:pt>
    <dgm:pt modelId="{E37A9CFB-5483-4693-9554-D6E5B29492C8}" type="sibTrans" cxnId="{D39CDF88-18A5-4800-934E-F0171F499FE4}">
      <dgm:prSet/>
      <dgm:spPr/>
      <dgm:t>
        <a:bodyPr/>
        <a:lstStyle/>
        <a:p>
          <a:endParaRPr lang="fr-FR" sz="1400" b="1">
            <a:solidFill>
              <a:schemeClr val="bg1"/>
            </a:solidFill>
          </a:endParaRPr>
        </a:p>
      </dgm:t>
    </dgm:pt>
    <dgm:pt modelId="{FAAFBF8D-1CF8-48BA-9AD2-663AFF918904}">
      <dgm:prSet phldrT="[Texte]" custT="1"/>
      <dgm:spPr/>
      <dgm:t>
        <a:bodyPr/>
        <a:lstStyle/>
        <a:p>
          <a:r>
            <a:rPr lang="fr-FR" sz="1400" b="1" dirty="0">
              <a:solidFill>
                <a:schemeClr val="bg1"/>
              </a:solidFill>
            </a:rPr>
            <a:t>Produits, services attractifs mais non sécurisés</a:t>
          </a:r>
        </a:p>
      </dgm:t>
    </dgm:pt>
    <dgm:pt modelId="{79829940-8788-4C7F-BBAB-2A9C6402401E}" type="parTrans" cxnId="{2C85B1FC-680B-4724-8548-58BE68BBA7B6}">
      <dgm:prSet/>
      <dgm:spPr/>
      <dgm:t>
        <a:bodyPr/>
        <a:lstStyle/>
        <a:p>
          <a:endParaRPr lang="fr-FR" sz="1400" b="1">
            <a:solidFill>
              <a:schemeClr val="bg1"/>
            </a:solidFill>
          </a:endParaRPr>
        </a:p>
      </dgm:t>
    </dgm:pt>
    <dgm:pt modelId="{F10F6EE9-EE9F-48EB-BCD7-42C5CEA75E00}" type="sibTrans" cxnId="{2C85B1FC-680B-4724-8548-58BE68BBA7B6}">
      <dgm:prSet/>
      <dgm:spPr/>
      <dgm:t>
        <a:bodyPr/>
        <a:lstStyle/>
        <a:p>
          <a:endParaRPr lang="fr-FR" sz="1400" b="1">
            <a:solidFill>
              <a:schemeClr val="bg1"/>
            </a:solidFill>
          </a:endParaRPr>
        </a:p>
      </dgm:t>
    </dgm:pt>
    <dgm:pt modelId="{B3DFE518-93EA-4F60-AD7E-3BD89A57D4EA}">
      <dgm:prSet phldrT="[Texte]" custT="1"/>
      <dgm:spPr/>
      <dgm:t>
        <a:bodyPr/>
        <a:lstStyle/>
        <a:p>
          <a:r>
            <a:rPr lang="fr-FR" sz="1400" b="1" dirty="0">
              <a:solidFill>
                <a:schemeClr val="bg1"/>
              </a:solidFill>
            </a:rPr>
            <a:t>Collaboration sans confidentialité :</a:t>
          </a:r>
        </a:p>
        <a:p>
          <a:r>
            <a:rPr lang="fr-FR" sz="1400" b="1" dirty="0">
              <a:solidFill>
                <a:schemeClr val="bg1"/>
              </a:solidFill>
            </a:rPr>
            <a:t>Cloud</a:t>
          </a:r>
        </a:p>
        <a:p>
          <a:r>
            <a:rPr lang="fr-FR" sz="1400" b="1" dirty="0">
              <a:solidFill>
                <a:schemeClr val="bg1"/>
              </a:solidFill>
            </a:rPr>
            <a:t>Télétravail</a:t>
          </a:r>
        </a:p>
        <a:p>
          <a:r>
            <a:rPr lang="fr-FR" sz="1400" b="1" dirty="0">
              <a:solidFill>
                <a:schemeClr val="bg1"/>
              </a:solidFill>
            </a:rPr>
            <a:t>Nomadisation</a:t>
          </a:r>
        </a:p>
      </dgm:t>
    </dgm:pt>
    <dgm:pt modelId="{0689AAA1-01E2-4BC1-8F81-F3C037185629}" type="parTrans" cxnId="{C534CA0F-858C-4883-80B1-0A37FECE9FFF}">
      <dgm:prSet/>
      <dgm:spPr/>
      <dgm:t>
        <a:bodyPr/>
        <a:lstStyle/>
        <a:p>
          <a:endParaRPr lang="fr-FR" sz="1400" b="1">
            <a:solidFill>
              <a:schemeClr val="bg1"/>
            </a:solidFill>
          </a:endParaRPr>
        </a:p>
      </dgm:t>
    </dgm:pt>
    <dgm:pt modelId="{0E3917B7-D866-4578-B0E1-2654D7642525}" type="sibTrans" cxnId="{C534CA0F-858C-4883-80B1-0A37FECE9FFF}">
      <dgm:prSet/>
      <dgm:spPr/>
      <dgm:t>
        <a:bodyPr/>
        <a:lstStyle/>
        <a:p>
          <a:endParaRPr lang="fr-FR" sz="1400" b="1">
            <a:solidFill>
              <a:schemeClr val="bg1"/>
            </a:solidFill>
          </a:endParaRPr>
        </a:p>
      </dgm:t>
    </dgm:pt>
    <dgm:pt modelId="{599F8491-1631-4115-8C6C-BFC3AF0F0E2B}" type="pres">
      <dgm:prSet presAssocID="{028CA3C8-933C-43C4-BD26-2946823B72D0}" presName="arrowDiagram" presStyleCnt="0">
        <dgm:presLayoutVars>
          <dgm:chMax val="5"/>
          <dgm:dir/>
          <dgm:resizeHandles val="exact"/>
        </dgm:presLayoutVars>
      </dgm:prSet>
      <dgm:spPr/>
    </dgm:pt>
    <dgm:pt modelId="{B8DC02FD-9380-4F82-972D-B4D548DFB7B4}" type="pres">
      <dgm:prSet presAssocID="{028CA3C8-933C-43C4-BD26-2946823B72D0}" presName="arrow" presStyleLbl="bgShp" presStyleIdx="0" presStyleCnt="1"/>
      <dgm:spPr/>
    </dgm:pt>
    <dgm:pt modelId="{FC2CEE09-31D1-4E26-AD64-B592B87EC58C}" type="pres">
      <dgm:prSet presAssocID="{028CA3C8-933C-43C4-BD26-2946823B72D0}" presName="arrowDiagram5" presStyleCnt="0"/>
      <dgm:spPr/>
    </dgm:pt>
    <dgm:pt modelId="{681DFA58-8EBB-4388-BEE3-AC73383A5A2B}" type="pres">
      <dgm:prSet presAssocID="{42B9104A-38C4-4F82-B72E-3B7666B062D0}" presName="bullet5a" presStyleLbl="node1" presStyleIdx="0" presStyleCnt="5"/>
      <dgm:spPr/>
    </dgm:pt>
    <dgm:pt modelId="{FDEDC241-CC1D-4FA5-894D-46141DA82D4E}" type="pres">
      <dgm:prSet presAssocID="{42B9104A-38C4-4F82-B72E-3B7666B062D0}" presName="textBox5a" presStyleLbl="revTx" presStyleIdx="0" presStyleCnt="5" custLinFactNeighborX="1074">
        <dgm:presLayoutVars>
          <dgm:bulletEnabled val="1"/>
        </dgm:presLayoutVars>
      </dgm:prSet>
      <dgm:spPr/>
    </dgm:pt>
    <dgm:pt modelId="{0DFF7A06-597D-48FB-A4DF-9AB4A927C6C1}" type="pres">
      <dgm:prSet presAssocID="{5987C54B-971B-46D7-9909-04B253739104}" presName="bullet5b" presStyleLbl="node1" presStyleIdx="1" presStyleCnt="5"/>
      <dgm:spPr/>
    </dgm:pt>
    <dgm:pt modelId="{3296E2C6-4214-4446-9AE3-CDFF09A022B0}" type="pres">
      <dgm:prSet presAssocID="{5987C54B-971B-46D7-9909-04B253739104}" presName="textBox5b" presStyleLbl="revTx" presStyleIdx="1" presStyleCnt="5" custScaleX="112372" custLinFactNeighborX="5758" custLinFactNeighborY="2230">
        <dgm:presLayoutVars>
          <dgm:bulletEnabled val="1"/>
        </dgm:presLayoutVars>
      </dgm:prSet>
      <dgm:spPr/>
    </dgm:pt>
    <dgm:pt modelId="{842CFEF8-03A2-4BB1-A3F0-1776D7C365F7}" type="pres">
      <dgm:prSet presAssocID="{DB1027B5-BA9B-4B94-A968-53900DC03B0D}" presName="bullet5c" presStyleLbl="node1" presStyleIdx="2" presStyleCnt="5"/>
      <dgm:spPr/>
    </dgm:pt>
    <dgm:pt modelId="{7F87F910-81ED-43D7-8248-E2C52399C65B}" type="pres">
      <dgm:prSet presAssocID="{DB1027B5-BA9B-4B94-A968-53900DC03B0D}" presName="textBox5c" presStyleLbl="revTx" presStyleIdx="2" presStyleCnt="5" custScaleX="119810" custLinFactNeighborX="14275">
        <dgm:presLayoutVars>
          <dgm:bulletEnabled val="1"/>
        </dgm:presLayoutVars>
      </dgm:prSet>
      <dgm:spPr/>
    </dgm:pt>
    <dgm:pt modelId="{5F462100-B560-4583-9D26-01015E796417}" type="pres">
      <dgm:prSet presAssocID="{FAAFBF8D-1CF8-48BA-9AD2-663AFF918904}" presName="bullet5d" presStyleLbl="node1" presStyleIdx="3" presStyleCnt="5"/>
      <dgm:spPr/>
    </dgm:pt>
    <dgm:pt modelId="{489E251C-03AE-4CD8-940A-D54673893B95}" type="pres">
      <dgm:prSet presAssocID="{FAAFBF8D-1CF8-48BA-9AD2-663AFF918904}" presName="textBox5d" presStyleLbl="revTx" presStyleIdx="3" presStyleCnt="5">
        <dgm:presLayoutVars>
          <dgm:bulletEnabled val="1"/>
        </dgm:presLayoutVars>
      </dgm:prSet>
      <dgm:spPr/>
    </dgm:pt>
    <dgm:pt modelId="{415CFC02-5F6E-41AF-B804-F84C9437DD71}" type="pres">
      <dgm:prSet presAssocID="{B3DFE518-93EA-4F60-AD7E-3BD89A57D4EA}" presName="bullet5e" presStyleLbl="node1" presStyleIdx="4" presStyleCnt="5"/>
      <dgm:spPr/>
    </dgm:pt>
    <dgm:pt modelId="{0CE1DBC7-8B52-4B8D-9C4A-4985A6B6EDB7}" type="pres">
      <dgm:prSet presAssocID="{B3DFE518-93EA-4F60-AD7E-3BD89A57D4EA}" presName="textBox5e" presStyleLbl="revTx" presStyleIdx="4" presStyleCnt="5" custScaleX="125701" custLinFactNeighborX="12649">
        <dgm:presLayoutVars>
          <dgm:bulletEnabled val="1"/>
        </dgm:presLayoutVars>
      </dgm:prSet>
      <dgm:spPr/>
    </dgm:pt>
  </dgm:ptLst>
  <dgm:cxnLst>
    <dgm:cxn modelId="{E9D5C00D-9F57-4A4B-BCFB-9EDB006F5B45}" type="presOf" srcId="{028CA3C8-933C-43C4-BD26-2946823B72D0}" destId="{599F8491-1631-4115-8C6C-BFC3AF0F0E2B}" srcOrd="0" destOrd="0" presId="urn:microsoft.com/office/officeart/2005/8/layout/arrow2"/>
    <dgm:cxn modelId="{C534CA0F-858C-4883-80B1-0A37FECE9FFF}" srcId="{028CA3C8-933C-43C4-BD26-2946823B72D0}" destId="{B3DFE518-93EA-4F60-AD7E-3BD89A57D4EA}" srcOrd="4" destOrd="0" parTransId="{0689AAA1-01E2-4BC1-8F81-F3C037185629}" sibTransId="{0E3917B7-D866-4578-B0E1-2654D7642525}"/>
    <dgm:cxn modelId="{B729611B-FE50-412F-9899-D42E33A8C3B0}" type="presOf" srcId="{5987C54B-971B-46D7-9909-04B253739104}" destId="{3296E2C6-4214-4446-9AE3-CDFF09A022B0}" srcOrd="0" destOrd="0" presId="urn:microsoft.com/office/officeart/2005/8/layout/arrow2"/>
    <dgm:cxn modelId="{63D9343F-E661-484E-AB9C-E58759C98441}" type="presOf" srcId="{42B9104A-38C4-4F82-B72E-3B7666B062D0}" destId="{FDEDC241-CC1D-4FA5-894D-46141DA82D4E}" srcOrd="0" destOrd="0" presId="urn:microsoft.com/office/officeart/2005/8/layout/arrow2"/>
    <dgm:cxn modelId="{D5913873-5E91-46F9-A573-1E09A6EA4D72}" type="presOf" srcId="{FAAFBF8D-1CF8-48BA-9AD2-663AFF918904}" destId="{489E251C-03AE-4CD8-940A-D54673893B95}" srcOrd="0" destOrd="0" presId="urn:microsoft.com/office/officeart/2005/8/layout/arrow2"/>
    <dgm:cxn modelId="{11A9DD54-68C6-4F3F-87BF-A826864E8BFC}" srcId="{028CA3C8-933C-43C4-BD26-2946823B72D0}" destId="{42B9104A-38C4-4F82-B72E-3B7666B062D0}" srcOrd="0" destOrd="0" parTransId="{1FBFF08D-69E2-4E92-9719-E5D45792FEC1}" sibTransId="{58D16F41-E39D-428B-9BB4-4FF2955D45B4}"/>
    <dgm:cxn modelId="{D39CDF88-18A5-4800-934E-F0171F499FE4}" srcId="{028CA3C8-933C-43C4-BD26-2946823B72D0}" destId="{5987C54B-971B-46D7-9909-04B253739104}" srcOrd="1" destOrd="0" parTransId="{D7922B9E-0383-47F3-8F0C-6FFBB1B4944E}" sibTransId="{E37A9CFB-5483-4693-9554-D6E5B29492C8}"/>
    <dgm:cxn modelId="{7664C395-4813-4DCA-99D0-10A81231C0AD}" type="presOf" srcId="{DB1027B5-BA9B-4B94-A968-53900DC03B0D}" destId="{7F87F910-81ED-43D7-8248-E2C52399C65B}" srcOrd="0" destOrd="0" presId="urn:microsoft.com/office/officeart/2005/8/layout/arrow2"/>
    <dgm:cxn modelId="{8830A9D6-C559-44BB-ACC6-AFDEB7D9569C}" srcId="{028CA3C8-933C-43C4-BD26-2946823B72D0}" destId="{DB1027B5-BA9B-4B94-A968-53900DC03B0D}" srcOrd="2" destOrd="0" parTransId="{3206E5CB-46F5-412E-A5A2-57907EBC2062}" sibTransId="{55A67276-9B5F-46DF-ACD6-0AD91F5199FB}"/>
    <dgm:cxn modelId="{42D9C2EB-EA24-4D8B-9904-F0EA1300BE54}" type="presOf" srcId="{B3DFE518-93EA-4F60-AD7E-3BD89A57D4EA}" destId="{0CE1DBC7-8B52-4B8D-9C4A-4985A6B6EDB7}" srcOrd="0" destOrd="0" presId="urn:microsoft.com/office/officeart/2005/8/layout/arrow2"/>
    <dgm:cxn modelId="{2C85B1FC-680B-4724-8548-58BE68BBA7B6}" srcId="{028CA3C8-933C-43C4-BD26-2946823B72D0}" destId="{FAAFBF8D-1CF8-48BA-9AD2-663AFF918904}" srcOrd="3" destOrd="0" parTransId="{79829940-8788-4C7F-BBAB-2A9C6402401E}" sibTransId="{F10F6EE9-EE9F-48EB-BCD7-42C5CEA75E00}"/>
    <dgm:cxn modelId="{1A30CA9F-34D7-4F46-8E0A-53A8889F881F}" type="presParOf" srcId="{599F8491-1631-4115-8C6C-BFC3AF0F0E2B}" destId="{B8DC02FD-9380-4F82-972D-B4D548DFB7B4}" srcOrd="0" destOrd="0" presId="urn:microsoft.com/office/officeart/2005/8/layout/arrow2"/>
    <dgm:cxn modelId="{BA518E7A-DEFB-43E7-9884-5CD13EF43481}" type="presParOf" srcId="{599F8491-1631-4115-8C6C-BFC3AF0F0E2B}" destId="{FC2CEE09-31D1-4E26-AD64-B592B87EC58C}" srcOrd="1" destOrd="0" presId="urn:microsoft.com/office/officeart/2005/8/layout/arrow2"/>
    <dgm:cxn modelId="{F2114653-21BE-4EC7-89DE-E93040E4B74D}" type="presParOf" srcId="{FC2CEE09-31D1-4E26-AD64-B592B87EC58C}" destId="{681DFA58-8EBB-4388-BEE3-AC73383A5A2B}" srcOrd="0" destOrd="0" presId="urn:microsoft.com/office/officeart/2005/8/layout/arrow2"/>
    <dgm:cxn modelId="{4B1AC093-F9AF-43DD-B868-58489224E6D7}" type="presParOf" srcId="{FC2CEE09-31D1-4E26-AD64-B592B87EC58C}" destId="{FDEDC241-CC1D-4FA5-894D-46141DA82D4E}" srcOrd="1" destOrd="0" presId="urn:microsoft.com/office/officeart/2005/8/layout/arrow2"/>
    <dgm:cxn modelId="{C81DF8D6-1D4B-47CA-A3F1-40CC432ED47A}" type="presParOf" srcId="{FC2CEE09-31D1-4E26-AD64-B592B87EC58C}" destId="{0DFF7A06-597D-48FB-A4DF-9AB4A927C6C1}" srcOrd="2" destOrd="0" presId="urn:microsoft.com/office/officeart/2005/8/layout/arrow2"/>
    <dgm:cxn modelId="{9995B85D-21F5-4730-AA46-B5234E98160E}" type="presParOf" srcId="{FC2CEE09-31D1-4E26-AD64-B592B87EC58C}" destId="{3296E2C6-4214-4446-9AE3-CDFF09A022B0}" srcOrd="3" destOrd="0" presId="urn:microsoft.com/office/officeart/2005/8/layout/arrow2"/>
    <dgm:cxn modelId="{70DA3126-D782-48C7-8CF1-CF2C21D069FE}" type="presParOf" srcId="{FC2CEE09-31D1-4E26-AD64-B592B87EC58C}" destId="{842CFEF8-03A2-4BB1-A3F0-1776D7C365F7}" srcOrd="4" destOrd="0" presId="urn:microsoft.com/office/officeart/2005/8/layout/arrow2"/>
    <dgm:cxn modelId="{58D6FEC3-D383-46F3-924A-DF94F706BDCE}" type="presParOf" srcId="{FC2CEE09-31D1-4E26-AD64-B592B87EC58C}" destId="{7F87F910-81ED-43D7-8248-E2C52399C65B}" srcOrd="5" destOrd="0" presId="urn:microsoft.com/office/officeart/2005/8/layout/arrow2"/>
    <dgm:cxn modelId="{B58F2EDD-19DC-43D3-9F6D-95B63602B2DE}" type="presParOf" srcId="{FC2CEE09-31D1-4E26-AD64-B592B87EC58C}" destId="{5F462100-B560-4583-9D26-01015E796417}" srcOrd="6" destOrd="0" presId="urn:microsoft.com/office/officeart/2005/8/layout/arrow2"/>
    <dgm:cxn modelId="{70C3F64D-897C-4928-ACAB-E2B36D0B862D}" type="presParOf" srcId="{FC2CEE09-31D1-4E26-AD64-B592B87EC58C}" destId="{489E251C-03AE-4CD8-940A-D54673893B95}" srcOrd="7" destOrd="0" presId="urn:microsoft.com/office/officeart/2005/8/layout/arrow2"/>
    <dgm:cxn modelId="{4106889A-AAE3-477A-B814-08F1F7ECF74B}" type="presParOf" srcId="{FC2CEE09-31D1-4E26-AD64-B592B87EC58C}" destId="{415CFC02-5F6E-41AF-B804-F84C9437DD71}" srcOrd="8" destOrd="0" presId="urn:microsoft.com/office/officeart/2005/8/layout/arrow2"/>
    <dgm:cxn modelId="{F73363A7-30A8-48C8-8CF0-C8C2F25FD205}" type="presParOf" srcId="{FC2CEE09-31D1-4E26-AD64-B592B87EC58C}" destId="{0CE1DBC7-8B52-4B8D-9C4A-4985A6B6EDB7}" srcOrd="9" destOrd="0" presId="urn:microsoft.com/office/officeart/2005/8/layout/arrow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357AB100-2F79-4E4D-9AA6-6ECB7FD508A0}" type="presOf" srcId="{875434AB-473D-428C-B8F6-D8EEFE9BDD39}" destId="{D04C69CE-3582-4D8B-8184-B5474DDE00D7}" srcOrd="1" destOrd="0" presId="urn:microsoft.com/office/officeart/2005/8/layout/chart3"/>
    <dgm:cxn modelId="{1A657719-E7DC-4255-AFA7-16D529D0FF05}" srcId="{80EE88C7-28F6-4BC4-8B68-81A07EAE2F8F}" destId="{FDF79664-2D20-44D5-BCA6-61D555F6786A}" srcOrd="4" destOrd="0" parTransId="{DC19717C-8677-48D2-A808-0241EFC295BA}" sibTransId="{6D3DC70C-1792-4290-9DA2-4784A7AD45AD}"/>
    <dgm:cxn modelId="{4DD61D24-80CD-4807-BD85-219FDE15FB85}" type="presOf" srcId="{875434AB-473D-428C-B8F6-D8EEFE9BDD39}" destId="{95EA8358-AA3A-4ABB-8A2F-15BFF1FD37EE}" srcOrd="0" destOrd="0" presId="urn:microsoft.com/office/officeart/2005/8/layout/chart3"/>
    <dgm:cxn modelId="{14028831-9CF9-47C7-BF12-79D438A79CFE}" type="presOf" srcId="{4C74D2E5-5907-4B74-952C-2BE97A8E336D}" destId="{F8BA1478-C1C4-4FFA-9EC8-9F0CA2747DA2}" srcOrd="0" destOrd="0" presId="urn:microsoft.com/office/officeart/2005/8/layout/chart3"/>
    <dgm:cxn modelId="{B512DD39-70F0-4ADA-A6B0-093049B68187}" type="presOf" srcId="{FDF79664-2D20-44D5-BCA6-61D555F6786A}" destId="{B8FCE3FF-1FC3-425C-8A54-6C7B9470082B}" srcOrd="0"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47117767-0AF2-488A-B7BB-DE8CE416FED4}" type="presOf" srcId="{89DD5FCF-5DA9-407A-A787-CF622E45E4B7}" destId="{69243C20-19CC-449B-B154-E46B9391F41C}" srcOrd="0" destOrd="0" presId="urn:microsoft.com/office/officeart/2005/8/layout/chart3"/>
    <dgm:cxn modelId="{40339468-854D-4914-A399-A8C58840B262}" srcId="{80EE88C7-28F6-4BC4-8B68-81A07EAE2F8F}" destId="{89DD5FCF-5DA9-407A-A787-CF622E45E4B7}" srcOrd="3" destOrd="0" parTransId="{86789756-000E-4E05-B8AC-CF27ED514D08}" sibTransId="{4A5B2DBE-D271-4A4C-BFA4-E1F723210289}"/>
    <dgm:cxn modelId="{4551BF49-43C6-49D1-8C4B-87AA449F6A82}" type="presOf" srcId="{89DD5FCF-5DA9-407A-A787-CF622E45E4B7}" destId="{C50A9FEA-21E2-4FBE-A4AF-9A20DB3C07A5}" srcOrd="1" destOrd="0" presId="urn:microsoft.com/office/officeart/2005/8/layout/chart3"/>
    <dgm:cxn modelId="{BFF55C70-3DA6-4CF7-BDFB-A52393C41A3B}" type="presOf" srcId="{FDF79664-2D20-44D5-BCA6-61D555F6786A}" destId="{92C23F1F-2BD7-47F7-B3C1-30A3B30E9190}" srcOrd="1" destOrd="0" presId="urn:microsoft.com/office/officeart/2005/8/layout/chart3"/>
    <dgm:cxn modelId="{72EB9572-3B73-4A96-AC13-EF2886DAB843}" type="presOf" srcId="{B0A4D253-AB64-49B2-9D48-72D143F00B54}" destId="{541BA6DB-A527-4FAE-9572-D8BBA31CE7D4}" srcOrd="1" destOrd="0" presId="urn:microsoft.com/office/officeart/2005/8/layout/chart3"/>
    <dgm:cxn modelId="{FBF47554-3F9A-4C1C-BC01-065C13DAD03B}" type="presOf" srcId="{B0A4D253-AB64-49B2-9D48-72D143F00B54}" destId="{DB3DFF06-33FE-4B4E-8FC3-6538A2BCD3DF}" srcOrd="0" destOrd="0" presId="urn:microsoft.com/office/officeart/2005/8/layout/chart3"/>
    <dgm:cxn modelId="{C3FEEB96-639B-45AF-867A-4CA8E56AA742}" type="presOf" srcId="{80EE88C7-28F6-4BC4-8B68-81A07EAE2F8F}" destId="{296D5714-D6E2-45F5-90B7-526B9EA9B58F}" srcOrd="0"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EB37A1BA-0BFD-4E4E-BBAF-716B5165CEF8}" type="presOf" srcId="{91E5053B-A924-4008-AC8C-8587BA52C867}" destId="{2A465338-D5A1-422F-9BC5-F4B0ABE121C7}" srcOrd="0" destOrd="0" presId="urn:microsoft.com/office/officeart/2005/8/layout/chart3"/>
    <dgm:cxn modelId="{A864EBCA-F306-4A61-80AC-049447F5EC5A}" type="presOf" srcId="{91E5053B-A924-4008-AC8C-8587BA52C867}" destId="{547542EC-9FA5-411C-B4F5-4EE1CBE2AD6D}" srcOrd="1" destOrd="0" presId="urn:microsoft.com/office/officeart/2005/8/layout/chart3"/>
    <dgm:cxn modelId="{CE03C4CC-9C25-42D1-B1D3-A1816AD3584E}" type="presOf" srcId="{4C74D2E5-5907-4B74-952C-2BE97A8E336D}" destId="{7338777D-B141-420C-A50D-974A0725135F}" srcOrd="1" destOrd="0" presId="urn:microsoft.com/office/officeart/2005/8/layout/chart3"/>
    <dgm:cxn modelId="{243409D1-A773-4DBF-AB66-D39B9F7E3396}" srcId="{80EE88C7-28F6-4BC4-8B68-81A07EAE2F8F}" destId="{B0A4D253-AB64-49B2-9D48-72D143F00B54}" srcOrd="5" destOrd="0" parTransId="{8EC05ABD-0A0F-4505-9201-3E79EBA84B3F}" sibTransId="{CD9D4936-5881-4772-AC80-8142FDE0452B}"/>
    <dgm:cxn modelId="{EAFD52D1-C391-4488-A519-69C6E4AD4D02}" srcId="{80EE88C7-28F6-4BC4-8B68-81A07EAE2F8F}" destId="{91E5053B-A924-4008-AC8C-8587BA52C867}" srcOrd="2" destOrd="0" parTransId="{46BA6B1B-6F1F-4DE2-96F7-9403D371DAE8}" sibTransId="{965ADF86-1EE7-4F33-B9DC-B50FFB6510C4}"/>
    <dgm:cxn modelId="{53F19C84-5BAD-44B3-83CC-614EF28B6852}" type="presParOf" srcId="{296D5714-D6E2-45F5-90B7-526B9EA9B58F}" destId="{F8BA1478-C1C4-4FFA-9EC8-9F0CA2747DA2}" srcOrd="0" destOrd="0" presId="urn:microsoft.com/office/officeart/2005/8/layout/chart3"/>
    <dgm:cxn modelId="{D8905734-7A6A-4937-BD17-F37C37703C12}" type="presParOf" srcId="{296D5714-D6E2-45F5-90B7-526B9EA9B58F}" destId="{7338777D-B141-420C-A50D-974A0725135F}" srcOrd="1" destOrd="0" presId="urn:microsoft.com/office/officeart/2005/8/layout/chart3"/>
    <dgm:cxn modelId="{12ADBFBF-CD99-4FA8-BC74-2657352FB6D2}" type="presParOf" srcId="{296D5714-D6E2-45F5-90B7-526B9EA9B58F}" destId="{95EA8358-AA3A-4ABB-8A2F-15BFF1FD37EE}" srcOrd="2" destOrd="0" presId="urn:microsoft.com/office/officeart/2005/8/layout/chart3"/>
    <dgm:cxn modelId="{0601C22B-4ABE-4F77-A402-21B384E7103E}" type="presParOf" srcId="{296D5714-D6E2-45F5-90B7-526B9EA9B58F}" destId="{D04C69CE-3582-4D8B-8184-B5474DDE00D7}" srcOrd="3" destOrd="0" presId="urn:microsoft.com/office/officeart/2005/8/layout/chart3"/>
    <dgm:cxn modelId="{F56CEBEB-FA1E-4A4C-80D7-A675BFF58B9F}" type="presParOf" srcId="{296D5714-D6E2-45F5-90B7-526B9EA9B58F}" destId="{2A465338-D5A1-422F-9BC5-F4B0ABE121C7}" srcOrd="4" destOrd="0" presId="urn:microsoft.com/office/officeart/2005/8/layout/chart3"/>
    <dgm:cxn modelId="{D0373D5F-42FF-4DA4-BFBD-EB2E9EB49A11}" type="presParOf" srcId="{296D5714-D6E2-45F5-90B7-526B9EA9B58F}" destId="{547542EC-9FA5-411C-B4F5-4EE1CBE2AD6D}" srcOrd="5" destOrd="0" presId="urn:microsoft.com/office/officeart/2005/8/layout/chart3"/>
    <dgm:cxn modelId="{70F4A7B3-F605-479C-AB80-63B9F8065698}" type="presParOf" srcId="{296D5714-D6E2-45F5-90B7-526B9EA9B58F}" destId="{69243C20-19CC-449B-B154-E46B9391F41C}" srcOrd="6" destOrd="0" presId="urn:microsoft.com/office/officeart/2005/8/layout/chart3"/>
    <dgm:cxn modelId="{7FD80680-483F-4053-90E0-1A6C950F3922}" type="presParOf" srcId="{296D5714-D6E2-45F5-90B7-526B9EA9B58F}" destId="{C50A9FEA-21E2-4FBE-A4AF-9A20DB3C07A5}" srcOrd="7" destOrd="0" presId="urn:microsoft.com/office/officeart/2005/8/layout/chart3"/>
    <dgm:cxn modelId="{94FD9D62-C225-4510-AB2A-33ADA86B2E10}" type="presParOf" srcId="{296D5714-D6E2-45F5-90B7-526B9EA9B58F}" destId="{B8FCE3FF-1FC3-425C-8A54-6C7B9470082B}" srcOrd="8" destOrd="0" presId="urn:microsoft.com/office/officeart/2005/8/layout/chart3"/>
    <dgm:cxn modelId="{5E0B0872-8BAB-47E1-9894-7DC2DD8DF606}" type="presParOf" srcId="{296D5714-D6E2-45F5-90B7-526B9EA9B58F}" destId="{92C23F1F-2BD7-47F7-B3C1-30A3B30E9190}" srcOrd="9" destOrd="0" presId="urn:microsoft.com/office/officeart/2005/8/layout/chart3"/>
    <dgm:cxn modelId="{CA2B64B4-2DAC-4885-BD10-A44962F1FB9C}" type="presParOf" srcId="{296D5714-D6E2-45F5-90B7-526B9EA9B58F}" destId="{DB3DFF06-33FE-4B4E-8FC3-6538A2BCD3DF}" srcOrd="10" destOrd="0" presId="urn:microsoft.com/office/officeart/2005/8/layout/chart3"/>
    <dgm:cxn modelId="{BBE71184-07C4-482E-97AB-65CE9242825C}"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0B0D1900-AB13-405B-872A-9EFD9AD2A46B}" type="presOf" srcId="{875434AB-473D-428C-B8F6-D8EEFE9BDD39}" destId="{D04C69CE-3582-4D8B-8184-B5474DDE00D7}" srcOrd="1" destOrd="0" presId="urn:microsoft.com/office/officeart/2005/8/layout/chart3"/>
    <dgm:cxn modelId="{E5DBF70F-3C39-4B78-9735-A24A1349A7B7}" type="presOf" srcId="{4C74D2E5-5907-4B74-952C-2BE97A8E336D}" destId="{7338777D-B141-420C-A50D-974A0725135F}" srcOrd="1" destOrd="0" presId="urn:microsoft.com/office/officeart/2005/8/layout/chart3"/>
    <dgm:cxn modelId="{1A657719-E7DC-4255-AFA7-16D529D0FF05}" srcId="{80EE88C7-28F6-4BC4-8B68-81A07EAE2F8F}" destId="{FDF79664-2D20-44D5-BCA6-61D555F6786A}" srcOrd="4" destOrd="0" parTransId="{DC19717C-8677-48D2-A808-0241EFC295BA}" sibTransId="{6D3DC70C-1792-4290-9DA2-4784A7AD45AD}"/>
    <dgm:cxn modelId="{B848301A-9AD4-4CF4-9259-12E12EC828EA}" type="presOf" srcId="{89DD5FCF-5DA9-407A-A787-CF622E45E4B7}" destId="{C50A9FEA-21E2-4FBE-A4AF-9A20DB3C07A5}" srcOrd="1"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40339468-854D-4914-A399-A8C58840B262}" srcId="{80EE88C7-28F6-4BC4-8B68-81A07EAE2F8F}" destId="{89DD5FCF-5DA9-407A-A787-CF622E45E4B7}" srcOrd="3" destOrd="0" parTransId="{86789756-000E-4E05-B8AC-CF27ED514D08}" sibTransId="{4A5B2DBE-D271-4A4C-BFA4-E1F723210289}"/>
    <dgm:cxn modelId="{7539244B-1B7A-4F4C-A1A1-144A1301D837}" type="presOf" srcId="{91E5053B-A924-4008-AC8C-8587BA52C867}" destId="{2A465338-D5A1-422F-9BC5-F4B0ABE121C7}" srcOrd="0" destOrd="0" presId="urn:microsoft.com/office/officeart/2005/8/layout/chart3"/>
    <dgm:cxn modelId="{A44FFE91-7D94-4375-B3FC-9B125C611D39}" type="presOf" srcId="{875434AB-473D-428C-B8F6-D8EEFE9BDD39}" destId="{95EA8358-AA3A-4ABB-8A2F-15BFF1FD37EE}" srcOrd="0" destOrd="0" presId="urn:microsoft.com/office/officeart/2005/8/layout/chart3"/>
    <dgm:cxn modelId="{08AB2D97-2D9B-43BE-B63C-F1149C05A1E3}" type="presOf" srcId="{FDF79664-2D20-44D5-BCA6-61D555F6786A}" destId="{B8FCE3FF-1FC3-425C-8A54-6C7B9470082B}" srcOrd="0" destOrd="0" presId="urn:microsoft.com/office/officeart/2005/8/layout/chart3"/>
    <dgm:cxn modelId="{AEC09C9F-2774-4DD1-9551-179938B63966}" type="presOf" srcId="{B0A4D253-AB64-49B2-9D48-72D143F00B54}" destId="{DB3DFF06-33FE-4B4E-8FC3-6538A2BCD3DF}" srcOrd="0" destOrd="0" presId="urn:microsoft.com/office/officeart/2005/8/layout/chart3"/>
    <dgm:cxn modelId="{ECEE9BA0-C1C0-4298-B445-BE94AE3B6408}" type="presOf" srcId="{B0A4D253-AB64-49B2-9D48-72D143F00B54}" destId="{541BA6DB-A527-4FAE-9572-D8BBA31CE7D4}" srcOrd="1" destOrd="0" presId="urn:microsoft.com/office/officeart/2005/8/layout/chart3"/>
    <dgm:cxn modelId="{7C64DCA0-4AA4-4E70-A9AE-EDC4B7380031}" type="presOf" srcId="{91E5053B-A924-4008-AC8C-8587BA52C867}" destId="{547542EC-9FA5-411C-B4F5-4EE1CBE2AD6D}" srcOrd="1" destOrd="0" presId="urn:microsoft.com/office/officeart/2005/8/layout/chart3"/>
    <dgm:cxn modelId="{3D15A7A9-8697-4374-A108-843C9A06BF40}" type="presOf" srcId="{4C74D2E5-5907-4B74-952C-2BE97A8E336D}" destId="{F8BA1478-C1C4-4FFA-9EC8-9F0CA2747DA2}" srcOrd="0" destOrd="0" presId="urn:microsoft.com/office/officeart/2005/8/layout/chart3"/>
    <dgm:cxn modelId="{E870C7B2-E2E4-4201-AFA3-768FC3730568}" type="presOf" srcId="{80EE88C7-28F6-4BC4-8B68-81A07EAE2F8F}" destId="{296D5714-D6E2-45F5-90B7-526B9EA9B58F}" srcOrd="0"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243409D1-A773-4DBF-AB66-D39B9F7E3396}" srcId="{80EE88C7-28F6-4BC4-8B68-81A07EAE2F8F}" destId="{B0A4D253-AB64-49B2-9D48-72D143F00B54}" srcOrd="5" destOrd="0" parTransId="{8EC05ABD-0A0F-4505-9201-3E79EBA84B3F}" sibTransId="{CD9D4936-5881-4772-AC80-8142FDE0452B}"/>
    <dgm:cxn modelId="{EAFD52D1-C391-4488-A519-69C6E4AD4D02}" srcId="{80EE88C7-28F6-4BC4-8B68-81A07EAE2F8F}" destId="{91E5053B-A924-4008-AC8C-8587BA52C867}" srcOrd="2" destOrd="0" parTransId="{46BA6B1B-6F1F-4DE2-96F7-9403D371DAE8}" sibTransId="{965ADF86-1EE7-4F33-B9DC-B50FFB6510C4}"/>
    <dgm:cxn modelId="{2D75E0D4-46EF-4728-8A77-293B60743A58}" type="presOf" srcId="{FDF79664-2D20-44D5-BCA6-61D555F6786A}" destId="{92C23F1F-2BD7-47F7-B3C1-30A3B30E9190}" srcOrd="1" destOrd="0" presId="urn:microsoft.com/office/officeart/2005/8/layout/chart3"/>
    <dgm:cxn modelId="{35A63BE4-09F6-4C61-8137-614336C13FDA}" type="presOf" srcId="{89DD5FCF-5DA9-407A-A787-CF622E45E4B7}" destId="{69243C20-19CC-449B-B154-E46B9391F41C}" srcOrd="0" destOrd="0" presId="urn:microsoft.com/office/officeart/2005/8/layout/chart3"/>
    <dgm:cxn modelId="{E2F0B0B1-264B-4787-864D-B3CAF98107FD}" type="presParOf" srcId="{296D5714-D6E2-45F5-90B7-526B9EA9B58F}" destId="{F8BA1478-C1C4-4FFA-9EC8-9F0CA2747DA2}" srcOrd="0" destOrd="0" presId="urn:microsoft.com/office/officeart/2005/8/layout/chart3"/>
    <dgm:cxn modelId="{177A476F-5A3E-4D52-A2ED-8F9D55BC8AF0}" type="presParOf" srcId="{296D5714-D6E2-45F5-90B7-526B9EA9B58F}" destId="{7338777D-B141-420C-A50D-974A0725135F}" srcOrd="1" destOrd="0" presId="urn:microsoft.com/office/officeart/2005/8/layout/chart3"/>
    <dgm:cxn modelId="{D8AF3CC9-793B-40AA-B108-4A62BF069D17}" type="presParOf" srcId="{296D5714-D6E2-45F5-90B7-526B9EA9B58F}" destId="{95EA8358-AA3A-4ABB-8A2F-15BFF1FD37EE}" srcOrd="2" destOrd="0" presId="urn:microsoft.com/office/officeart/2005/8/layout/chart3"/>
    <dgm:cxn modelId="{E6C73186-3290-4F6D-A558-2326955976E2}" type="presParOf" srcId="{296D5714-D6E2-45F5-90B7-526B9EA9B58F}" destId="{D04C69CE-3582-4D8B-8184-B5474DDE00D7}" srcOrd="3" destOrd="0" presId="urn:microsoft.com/office/officeart/2005/8/layout/chart3"/>
    <dgm:cxn modelId="{6DF44AD4-9710-4A20-B272-7068F5AB9872}" type="presParOf" srcId="{296D5714-D6E2-45F5-90B7-526B9EA9B58F}" destId="{2A465338-D5A1-422F-9BC5-F4B0ABE121C7}" srcOrd="4" destOrd="0" presId="urn:microsoft.com/office/officeart/2005/8/layout/chart3"/>
    <dgm:cxn modelId="{6C838A91-F327-4379-BC00-C3E9189E6F7B}" type="presParOf" srcId="{296D5714-D6E2-45F5-90B7-526B9EA9B58F}" destId="{547542EC-9FA5-411C-B4F5-4EE1CBE2AD6D}" srcOrd="5" destOrd="0" presId="urn:microsoft.com/office/officeart/2005/8/layout/chart3"/>
    <dgm:cxn modelId="{232437B9-AD7A-4F67-BE0D-C0F9C3AADCCC}" type="presParOf" srcId="{296D5714-D6E2-45F5-90B7-526B9EA9B58F}" destId="{69243C20-19CC-449B-B154-E46B9391F41C}" srcOrd="6" destOrd="0" presId="urn:microsoft.com/office/officeart/2005/8/layout/chart3"/>
    <dgm:cxn modelId="{1D2925C4-2466-42CC-BA21-1889111BB9E3}" type="presParOf" srcId="{296D5714-D6E2-45F5-90B7-526B9EA9B58F}" destId="{C50A9FEA-21E2-4FBE-A4AF-9A20DB3C07A5}" srcOrd="7" destOrd="0" presId="urn:microsoft.com/office/officeart/2005/8/layout/chart3"/>
    <dgm:cxn modelId="{C75417A7-329F-4361-8EF5-A1BA001A165C}" type="presParOf" srcId="{296D5714-D6E2-45F5-90B7-526B9EA9B58F}" destId="{B8FCE3FF-1FC3-425C-8A54-6C7B9470082B}" srcOrd="8" destOrd="0" presId="urn:microsoft.com/office/officeart/2005/8/layout/chart3"/>
    <dgm:cxn modelId="{76BCD7BA-8C77-45E7-A06D-35C9754413B1}" type="presParOf" srcId="{296D5714-D6E2-45F5-90B7-526B9EA9B58F}" destId="{92C23F1F-2BD7-47F7-B3C1-30A3B30E9190}" srcOrd="9" destOrd="0" presId="urn:microsoft.com/office/officeart/2005/8/layout/chart3"/>
    <dgm:cxn modelId="{629B1720-4FC1-4608-9FD6-380207DBC79E}" type="presParOf" srcId="{296D5714-D6E2-45F5-90B7-526B9EA9B58F}" destId="{DB3DFF06-33FE-4B4E-8FC3-6538A2BCD3DF}" srcOrd="10" destOrd="0" presId="urn:microsoft.com/office/officeart/2005/8/layout/chart3"/>
    <dgm:cxn modelId="{149303D0-25ED-4EFC-9B68-C79994205994}"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5E0E927E-C36A-4C60-97D6-186034D48FA3}" type="doc">
      <dgm:prSet loTypeId="urn:microsoft.com/office/officeart/2005/8/layout/radial4" loCatId="relationship" qsTypeId="urn:microsoft.com/office/officeart/2005/8/quickstyle/simple5" qsCatId="simple" csTypeId="urn:microsoft.com/office/officeart/2005/8/colors/accent5_2" csCatId="accent5" phldr="1"/>
      <dgm:spPr/>
      <dgm:t>
        <a:bodyPr/>
        <a:lstStyle/>
        <a:p>
          <a:endParaRPr lang="fr-FR"/>
        </a:p>
      </dgm:t>
    </dgm:pt>
    <dgm:pt modelId="{24E7C0B6-FEE3-46ED-8CDB-7CFCD8BAA6C8}">
      <dgm:prSet phldrT="[Texte]"/>
      <dgm:spPr/>
      <dgm:t>
        <a:bodyPr/>
        <a:lstStyle/>
        <a:p>
          <a:r>
            <a:rPr lang="fr-FR" u="sng" dirty="0"/>
            <a:t>Information</a:t>
          </a:r>
        </a:p>
      </dgm:t>
    </dgm:pt>
    <dgm:pt modelId="{B70E85A8-D6E8-4F9A-827D-23C8A76B1B03}" type="parTrans" cxnId="{74FC5F28-7F27-49AD-B62E-AC94F9D9EB88}">
      <dgm:prSet/>
      <dgm:spPr/>
      <dgm:t>
        <a:bodyPr/>
        <a:lstStyle/>
        <a:p>
          <a:endParaRPr lang="fr-FR"/>
        </a:p>
      </dgm:t>
    </dgm:pt>
    <dgm:pt modelId="{B0D17616-C95A-45DA-966E-8B645982BE6F}" type="sibTrans" cxnId="{74FC5F28-7F27-49AD-B62E-AC94F9D9EB88}">
      <dgm:prSet/>
      <dgm:spPr/>
      <dgm:t>
        <a:bodyPr/>
        <a:lstStyle/>
        <a:p>
          <a:endParaRPr lang="fr-FR"/>
        </a:p>
      </dgm:t>
    </dgm:pt>
    <dgm:pt modelId="{CB68641D-C3A8-445D-A20D-D11417092EA5}">
      <dgm:prSet phldrT="[Texte]"/>
      <dgm:spPr/>
      <dgm:t>
        <a:bodyPr/>
        <a:lstStyle/>
        <a:p>
          <a:r>
            <a:rPr lang="fr-FR" dirty="0"/>
            <a:t>Disponibilité</a:t>
          </a:r>
        </a:p>
      </dgm:t>
    </dgm:pt>
    <dgm:pt modelId="{836E8332-121E-4E8D-A44E-9CF7738F2868}" type="parTrans" cxnId="{DB94FE85-F696-42BE-89F2-4659355B7A40}">
      <dgm:prSet/>
      <dgm:spPr/>
      <dgm:t>
        <a:bodyPr/>
        <a:lstStyle/>
        <a:p>
          <a:endParaRPr lang="fr-FR"/>
        </a:p>
      </dgm:t>
    </dgm:pt>
    <dgm:pt modelId="{DA3400C8-141F-444D-A8BD-92BA9ABD20E8}" type="sibTrans" cxnId="{DB94FE85-F696-42BE-89F2-4659355B7A40}">
      <dgm:prSet/>
      <dgm:spPr/>
      <dgm:t>
        <a:bodyPr/>
        <a:lstStyle/>
        <a:p>
          <a:endParaRPr lang="fr-FR"/>
        </a:p>
      </dgm:t>
    </dgm:pt>
    <dgm:pt modelId="{6DA83058-E4E1-4341-9846-2305729FC22B}">
      <dgm:prSet phldrT="[Texte]"/>
      <dgm:spPr/>
      <dgm:t>
        <a:bodyPr/>
        <a:lstStyle/>
        <a:p>
          <a:r>
            <a:rPr lang="fr-FR" dirty="0"/>
            <a:t>Confidentialité</a:t>
          </a:r>
        </a:p>
      </dgm:t>
    </dgm:pt>
    <dgm:pt modelId="{B1DF9C92-1ED7-40DB-9DF4-AFEB202D294E}" type="parTrans" cxnId="{58DEAA05-1276-4FA1-B2EA-D580D5B580B0}">
      <dgm:prSet/>
      <dgm:spPr/>
      <dgm:t>
        <a:bodyPr/>
        <a:lstStyle/>
        <a:p>
          <a:endParaRPr lang="fr-FR"/>
        </a:p>
      </dgm:t>
    </dgm:pt>
    <dgm:pt modelId="{AB9F6DE9-40CF-48D3-8E3B-2E8C9FCF3392}" type="sibTrans" cxnId="{58DEAA05-1276-4FA1-B2EA-D580D5B580B0}">
      <dgm:prSet/>
      <dgm:spPr/>
      <dgm:t>
        <a:bodyPr/>
        <a:lstStyle/>
        <a:p>
          <a:endParaRPr lang="fr-FR"/>
        </a:p>
      </dgm:t>
    </dgm:pt>
    <dgm:pt modelId="{0AE459A9-A496-40E8-A6DE-4A8C09F3DF68}">
      <dgm:prSet phldrT="[Texte]"/>
      <dgm:spPr/>
      <dgm:t>
        <a:bodyPr/>
        <a:lstStyle/>
        <a:p>
          <a:r>
            <a:rPr lang="fr-FR" dirty="0"/>
            <a:t>Preuve</a:t>
          </a:r>
        </a:p>
      </dgm:t>
    </dgm:pt>
    <dgm:pt modelId="{B4625822-5CBB-4B84-A0D6-862D1E916D1F}" type="parTrans" cxnId="{72C1ABDB-A8E3-4855-B712-05B82DE69EB0}">
      <dgm:prSet/>
      <dgm:spPr/>
      <dgm:t>
        <a:bodyPr/>
        <a:lstStyle/>
        <a:p>
          <a:endParaRPr lang="fr-FR"/>
        </a:p>
      </dgm:t>
    </dgm:pt>
    <dgm:pt modelId="{058DB550-2C25-46FD-9492-FF73E4DBCDF0}" type="sibTrans" cxnId="{72C1ABDB-A8E3-4855-B712-05B82DE69EB0}">
      <dgm:prSet/>
      <dgm:spPr/>
      <dgm:t>
        <a:bodyPr/>
        <a:lstStyle/>
        <a:p>
          <a:endParaRPr lang="fr-FR"/>
        </a:p>
      </dgm:t>
    </dgm:pt>
    <dgm:pt modelId="{4820074A-FE75-4AE1-ACCD-06C5CFA26BF1}">
      <dgm:prSet phldrT="[Texte]"/>
      <dgm:spPr/>
      <dgm:t>
        <a:bodyPr/>
        <a:lstStyle/>
        <a:p>
          <a:r>
            <a:rPr lang="fr-FR" dirty="0"/>
            <a:t>Intégrité</a:t>
          </a:r>
        </a:p>
      </dgm:t>
    </dgm:pt>
    <dgm:pt modelId="{1DC5C627-7C75-4A6A-80FE-22EB65B214A6}" type="parTrans" cxnId="{D87F11BD-C02F-4CAC-AEA1-905AB8571B72}">
      <dgm:prSet/>
      <dgm:spPr/>
      <dgm:t>
        <a:bodyPr/>
        <a:lstStyle/>
        <a:p>
          <a:endParaRPr lang="fr-FR"/>
        </a:p>
      </dgm:t>
    </dgm:pt>
    <dgm:pt modelId="{EA8B9552-84A9-48C4-873F-97714DB50B73}" type="sibTrans" cxnId="{D87F11BD-C02F-4CAC-AEA1-905AB8571B72}">
      <dgm:prSet/>
      <dgm:spPr/>
      <dgm:t>
        <a:bodyPr/>
        <a:lstStyle/>
        <a:p>
          <a:endParaRPr lang="fr-FR"/>
        </a:p>
      </dgm:t>
    </dgm:pt>
    <dgm:pt modelId="{644857C7-EC4D-4DC1-9F25-CA358E2FE217}" type="pres">
      <dgm:prSet presAssocID="{5E0E927E-C36A-4C60-97D6-186034D48FA3}" presName="cycle" presStyleCnt="0">
        <dgm:presLayoutVars>
          <dgm:chMax val="1"/>
          <dgm:dir/>
          <dgm:animLvl val="ctr"/>
          <dgm:resizeHandles val="exact"/>
        </dgm:presLayoutVars>
      </dgm:prSet>
      <dgm:spPr/>
    </dgm:pt>
    <dgm:pt modelId="{02BF1995-286E-4547-8251-36B62E36141A}" type="pres">
      <dgm:prSet presAssocID="{24E7C0B6-FEE3-46ED-8CDB-7CFCD8BAA6C8}" presName="centerShape" presStyleLbl="node0" presStyleIdx="0" presStyleCnt="1"/>
      <dgm:spPr/>
    </dgm:pt>
    <dgm:pt modelId="{0C587BF5-0835-4F08-A4E0-E3F8A3EDAB58}" type="pres">
      <dgm:prSet presAssocID="{836E8332-121E-4E8D-A44E-9CF7738F2868}" presName="parTrans" presStyleLbl="bgSibTrans2D1" presStyleIdx="0" presStyleCnt="4"/>
      <dgm:spPr/>
    </dgm:pt>
    <dgm:pt modelId="{6A3BCBEE-17C6-4282-B58C-8AF9E30B32A8}" type="pres">
      <dgm:prSet presAssocID="{CB68641D-C3A8-445D-A20D-D11417092EA5}" presName="node" presStyleLbl="node1" presStyleIdx="0" presStyleCnt="4">
        <dgm:presLayoutVars>
          <dgm:bulletEnabled val="1"/>
        </dgm:presLayoutVars>
      </dgm:prSet>
      <dgm:spPr/>
    </dgm:pt>
    <dgm:pt modelId="{20BC87A7-9A08-4B58-98D7-FA368BF3C4BD}" type="pres">
      <dgm:prSet presAssocID="{1DC5C627-7C75-4A6A-80FE-22EB65B214A6}" presName="parTrans" presStyleLbl="bgSibTrans2D1" presStyleIdx="1" presStyleCnt="4"/>
      <dgm:spPr/>
    </dgm:pt>
    <dgm:pt modelId="{702594C4-D654-484B-90CF-CB46900BD4C7}" type="pres">
      <dgm:prSet presAssocID="{4820074A-FE75-4AE1-ACCD-06C5CFA26BF1}" presName="node" presStyleLbl="node1" presStyleIdx="1" presStyleCnt="4">
        <dgm:presLayoutVars>
          <dgm:bulletEnabled val="1"/>
        </dgm:presLayoutVars>
      </dgm:prSet>
      <dgm:spPr/>
    </dgm:pt>
    <dgm:pt modelId="{5E54742E-7474-4B8E-A252-1B4E47586923}" type="pres">
      <dgm:prSet presAssocID="{B1DF9C92-1ED7-40DB-9DF4-AFEB202D294E}" presName="parTrans" presStyleLbl="bgSibTrans2D1" presStyleIdx="2" presStyleCnt="4"/>
      <dgm:spPr/>
    </dgm:pt>
    <dgm:pt modelId="{9C8D416D-E812-4BAF-B0DE-6156F263E856}" type="pres">
      <dgm:prSet presAssocID="{6DA83058-E4E1-4341-9846-2305729FC22B}" presName="node" presStyleLbl="node1" presStyleIdx="2" presStyleCnt="4">
        <dgm:presLayoutVars>
          <dgm:bulletEnabled val="1"/>
        </dgm:presLayoutVars>
      </dgm:prSet>
      <dgm:spPr/>
    </dgm:pt>
    <dgm:pt modelId="{BDABA2D5-A228-4CC7-9C15-63B4A7A0C4F1}" type="pres">
      <dgm:prSet presAssocID="{B4625822-5CBB-4B84-A0D6-862D1E916D1F}" presName="parTrans" presStyleLbl="bgSibTrans2D1" presStyleIdx="3" presStyleCnt="4"/>
      <dgm:spPr/>
    </dgm:pt>
    <dgm:pt modelId="{5154AF9A-3B73-446F-9A49-347C4ECF443D}" type="pres">
      <dgm:prSet presAssocID="{0AE459A9-A496-40E8-A6DE-4A8C09F3DF68}" presName="node" presStyleLbl="node1" presStyleIdx="3" presStyleCnt="4">
        <dgm:presLayoutVars>
          <dgm:bulletEnabled val="1"/>
        </dgm:presLayoutVars>
      </dgm:prSet>
      <dgm:spPr/>
    </dgm:pt>
  </dgm:ptLst>
  <dgm:cxnLst>
    <dgm:cxn modelId="{58DEAA05-1276-4FA1-B2EA-D580D5B580B0}" srcId="{24E7C0B6-FEE3-46ED-8CDB-7CFCD8BAA6C8}" destId="{6DA83058-E4E1-4341-9846-2305729FC22B}" srcOrd="2" destOrd="0" parTransId="{B1DF9C92-1ED7-40DB-9DF4-AFEB202D294E}" sibTransId="{AB9F6DE9-40CF-48D3-8E3B-2E8C9FCF3392}"/>
    <dgm:cxn modelId="{FF2F4424-09C5-4EBB-9FA0-F5641B5CB688}" type="presOf" srcId="{6DA83058-E4E1-4341-9846-2305729FC22B}" destId="{9C8D416D-E812-4BAF-B0DE-6156F263E856}" srcOrd="0" destOrd="0" presId="urn:microsoft.com/office/officeart/2005/8/layout/radial4"/>
    <dgm:cxn modelId="{74FC5F28-7F27-49AD-B62E-AC94F9D9EB88}" srcId="{5E0E927E-C36A-4C60-97D6-186034D48FA3}" destId="{24E7C0B6-FEE3-46ED-8CDB-7CFCD8BAA6C8}" srcOrd="0" destOrd="0" parTransId="{B70E85A8-D6E8-4F9A-827D-23C8A76B1B03}" sibTransId="{B0D17616-C95A-45DA-966E-8B645982BE6F}"/>
    <dgm:cxn modelId="{6CACFC45-E6B4-4041-A0BC-5B4250CADB18}" type="presOf" srcId="{5E0E927E-C36A-4C60-97D6-186034D48FA3}" destId="{644857C7-EC4D-4DC1-9F25-CA358E2FE217}" srcOrd="0" destOrd="0" presId="urn:microsoft.com/office/officeart/2005/8/layout/radial4"/>
    <dgm:cxn modelId="{55ADF46F-A482-4F09-8320-5928098C98DD}" type="presOf" srcId="{B1DF9C92-1ED7-40DB-9DF4-AFEB202D294E}" destId="{5E54742E-7474-4B8E-A252-1B4E47586923}" srcOrd="0" destOrd="0" presId="urn:microsoft.com/office/officeart/2005/8/layout/radial4"/>
    <dgm:cxn modelId="{70CFC850-7008-483D-AEA6-C25BD7D7B95A}" type="presOf" srcId="{B4625822-5CBB-4B84-A0D6-862D1E916D1F}" destId="{BDABA2D5-A228-4CC7-9C15-63B4A7A0C4F1}" srcOrd="0" destOrd="0" presId="urn:microsoft.com/office/officeart/2005/8/layout/radial4"/>
    <dgm:cxn modelId="{FC3F1857-1671-41BA-9359-066CAE2D2E0A}" type="presOf" srcId="{24E7C0B6-FEE3-46ED-8CDB-7CFCD8BAA6C8}" destId="{02BF1995-286E-4547-8251-36B62E36141A}" srcOrd="0" destOrd="0" presId="urn:microsoft.com/office/officeart/2005/8/layout/radial4"/>
    <dgm:cxn modelId="{D5093078-3CA1-471D-921E-C67F6540AEB7}" type="presOf" srcId="{4820074A-FE75-4AE1-ACCD-06C5CFA26BF1}" destId="{702594C4-D654-484B-90CF-CB46900BD4C7}" srcOrd="0" destOrd="0" presId="urn:microsoft.com/office/officeart/2005/8/layout/radial4"/>
    <dgm:cxn modelId="{166C2C7E-5EC7-4FA7-8FB7-3B9823B3CF5C}" type="presOf" srcId="{CB68641D-C3A8-445D-A20D-D11417092EA5}" destId="{6A3BCBEE-17C6-4282-B58C-8AF9E30B32A8}" srcOrd="0" destOrd="0" presId="urn:microsoft.com/office/officeart/2005/8/layout/radial4"/>
    <dgm:cxn modelId="{DB94FE85-F696-42BE-89F2-4659355B7A40}" srcId="{24E7C0B6-FEE3-46ED-8CDB-7CFCD8BAA6C8}" destId="{CB68641D-C3A8-445D-A20D-D11417092EA5}" srcOrd="0" destOrd="0" parTransId="{836E8332-121E-4E8D-A44E-9CF7738F2868}" sibTransId="{DA3400C8-141F-444D-A8BD-92BA9ABD20E8}"/>
    <dgm:cxn modelId="{25A31CB9-CCB7-42F6-8237-97345AC9F409}" type="presOf" srcId="{0AE459A9-A496-40E8-A6DE-4A8C09F3DF68}" destId="{5154AF9A-3B73-446F-9A49-347C4ECF443D}" srcOrd="0" destOrd="0" presId="urn:microsoft.com/office/officeart/2005/8/layout/radial4"/>
    <dgm:cxn modelId="{D87F11BD-C02F-4CAC-AEA1-905AB8571B72}" srcId="{24E7C0B6-FEE3-46ED-8CDB-7CFCD8BAA6C8}" destId="{4820074A-FE75-4AE1-ACCD-06C5CFA26BF1}" srcOrd="1" destOrd="0" parTransId="{1DC5C627-7C75-4A6A-80FE-22EB65B214A6}" sibTransId="{EA8B9552-84A9-48C4-873F-97714DB50B73}"/>
    <dgm:cxn modelId="{2ABF54C4-A03D-46DF-BAEE-034B04031F11}" type="presOf" srcId="{1DC5C627-7C75-4A6A-80FE-22EB65B214A6}" destId="{20BC87A7-9A08-4B58-98D7-FA368BF3C4BD}" srcOrd="0" destOrd="0" presId="urn:microsoft.com/office/officeart/2005/8/layout/radial4"/>
    <dgm:cxn modelId="{AA7905C7-8289-476C-955D-4EBC1D3BAA24}" type="presOf" srcId="{836E8332-121E-4E8D-A44E-9CF7738F2868}" destId="{0C587BF5-0835-4F08-A4E0-E3F8A3EDAB58}" srcOrd="0" destOrd="0" presId="urn:microsoft.com/office/officeart/2005/8/layout/radial4"/>
    <dgm:cxn modelId="{72C1ABDB-A8E3-4855-B712-05B82DE69EB0}" srcId="{24E7C0B6-FEE3-46ED-8CDB-7CFCD8BAA6C8}" destId="{0AE459A9-A496-40E8-A6DE-4A8C09F3DF68}" srcOrd="3" destOrd="0" parTransId="{B4625822-5CBB-4B84-A0D6-862D1E916D1F}" sibTransId="{058DB550-2C25-46FD-9492-FF73E4DBCDF0}"/>
    <dgm:cxn modelId="{11631EB7-25C2-41B9-A1DF-425C0C9AE9B6}" type="presParOf" srcId="{644857C7-EC4D-4DC1-9F25-CA358E2FE217}" destId="{02BF1995-286E-4547-8251-36B62E36141A}" srcOrd="0" destOrd="0" presId="urn:microsoft.com/office/officeart/2005/8/layout/radial4"/>
    <dgm:cxn modelId="{DEF0421F-D8AF-42ED-83A8-9F78043E010A}" type="presParOf" srcId="{644857C7-EC4D-4DC1-9F25-CA358E2FE217}" destId="{0C587BF5-0835-4F08-A4E0-E3F8A3EDAB58}" srcOrd="1" destOrd="0" presId="urn:microsoft.com/office/officeart/2005/8/layout/radial4"/>
    <dgm:cxn modelId="{9EC0FD77-D2D4-488E-A5F2-28CC7963680A}" type="presParOf" srcId="{644857C7-EC4D-4DC1-9F25-CA358E2FE217}" destId="{6A3BCBEE-17C6-4282-B58C-8AF9E30B32A8}" srcOrd="2" destOrd="0" presId="urn:microsoft.com/office/officeart/2005/8/layout/radial4"/>
    <dgm:cxn modelId="{6FBDB689-8AC3-4E0F-BADD-65A65A7AFF22}" type="presParOf" srcId="{644857C7-EC4D-4DC1-9F25-CA358E2FE217}" destId="{20BC87A7-9A08-4B58-98D7-FA368BF3C4BD}" srcOrd="3" destOrd="0" presId="urn:microsoft.com/office/officeart/2005/8/layout/radial4"/>
    <dgm:cxn modelId="{854C4BED-AC78-4241-8828-A63063A1CDE2}" type="presParOf" srcId="{644857C7-EC4D-4DC1-9F25-CA358E2FE217}" destId="{702594C4-D654-484B-90CF-CB46900BD4C7}" srcOrd="4" destOrd="0" presId="urn:microsoft.com/office/officeart/2005/8/layout/radial4"/>
    <dgm:cxn modelId="{D1394549-6499-4549-BDEE-123661B3807D}" type="presParOf" srcId="{644857C7-EC4D-4DC1-9F25-CA358E2FE217}" destId="{5E54742E-7474-4B8E-A252-1B4E47586923}" srcOrd="5" destOrd="0" presId="urn:microsoft.com/office/officeart/2005/8/layout/radial4"/>
    <dgm:cxn modelId="{183F7ABA-724D-4026-B1F6-0F0F45307FE5}" type="presParOf" srcId="{644857C7-EC4D-4DC1-9F25-CA358E2FE217}" destId="{9C8D416D-E812-4BAF-B0DE-6156F263E856}" srcOrd="6" destOrd="0" presId="urn:microsoft.com/office/officeart/2005/8/layout/radial4"/>
    <dgm:cxn modelId="{31524A13-FB5A-405C-B596-6EBEEFA180DB}" type="presParOf" srcId="{644857C7-EC4D-4DC1-9F25-CA358E2FE217}" destId="{BDABA2D5-A228-4CC7-9C15-63B4A7A0C4F1}" srcOrd="7" destOrd="0" presId="urn:microsoft.com/office/officeart/2005/8/layout/radial4"/>
    <dgm:cxn modelId="{E1A2BEC5-2655-46EF-8B15-0992D22EA2E5}" type="presParOf" srcId="{644857C7-EC4D-4DC1-9F25-CA358E2FE217}" destId="{5154AF9A-3B73-446F-9A49-347C4ECF443D}"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BF03445D-BC40-4A85-A6D3-D467B7A51C0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fr-FR"/>
        </a:p>
      </dgm:t>
    </dgm:pt>
    <dgm:pt modelId="{CFED5BA1-A250-478C-B80C-293F30FCE028}">
      <dgm:prSet phldrT="[Texte]" custT="1"/>
      <dgm:spPr/>
      <dgm:t>
        <a:bodyPr/>
        <a:lstStyle/>
        <a:p>
          <a:r>
            <a:rPr lang="fr-FR" sz="1800" dirty="0"/>
            <a:t>Naturels</a:t>
          </a:r>
        </a:p>
      </dgm:t>
    </dgm:pt>
    <dgm:pt modelId="{C7360008-4C70-44CC-A85B-ABB9829F38F4}" type="parTrans" cxnId="{D5A172E3-C650-4015-957C-4193C9CC499E}">
      <dgm:prSet/>
      <dgm:spPr/>
      <dgm:t>
        <a:bodyPr/>
        <a:lstStyle/>
        <a:p>
          <a:endParaRPr lang="fr-FR" sz="2400"/>
        </a:p>
      </dgm:t>
    </dgm:pt>
    <dgm:pt modelId="{30FE5A6E-07C8-4011-8C39-411A048EFC2F}" type="sibTrans" cxnId="{D5A172E3-C650-4015-957C-4193C9CC499E}">
      <dgm:prSet/>
      <dgm:spPr/>
      <dgm:t>
        <a:bodyPr/>
        <a:lstStyle/>
        <a:p>
          <a:endParaRPr lang="fr-FR" sz="2400"/>
        </a:p>
      </dgm:t>
    </dgm:pt>
    <dgm:pt modelId="{6004BA6F-F72A-4C7B-B577-D4E8DC58CFA0}">
      <dgm:prSet phldrT="[Texte]" custT="1"/>
      <dgm:spPr/>
      <dgm:t>
        <a:bodyPr/>
        <a:lstStyle/>
        <a:p>
          <a:r>
            <a:rPr lang="fr-FR" sz="1500" dirty="0"/>
            <a:t>Terrorisme</a:t>
          </a:r>
        </a:p>
      </dgm:t>
    </dgm:pt>
    <dgm:pt modelId="{B3EBD015-4215-48B3-A048-15306DE36896}" type="parTrans" cxnId="{2135755C-4265-4792-9BF8-A03F0003018A}">
      <dgm:prSet/>
      <dgm:spPr/>
      <dgm:t>
        <a:bodyPr/>
        <a:lstStyle/>
        <a:p>
          <a:endParaRPr lang="fr-FR" sz="2400"/>
        </a:p>
      </dgm:t>
    </dgm:pt>
    <dgm:pt modelId="{F7D06BCC-E5B8-41CB-9F09-EEE2341EBAA6}" type="sibTrans" cxnId="{2135755C-4265-4792-9BF8-A03F0003018A}">
      <dgm:prSet/>
      <dgm:spPr/>
      <dgm:t>
        <a:bodyPr/>
        <a:lstStyle/>
        <a:p>
          <a:endParaRPr lang="fr-FR" sz="2400"/>
        </a:p>
      </dgm:t>
    </dgm:pt>
    <dgm:pt modelId="{837BD40E-4968-408E-849B-3F81B1A17A2F}">
      <dgm:prSet phldrT="[Texte]" custT="1"/>
      <dgm:spPr/>
      <dgm:t>
        <a:bodyPr/>
        <a:lstStyle/>
        <a:p>
          <a:r>
            <a:rPr lang="fr-FR" sz="1800" dirty="0"/>
            <a:t>Spécifique</a:t>
          </a:r>
        </a:p>
      </dgm:t>
    </dgm:pt>
    <dgm:pt modelId="{8F192075-1BD9-402E-94F8-F02D47E1DADB}" type="parTrans" cxnId="{0A7C7992-DBAE-4A40-B973-AFA62A59D147}">
      <dgm:prSet/>
      <dgm:spPr/>
      <dgm:t>
        <a:bodyPr/>
        <a:lstStyle/>
        <a:p>
          <a:endParaRPr lang="fr-FR" sz="2400"/>
        </a:p>
      </dgm:t>
    </dgm:pt>
    <dgm:pt modelId="{7901BE09-D7B3-4155-8E2C-C3F4B9E33640}" type="sibTrans" cxnId="{0A7C7992-DBAE-4A40-B973-AFA62A59D147}">
      <dgm:prSet/>
      <dgm:spPr/>
      <dgm:t>
        <a:bodyPr/>
        <a:lstStyle/>
        <a:p>
          <a:endParaRPr lang="fr-FR" sz="2400"/>
        </a:p>
      </dgm:t>
    </dgm:pt>
    <dgm:pt modelId="{1A6938F1-8B81-4D71-984F-387FF863CC88}">
      <dgm:prSet phldrT="[Texte]" custT="1"/>
      <dgm:spPr/>
      <dgm:t>
        <a:bodyPr/>
        <a:lstStyle/>
        <a:p>
          <a:r>
            <a:rPr lang="fr-FR" sz="1500" dirty="0"/>
            <a:t>Savoir-faire</a:t>
          </a:r>
        </a:p>
      </dgm:t>
    </dgm:pt>
    <dgm:pt modelId="{2284D3F5-D12C-4A75-97E8-CD365FD00A24}" type="parTrans" cxnId="{8372611B-6940-4C1F-B9C2-68E68F98501F}">
      <dgm:prSet/>
      <dgm:spPr/>
      <dgm:t>
        <a:bodyPr/>
        <a:lstStyle/>
        <a:p>
          <a:endParaRPr lang="fr-FR" sz="2400"/>
        </a:p>
      </dgm:t>
    </dgm:pt>
    <dgm:pt modelId="{E7E13041-6B06-4D15-930B-6B5B8E993A0B}" type="sibTrans" cxnId="{8372611B-6940-4C1F-B9C2-68E68F98501F}">
      <dgm:prSet/>
      <dgm:spPr/>
      <dgm:t>
        <a:bodyPr/>
        <a:lstStyle/>
        <a:p>
          <a:endParaRPr lang="fr-FR" sz="2400"/>
        </a:p>
      </dgm:t>
    </dgm:pt>
    <dgm:pt modelId="{BA8DE744-8028-49AC-A252-5D282DA4322B}">
      <dgm:prSet phldrT="[Texte]" custT="1"/>
      <dgm:spPr/>
      <dgm:t>
        <a:bodyPr/>
        <a:lstStyle/>
        <a:p>
          <a:r>
            <a:rPr lang="fr-FR" sz="1500" dirty="0" err="1"/>
            <a:t>Appro</a:t>
          </a:r>
          <a:r>
            <a:rPr lang="fr-FR" sz="1500" dirty="0"/>
            <a:t> / achats</a:t>
          </a:r>
        </a:p>
      </dgm:t>
    </dgm:pt>
    <dgm:pt modelId="{1F402FE2-44AA-4970-97A9-7D11AE970D59}" type="parTrans" cxnId="{C3084E79-0D1D-4D28-AADC-A19DD9C349A8}">
      <dgm:prSet/>
      <dgm:spPr/>
      <dgm:t>
        <a:bodyPr/>
        <a:lstStyle/>
        <a:p>
          <a:endParaRPr lang="fr-FR" sz="2400"/>
        </a:p>
      </dgm:t>
    </dgm:pt>
    <dgm:pt modelId="{9E04B28D-5DE0-49A1-84B4-4D1C9C9F44C2}" type="sibTrans" cxnId="{C3084E79-0D1D-4D28-AADC-A19DD9C349A8}">
      <dgm:prSet/>
      <dgm:spPr/>
      <dgm:t>
        <a:bodyPr/>
        <a:lstStyle/>
        <a:p>
          <a:endParaRPr lang="fr-FR" sz="2400"/>
        </a:p>
      </dgm:t>
    </dgm:pt>
    <dgm:pt modelId="{B56309B4-872B-4436-BBA6-3B83F12669A1}">
      <dgm:prSet phldrT="[Texte]" custT="1"/>
      <dgm:spPr/>
      <dgm:t>
        <a:bodyPr/>
        <a:lstStyle/>
        <a:p>
          <a:r>
            <a:rPr lang="fr-FR" sz="1800" dirty="0"/>
            <a:t>Systémique</a:t>
          </a:r>
        </a:p>
      </dgm:t>
    </dgm:pt>
    <dgm:pt modelId="{5E5B9F6C-8FD5-4DAA-882A-9DDC64139539}" type="parTrans" cxnId="{C6FF0278-E47D-4CBC-B748-2FFD2668015A}">
      <dgm:prSet/>
      <dgm:spPr/>
      <dgm:t>
        <a:bodyPr/>
        <a:lstStyle/>
        <a:p>
          <a:endParaRPr lang="fr-FR" sz="2400"/>
        </a:p>
      </dgm:t>
    </dgm:pt>
    <dgm:pt modelId="{2A1B348B-3384-4172-A404-821468E7A803}" type="sibTrans" cxnId="{C6FF0278-E47D-4CBC-B748-2FFD2668015A}">
      <dgm:prSet/>
      <dgm:spPr/>
      <dgm:t>
        <a:bodyPr/>
        <a:lstStyle/>
        <a:p>
          <a:endParaRPr lang="fr-FR" sz="2400"/>
        </a:p>
      </dgm:t>
    </dgm:pt>
    <dgm:pt modelId="{7DB4CDC1-21FA-4088-86D8-3C98CEDC09B6}">
      <dgm:prSet phldrT="[Texte]" custT="1"/>
      <dgm:spPr/>
      <dgm:t>
        <a:bodyPr/>
        <a:lstStyle/>
        <a:p>
          <a:r>
            <a:rPr lang="fr-FR" sz="1500" dirty="0"/>
            <a:t>Financiers</a:t>
          </a:r>
        </a:p>
      </dgm:t>
    </dgm:pt>
    <dgm:pt modelId="{8DA6B7CF-1FBB-4D72-933C-34757008B504}" type="parTrans" cxnId="{329119CF-C37A-4827-BAFE-FDA9763393C3}">
      <dgm:prSet/>
      <dgm:spPr/>
      <dgm:t>
        <a:bodyPr/>
        <a:lstStyle/>
        <a:p>
          <a:endParaRPr lang="fr-FR" sz="2400"/>
        </a:p>
      </dgm:t>
    </dgm:pt>
    <dgm:pt modelId="{51179DDC-E3A9-4678-A5A6-8A387FEF5F2E}" type="sibTrans" cxnId="{329119CF-C37A-4827-BAFE-FDA9763393C3}">
      <dgm:prSet/>
      <dgm:spPr/>
      <dgm:t>
        <a:bodyPr/>
        <a:lstStyle/>
        <a:p>
          <a:endParaRPr lang="fr-FR" sz="2400"/>
        </a:p>
      </dgm:t>
    </dgm:pt>
    <dgm:pt modelId="{3C1746A9-9CB4-4E13-B99A-41EEBC32C8F3}">
      <dgm:prSet phldrT="[Texte]" custT="1"/>
      <dgm:spPr/>
      <dgm:t>
        <a:bodyPr/>
        <a:lstStyle/>
        <a:p>
          <a:r>
            <a:rPr lang="fr-FR" sz="1800" dirty="0"/>
            <a:t>Sûreté</a:t>
          </a:r>
        </a:p>
      </dgm:t>
    </dgm:pt>
    <dgm:pt modelId="{5E977EA8-A05B-4072-BB29-A6C3D6E1FC56}" type="parTrans" cxnId="{AE74E0AB-BDFC-460E-BA75-F5AFF9CBA837}">
      <dgm:prSet/>
      <dgm:spPr/>
      <dgm:t>
        <a:bodyPr/>
        <a:lstStyle/>
        <a:p>
          <a:endParaRPr lang="fr-FR" sz="2400"/>
        </a:p>
      </dgm:t>
    </dgm:pt>
    <dgm:pt modelId="{89E7211D-E716-47FB-8A9E-EDF8D8F71AA2}" type="sibTrans" cxnId="{AE74E0AB-BDFC-460E-BA75-F5AFF9CBA837}">
      <dgm:prSet/>
      <dgm:spPr/>
      <dgm:t>
        <a:bodyPr/>
        <a:lstStyle/>
        <a:p>
          <a:endParaRPr lang="fr-FR" sz="2400"/>
        </a:p>
      </dgm:t>
    </dgm:pt>
    <dgm:pt modelId="{AF1A7C1A-46CE-4D3F-B307-D6870DFB3548}">
      <dgm:prSet phldrT="[Texte]" custT="1"/>
      <dgm:spPr/>
      <dgm:t>
        <a:bodyPr/>
        <a:lstStyle/>
        <a:p>
          <a:r>
            <a:rPr lang="fr-FR" sz="1800" dirty="0"/>
            <a:t>Sécurité</a:t>
          </a:r>
        </a:p>
      </dgm:t>
    </dgm:pt>
    <dgm:pt modelId="{91C92FD6-B7BB-47DF-A305-D70CEC108189}" type="parTrans" cxnId="{342CFA3E-9E00-4E9C-8DAD-0618F10DA835}">
      <dgm:prSet/>
      <dgm:spPr/>
      <dgm:t>
        <a:bodyPr/>
        <a:lstStyle/>
        <a:p>
          <a:endParaRPr lang="fr-FR" sz="2400"/>
        </a:p>
      </dgm:t>
    </dgm:pt>
    <dgm:pt modelId="{20B0A0F1-C0A9-4ACE-8E15-353DD8436293}" type="sibTrans" cxnId="{342CFA3E-9E00-4E9C-8DAD-0618F10DA835}">
      <dgm:prSet/>
      <dgm:spPr/>
      <dgm:t>
        <a:bodyPr/>
        <a:lstStyle/>
        <a:p>
          <a:endParaRPr lang="fr-FR" sz="2400"/>
        </a:p>
      </dgm:t>
    </dgm:pt>
    <dgm:pt modelId="{3C932028-6B58-4E8A-A463-10AFC2DA23AA}">
      <dgm:prSet custT="1"/>
      <dgm:spPr/>
      <dgm:t>
        <a:bodyPr/>
        <a:lstStyle/>
        <a:p>
          <a:r>
            <a:rPr lang="fr-FR" sz="1500" dirty="0"/>
            <a:t>Eléments</a:t>
          </a:r>
        </a:p>
      </dgm:t>
    </dgm:pt>
    <dgm:pt modelId="{CD5422BE-D6A2-4CFE-A33B-E75007855416}" type="parTrans" cxnId="{E60A492C-CF0F-4496-B847-1649F619A353}">
      <dgm:prSet/>
      <dgm:spPr/>
      <dgm:t>
        <a:bodyPr/>
        <a:lstStyle/>
        <a:p>
          <a:endParaRPr lang="fr-FR" sz="2400"/>
        </a:p>
      </dgm:t>
    </dgm:pt>
    <dgm:pt modelId="{85A2D328-7EAC-427B-82C6-DA562DD61695}" type="sibTrans" cxnId="{E60A492C-CF0F-4496-B847-1649F619A353}">
      <dgm:prSet/>
      <dgm:spPr/>
      <dgm:t>
        <a:bodyPr/>
        <a:lstStyle/>
        <a:p>
          <a:endParaRPr lang="fr-FR" sz="2400"/>
        </a:p>
      </dgm:t>
    </dgm:pt>
    <dgm:pt modelId="{233C54CB-EC24-4444-81C1-5313A483C664}">
      <dgm:prSet custT="1"/>
      <dgm:spPr/>
      <dgm:t>
        <a:bodyPr/>
        <a:lstStyle/>
        <a:p>
          <a:r>
            <a:rPr lang="fr-FR" sz="1500" dirty="0"/>
            <a:t>Sanitaire</a:t>
          </a:r>
        </a:p>
      </dgm:t>
    </dgm:pt>
    <dgm:pt modelId="{1E6738D0-54C4-4D03-A6D7-B328D646A0E9}" type="parTrans" cxnId="{5A9B3846-20C4-43FA-BF98-10EDC06D1823}">
      <dgm:prSet/>
      <dgm:spPr/>
      <dgm:t>
        <a:bodyPr/>
        <a:lstStyle/>
        <a:p>
          <a:endParaRPr lang="fr-FR" sz="2400"/>
        </a:p>
      </dgm:t>
    </dgm:pt>
    <dgm:pt modelId="{CCF126B5-4C88-447F-85A3-72BF21E3663A}" type="sibTrans" cxnId="{5A9B3846-20C4-43FA-BF98-10EDC06D1823}">
      <dgm:prSet/>
      <dgm:spPr/>
      <dgm:t>
        <a:bodyPr/>
        <a:lstStyle/>
        <a:p>
          <a:endParaRPr lang="fr-FR" sz="2400"/>
        </a:p>
      </dgm:t>
    </dgm:pt>
    <dgm:pt modelId="{0EFE8223-E841-4519-AB16-218C46BD41D7}">
      <dgm:prSet custT="1"/>
      <dgm:spPr/>
      <dgm:t>
        <a:bodyPr/>
        <a:lstStyle/>
        <a:p>
          <a:r>
            <a:rPr lang="fr-FR" sz="1500" dirty="0"/>
            <a:t>Technologique</a:t>
          </a:r>
        </a:p>
      </dgm:t>
    </dgm:pt>
    <dgm:pt modelId="{6DD18684-C59A-4E79-A1BA-619FA8F536ED}" type="parTrans" cxnId="{1E872C19-0293-454F-9201-BF21A9ADCD7E}">
      <dgm:prSet/>
      <dgm:spPr/>
      <dgm:t>
        <a:bodyPr/>
        <a:lstStyle/>
        <a:p>
          <a:endParaRPr lang="fr-FR" sz="2400"/>
        </a:p>
      </dgm:t>
    </dgm:pt>
    <dgm:pt modelId="{FA8B3BF2-379C-45A3-926D-25A32768B322}" type="sibTrans" cxnId="{1E872C19-0293-454F-9201-BF21A9ADCD7E}">
      <dgm:prSet/>
      <dgm:spPr/>
      <dgm:t>
        <a:bodyPr/>
        <a:lstStyle/>
        <a:p>
          <a:endParaRPr lang="fr-FR" sz="2400"/>
        </a:p>
      </dgm:t>
    </dgm:pt>
    <dgm:pt modelId="{4D62161B-F929-423E-9F71-8BDA4AD6B4A4}">
      <dgm:prSet custT="1"/>
      <dgm:spPr/>
      <dgm:t>
        <a:bodyPr/>
        <a:lstStyle/>
        <a:p>
          <a:r>
            <a:rPr lang="fr-FR" sz="1500" dirty="0"/>
            <a:t>Professionnel</a:t>
          </a:r>
        </a:p>
      </dgm:t>
    </dgm:pt>
    <dgm:pt modelId="{8689B69D-36B4-47B3-AEA6-D8A2AD5C18C9}" type="parTrans" cxnId="{3A5FEC09-EDA2-470B-B5A6-404B00842916}">
      <dgm:prSet/>
      <dgm:spPr/>
      <dgm:t>
        <a:bodyPr/>
        <a:lstStyle/>
        <a:p>
          <a:endParaRPr lang="fr-FR" sz="2400"/>
        </a:p>
      </dgm:t>
    </dgm:pt>
    <dgm:pt modelId="{983892A8-2EBE-4036-B55C-C9B3BEF9D9AE}" type="sibTrans" cxnId="{3A5FEC09-EDA2-470B-B5A6-404B00842916}">
      <dgm:prSet/>
      <dgm:spPr/>
      <dgm:t>
        <a:bodyPr/>
        <a:lstStyle/>
        <a:p>
          <a:endParaRPr lang="fr-FR" sz="2400"/>
        </a:p>
      </dgm:t>
    </dgm:pt>
    <dgm:pt modelId="{B29B0385-0995-48AC-ADA5-947FC4A5CFA8}">
      <dgm:prSet phldrT="[Texte]" custT="1"/>
      <dgm:spPr/>
      <dgm:t>
        <a:bodyPr/>
        <a:lstStyle/>
        <a:p>
          <a:r>
            <a:rPr lang="fr-FR" sz="1500" dirty="0"/>
            <a:t>Intrusion</a:t>
          </a:r>
        </a:p>
      </dgm:t>
    </dgm:pt>
    <dgm:pt modelId="{C65DABB8-06DD-42CC-93B0-4A00AB79F773}" type="parTrans" cxnId="{6F099A8C-1B42-4A1E-918A-030F667AF81F}">
      <dgm:prSet/>
      <dgm:spPr/>
      <dgm:t>
        <a:bodyPr/>
        <a:lstStyle/>
        <a:p>
          <a:endParaRPr lang="fr-FR" sz="2400"/>
        </a:p>
      </dgm:t>
    </dgm:pt>
    <dgm:pt modelId="{EED56812-43FC-4362-B57B-4F3C43136AEF}" type="sibTrans" cxnId="{6F099A8C-1B42-4A1E-918A-030F667AF81F}">
      <dgm:prSet/>
      <dgm:spPr/>
      <dgm:t>
        <a:bodyPr/>
        <a:lstStyle/>
        <a:p>
          <a:endParaRPr lang="fr-FR" sz="2400"/>
        </a:p>
      </dgm:t>
    </dgm:pt>
    <dgm:pt modelId="{8F098A23-5FF2-4D96-A224-5D03AF7FF02B}">
      <dgm:prSet phldrT="[Texte]" custT="1"/>
      <dgm:spPr/>
      <dgm:t>
        <a:bodyPr/>
        <a:lstStyle/>
        <a:p>
          <a:r>
            <a:rPr lang="fr-FR" sz="1500" dirty="0"/>
            <a:t>Intrusion consentie</a:t>
          </a:r>
        </a:p>
      </dgm:t>
    </dgm:pt>
    <dgm:pt modelId="{ECB67218-3F03-4E15-AB7B-1AE08EB00751}" type="parTrans" cxnId="{F6FAA21F-F2AC-4E8D-B9DE-477875FE71BC}">
      <dgm:prSet/>
      <dgm:spPr/>
      <dgm:t>
        <a:bodyPr/>
        <a:lstStyle/>
        <a:p>
          <a:endParaRPr lang="fr-FR" sz="2400"/>
        </a:p>
      </dgm:t>
    </dgm:pt>
    <dgm:pt modelId="{55860D46-11E9-464B-A731-056D50E88E6D}" type="sibTrans" cxnId="{F6FAA21F-F2AC-4E8D-B9DE-477875FE71BC}">
      <dgm:prSet/>
      <dgm:spPr/>
      <dgm:t>
        <a:bodyPr/>
        <a:lstStyle/>
        <a:p>
          <a:endParaRPr lang="fr-FR" sz="2400"/>
        </a:p>
      </dgm:t>
    </dgm:pt>
    <dgm:pt modelId="{F63A1A95-7473-4D56-9A59-5C90324D8D55}">
      <dgm:prSet phldrT="[Texte]" custT="1"/>
      <dgm:spPr/>
      <dgm:t>
        <a:bodyPr/>
        <a:lstStyle/>
        <a:p>
          <a:r>
            <a:rPr lang="fr-FR" sz="1500" dirty="0"/>
            <a:t>Transports / déplacements</a:t>
          </a:r>
        </a:p>
      </dgm:t>
    </dgm:pt>
    <dgm:pt modelId="{0AC1FE1D-CEF7-46ED-88DA-3F816E1BFA33}" type="parTrans" cxnId="{53331CD5-D637-403B-B882-19EAD9C3A3D6}">
      <dgm:prSet/>
      <dgm:spPr/>
      <dgm:t>
        <a:bodyPr/>
        <a:lstStyle/>
        <a:p>
          <a:endParaRPr lang="fr-FR" sz="2400"/>
        </a:p>
      </dgm:t>
    </dgm:pt>
    <dgm:pt modelId="{40ADDDC4-790B-46C0-8087-2C6E4C5171AC}" type="sibTrans" cxnId="{53331CD5-D637-403B-B882-19EAD9C3A3D6}">
      <dgm:prSet/>
      <dgm:spPr/>
      <dgm:t>
        <a:bodyPr/>
        <a:lstStyle/>
        <a:p>
          <a:endParaRPr lang="fr-FR" sz="2400"/>
        </a:p>
      </dgm:t>
    </dgm:pt>
    <dgm:pt modelId="{CAD97F19-61DC-418D-8605-0B8C03046305}">
      <dgm:prSet phldrT="[Texte]" custT="1"/>
      <dgm:spPr/>
      <dgm:t>
        <a:bodyPr/>
        <a:lstStyle/>
        <a:p>
          <a:r>
            <a:rPr lang="fr-FR" sz="1500" dirty="0"/>
            <a:t>Numérique</a:t>
          </a:r>
        </a:p>
      </dgm:t>
    </dgm:pt>
    <dgm:pt modelId="{7FB835A6-76A9-4BFD-A31E-589C84DB30E1}" type="parTrans" cxnId="{4C363D2D-1BF8-44B8-B54F-492030A0BF92}">
      <dgm:prSet/>
      <dgm:spPr/>
      <dgm:t>
        <a:bodyPr/>
        <a:lstStyle/>
        <a:p>
          <a:endParaRPr lang="fr-FR" sz="2400"/>
        </a:p>
      </dgm:t>
    </dgm:pt>
    <dgm:pt modelId="{C94019A7-D236-4905-8836-76C0BFA4AC98}" type="sibTrans" cxnId="{4C363D2D-1BF8-44B8-B54F-492030A0BF92}">
      <dgm:prSet/>
      <dgm:spPr/>
      <dgm:t>
        <a:bodyPr/>
        <a:lstStyle/>
        <a:p>
          <a:endParaRPr lang="fr-FR" sz="2400"/>
        </a:p>
      </dgm:t>
    </dgm:pt>
    <dgm:pt modelId="{97875358-927A-489F-BBD0-C53DF36F3263}">
      <dgm:prSet phldrT="[Texte]" custT="1"/>
      <dgm:spPr/>
      <dgm:t>
        <a:bodyPr/>
        <a:lstStyle/>
        <a:p>
          <a:r>
            <a:rPr lang="fr-FR" sz="1500" dirty="0"/>
            <a:t>Criminel financier</a:t>
          </a:r>
        </a:p>
      </dgm:t>
    </dgm:pt>
    <dgm:pt modelId="{E61365A4-124D-4971-8498-AFEAB726EABA}" type="parTrans" cxnId="{681BBD49-DF52-47B4-B7DF-15AD38DE7339}">
      <dgm:prSet/>
      <dgm:spPr/>
      <dgm:t>
        <a:bodyPr/>
        <a:lstStyle/>
        <a:p>
          <a:endParaRPr lang="fr-FR" sz="2400"/>
        </a:p>
      </dgm:t>
    </dgm:pt>
    <dgm:pt modelId="{F1839C7B-6BF7-4C34-A82E-15DF492FA7C5}" type="sibTrans" cxnId="{681BBD49-DF52-47B4-B7DF-15AD38DE7339}">
      <dgm:prSet/>
      <dgm:spPr/>
      <dgm:t>
        <a:bodyPr/>
        <a:lstStyle/>
        <a:p>
          <a:endParaRPr lang="fr-FR" sz="2400"/>
        </a:p>
      </dgm:t>
    </dgm:pt>
    <dgm:pt modelId="{F89EF8B5-D73D-4DF1-B733-647CF611EB16}">
      <dgm:prSet phldrT="[Texte]" custT="1"/>
      <dgm:spPr/>
      <dgm:t>
        <a:bodyPr/>
        <a:lstStyle/>
        <a:p>
          <a:r>
            <a:rPr lang="fr-FR" sz="1500" dirty="0"/>
            <a:t>Organisationnels</a:t>
          </a:r>
        </a:p>
      </dgm:t>
    </dgm:pt>
    <dgm:pt modelId="{F256086C-1B54-4AB5-8D5A-EA363740B2D7}" type="parTrans" cxnId="{ACAC305B-0F1B-40FF-8ABF-E2C3266A42BC}">
      <dgm:prSet/>
      <dgm:spPr/>
      <dgm:t>
        <a:bodyPr/>
        <a:lstStyle/>
        <a:p>
          <a:endParaRPr lang="fr-FR" sz="2400"/>
        </a:p>
      </dgm:t>
    </dgm:pt>
    <dgm:pt modelId="{C66312A8-F3F1-4E07-B29E-E281098FC63D}" type="sibTrans" cxnId="{ACAC305B-0F1B-40FF-8ABF-E2C3266A42BC}">
      <dgm:prSet/>
      <dgm:spPr/>
      <dgm:t>
        <a:bodyPr/>
        <a:lstStyle/>
        <a:p>
          <a:endParaRPr lang="fr-FR" sz="2400"/>
        </a:p>
      </dgm:t>
    </dgm:pt>
    <dgm:pt modelId="{90B5E6EC-6423-42D3-869D-F80CFE94432F}">
      <dgm:prSet phldrT="[Texte]" custT="1"/>
      <dgm:spPr/>
      <dgm:t>
        <a:bodyPr/>
        <a:lstStyle/>
        <a:p>
          <a:r>
            <a:rPr lang="fr-FR" sz="1500" dirty="0"/>
            <a:t>Juridique</a:t>
          </a:r>
        </a:p>
      </dgm:t>
    </dgm:pt>
    <dgm:pt modelId="{F15BB2D2-E19E-458D-B856-9DD562E791B0}" type="parTrans" cxnId="{47373C13-249F-43D5-A593-9D483DC8D41D}">
      <dgm:prSet/>
      <dgm:spPr/>
      <dgm:t>
        <a:bodyPr/>
        <a:lstStyle/>
        <a:p>
          <a:endParaRPr lang="fr-FR" sz="2400"/>
        </a:p>
      </dgm:t>
    </dgm:pt>
    <dgm:pt modelId="{FDE55DCE-B4DD-4985-8016-35B8FA2C77B5}" type="sibTrans" cxnId="{47373C13-249F-43D5-A593-9D483DC8D41D}">
      <dgm:prSet/>
      <dgm:spPr/>
      <dgm:t>
        <a:bodyPr/>
        <a:lstStyle/>
        <a:p>
          <a:endParaRPr lang="fr-FR" sz="2400"/>
        </a:p>
      </dgm:t>
    </dgm:pt>
    <dgm:pt modelId="{322D349F-A342-47EE-8880-EA4FEDA3ACC7}">
      <dgm:prSet phldrT="[Texte]" custT="1"/>
      <dgm:spPr/>
      <dgm:t>
        <a:bodyPr/>
        <a:lstStyle/>
        <a:p>
          <a:r>
            <a:rPr lang="fr-FR" sz="1500" dirty="0"/>
            <a:t>Réputation</a:t>
          </a:r>
        </a:p>
      </dgm:t>
    </dgm:pt>
    <dgm:pt modelId="{F0ACAD11-C000-4717-BE86-ED93E100E448}" type="parTrans" cxnId="{E61B1787-4AE5-4FC8-9DD5-D6EABCD233C7}">
      <dgm:prSet/>
      <dgm:spPr/>
      <dgm:t>
        <a:bodyPr/>
        <a:lstStyle/>
        <a:p>
          <a:endParaRPr lang="fr-FR" sz="2400"/>
        </a:p>
      </dgm:t>
    </dgm:pt>
    <dgm:pt modelId="{F098B836-7E99-4187-AFF3-B7B6381DBC3D}" type="sibTrans" cxnId="{E61B1787-4AE5-4FC8-9DD5-D6EABCD233C7}">
      <dgm:prSet/>
      <dgm:spPr/>
      <dgm:t>
        <a:bodyPr/>
        <a:lstStyle/>
        <a:p>
          <a:endParaRPr lang="fr-FR" sz="2400"/>
        </a:p>
      </dgm:t>
    </dgm:pt>
    <dgm:pt modelId="{AA8552B4-DAC2-4C2A-A7B5-5AF716863075}">
      <dgm:prSet phldrT="[Texte]" custT="1"/>
      <dgm:spPr/>
      <dgm:t>
        <a:bodyPr/>
        <a:lstStyle/>
        <a:p>
          <a:r>
            <a:rPr lang="fr-FR" sz="1500" dirty="0"/>
            <a:t>Judiciaire</a:t>
          </a:r>
        </a:p>
      </dgm:t>
    </dgm:pt>
    <dgm:pt modelId="{5B6D6F71-2A13-4FF1-8176-BDD6FE45AEDE}" type="parTrans" cxnId="{FAB7C542-2795-48C4-93E5-37F7C8927C6D}">
      <dgm:prSet/>
      <dgm:spPr/>
      <dgm:t>
        <a:bodyPr/>
        <a:lstStyle/>
        <a:p>
          <a:endParaRPr lang="fr-FR" sz="2400"/>
        </a:p>
      </dgm:t>
    </dgm:pt>
    <dgm:pt modelId="{4DE75E5E-AF3F-4166-BF3C-C82D7C3933DF}" type="sibTrans" cxnId="{FAB7C542-2795-48C4-93E5-37F7C8927C6D}">
      <dgm:prSet/>
      <dgm:spPr/>
      <dgm:t>
        <a:bodyPr/>
        <a:lstStyle/>
        <a:p>
          <a:endParaRPr lang="fr-FR" sz="2400"/>
        </a:p>
      </dgm:t>
    </dgm:pt>
    <dgm:pt modelId="{5BD8BD08-536F-4E03-92CD-3EE576402C22}" type="pres">
      <dgm:prSet presAssocID="{BF03445D-BC40-4A85-A6D3-D467B7A51C08}" presName="Name0" presStyleCnt="0">
        <dgm:presLayoutVars>
          <dgm:dir/>
          <dgm:animLvl val="lvl"/>
          <dgm:resizeHandles val="exact"/>
        </dgm:presLayoutVars>
      </dgm:prSet>
      <dgm:spPr/>
    </dgm:pt>
    <dgm:pt modelId="{877FB765-ADCC-45A5-B368-24B67D303941}" type="pres">
      <dgm:prSet presAssocID="{CFED5BA1-A250-478C-B80C-293F30FCE028}" presName="composite" presStyleCnt="0"/>
      <dgm:spPr/>
    </dgm:pt>
    <dgm:pt modelId="{DB27B0D3-2EED-4077-A983-0FF79DED1A28}" type="pres">
      <dgm:prSet presAssocID="{CFED5BA1-A250-478C-B80C-293F30FCE028}" presName="parTx" presStyleLbl="alignNode1" presStyleIdx="0" presStyleCnt="5">
        <dgm:presLayoutVars>
          <dgm:chMax val="0"/>
          <dgm:chPref val="0"/>
          <dgm:bulletEnabled val="1"/>
        </dgm:presLayoutVars>
      </dgm:prSet>
      <dgm:spPr/>
    </dgm:pt>
    <dgm:pt modelId="{DF95597F-F62F-467F-BCBD-A43E2507C73F}" type="pres">
      <dgm:prSet presAssocID="{CFED5BA1-A250-478C-B80C-293F30FCE028}" presName="desTx" presStyleLbl="alignAccFollowNode1" presStyleIdx="0" presStyleCnt="5">
        <dgm:presLayoutVars>
          <dgm:bulletEnabled val="1"/>
        </dgm:presLayoutVars>
      </dgm:prSet>
      <dgm:spPr/>
    </dgm:pt>
    <dgm:pt modelId="{9E6170E3-F2B5-4298-90BB-578E2C7D26DF}" type="pres">
      <dgm:prSet presAssocID="{30FE5A6E-07C8-4011-8C39-411A048EFC2F}" presName="space" presStyleCnt="0"/>
      <dgm:spPr/>
    </dgm:pt>
    <dgm:pt modelId="{860D732B-1087-49D2-B65B-279C2DDF82FF}" type="pres">
      <dgm:prSet presAssocID="{AF1A7C1A-46CE-4D3F-B307-D6870DFB3548}" presName="composite" presStyleCnt="0"/>
      <dgm:spPr/>
    </dgm:pt>
    <dgm:pt modelId="{28561975-91BF-4957-B5DE-D8A214806928}" type="pres">
      <dgm:prSet presAssocID="{AF1A7C1A-46CE-4D3F-B307-D6870DFB3548}" presName="parTx" presStyleLbl="alignNode1" presStyleIdx="1" presStyleCnt="5">
        <dgm:presLayoutVars>
          <dgm:chMax val="0"/>
          <dgm:chPref val="0"/>
          <dgm:bulletEnabled val="1"/>
        </dgm:presLayoutVars>
      </dgm:prSet>
      <dgm:spPr/>
    </dgm:pt>
    <dgm:pt modelId="{B62DA811-D636-4BA8-819F-4810973D4451}" type="pres">
      <dgm:prSet presAssocID="{AF1A7C1A-46CE-4D3F-B307-D6870DFB3548}" presName="desTx" presStyleLbl="alignAccFollowNode1" presStyleIdx="1" presStyleCnt="5">
        <dgm:presLayoutVars>
          <dgm:bulletEnabled val="1"/>
        </dgm:presLayoutVars>
      </dgm:prSet>
      <dgm:spPr/>
    </dgm:pt>
    <dgm:pt modelId="{DA95A664-FF39-4BAB-B3A6-99D01066516D}" type="pres">
      <dgm:prSet presAssocID="{20B0A0F1-C0A9-4ACE-8E15-353DD8436293}" presName="space" presStyleCnt="0"/>
      <dgm:spPr/>
    </dgm:pt>
    <dgm:pt modelId="{7BC58990-AF47-4A0D-8359-53EE78340B7A}" type="pres">
      <dgm:prSet presAssocID="{3C1746A9-9CB4-4E13-B99A-41EEBC32C8F3}" presName="composite" presStyleCnt="0"/>
      <dgm:spPr/>
    </dgm:pt>
    <dgm:pt modelId="{8EECE805-FA22-4579-9FF2-6D4ADA4BDB8B}" type="pres">
      <dgm:prSet presAssocID="{3C1746A9-9CB4-4E13-B99A-41EEBC32C8F3}" presName="parTx" presStyleLbl="alignNode1" presStyleIdx="2" presStyleCnt="5">
        <dgm:presLayoutVars>
          <dgm:chMax val="0"/>
          <dgm:chPref val="0"/>
          <dgm:bulletEnabled val="1"/>
        </dgm:presLayoutVars>
      </dgm:prSet>
      <dgm:spPr/>
    </dgm:pt>
    <dgm:pt modelId="{DA5121CC-51DF-4AE1-A718-BC8D8A6E735C}" type="pres">
      <dgm:prSet presAssocID="{3C1746A9-9CB4-4E13-B99A-41EEBC32C8F3}" presName="desTx" presStyleLbl="alignAccFollowNode1" presStyleIdx="2" presStyleCnt="5">
        <dgm:presLayoutVars>
          <dgm:bulletEnabled val="1"/>
        </dgm:presLayoutVars>
      </dgm:prSet>
      <dgm:spPr/>
    </dgm:pt>
    <dgm:pt modelId="{E6A8B530-2A37-46D8-8ADB-553B1733F532}" type="pres">
      <dgm:prSet presAssocID="{89E7211D-E716-47FB-8A9E-EDF8D8F71AA2}" presName="space" presStyleCnt="0"/>
      <dgm:spPr/>
    </dgm:pt>
    <dgm:pt modelId="{07719B3E-E588-47DF-B29A-8A102FDAFC39}" type="pres">
      <dgm:prSet presAssocID="{837BD40E-4968-408E-849B-3F81B1A17A2F}" presName="composite" presStyleCnt="0"/>
      <dgm:spPr/>
    </dgm:pt>
    <dgm:pt modelId="{E0C901D9-B3CC-4073-B935-1AE5CEFC38D6}" type="pres">
      <dgm:prSet presAssocID="{837BD40E-4968-408E-849B-3F81B1A17A2F}" presName="parTx" presStyleLbl="alignNode1" presStyleIdx="3" presStyleCnt="5">
        <dgm:presLayoutVars>
          <dgm:chMax val="0"/>
          <dgm:chPref val="0"/>
          <dgm:bulletEnabled val="1"/>
        </dgm:presLayoutVars>
      </dgm:prSet>
      <dgm:spPr/>
    </dgm:pt>
    <dgm:pt modelId="{AC985ECB-5A21-4E69-977B-058B5C112A64}" type="pres">
      <dgm:prSet presAssocID="{837BD40E-4968-408E-849B-3F81B1A17A2F}" presName="desTx" presStyleLbl="alignAccFollowNode1" presStyleIdx="3" presStyleCnt="5">
        <dgm:presLayoutVars>
          <dgm:bulletEnabled val="1"/>
        </dgm:presLayoutVars>
      </dgm:prSet>
      <dgm:spPr/>
    </dgm:pt>
    <dgm:pt modelId="{D293CD23-8F3D-436C-B791-5993F952F42A}" type="pres">
      <dgm:prSet presAssocID="{7901BE09-D7B3-4155-8E2C-C3F4B9E33640}" presName="space" presStyleCnt="0"/>
      <dgm:spPr/>
    </dgm:pt>
    <dgm:pt modelId="{62EB5B14-2FA8-439B-9B09-CE321C6D4AEF}" type="pres">
      <dgm:prSet presAssocID="{B56309B4-872B-4436-BBA6-3B83F12669A1}" presName="composite" presStyleCnt="0"/>
      <dgm:spPr/>
    </dgm:pt>
    <dgm:pt modelId="{ED717FD5-0F67-463C-9299-B1B29CD0439A}" type="pres">
      <dgm:prSet presAssocID="{B56309B4-872B-4436-BBA6-3B83F12669A1}" presName="parTx" presStyleLbl="alignNode1" presStyleIdx="4" presStyleCnt="5">
        <dgm:presLayoutVars>
          <dgm:chMax val="0"/>
          <dgm:chPref val="0"/>
          <dgm:bulletEnabled val="1"/>
        </dgm:presLayoutVars>
      </dgm:prSet>
      <dgm:spPr/>
    </dgm:pt>
    <dgm:pt modelId="{2840CDCA-4518-45F7-88D7-A32DDED97327}" type="pres">
      <dgm:prSet presAssocID="{B56309B4-872B-4436-BBA6-3B83F12669A1}" presName="desTx" presStyleLbl="alignAccFollowNode1" presStyleIdx="4" presStyleCnt="5">
        <dgm:presLayoutVars>
          <dgm:bulletEnabled val="1"/>
        </dgm:presLayoutVars>
      </dgm:prSet>
      <dgm:spPr/>
    </dgm:pt>
  </dgm:ptLst>
  <dgm:cxnLst>
    <dgm:cxn modelId="{3A5FEC09-EDA2-470B-B5A6-404B00842916}" srcId="{AF1A7C1A-46CE-4D3F-B307-D6870DFB3548}" destId="{4D62161B-F929-423E-9F71-8BDA4AD6B4A4}" srcOrd="1" destOrd="0" parTransId="{8689B69D-36B4-47B3-AEA6-D8A2AD5C18C9}" sibTransId="{983892A8-2EBE-4036-B55C-C9B3BEF9D9AE}"/>
    <dgm:cxn modelId="{47373C13-249F-43D5-A593-9D483DC8D41D}" srcId="{837BD40E-4968-408E-849B-3F81B1A17A2F}" destId="{90B5E6EC-6423-42D3-869D-F80CFE94432F}" srcOrd="3" destOrd="0" parTransId="{F15BB2D2-E19E-458D-B856-9DD562E791B0}" sibTransId="{FDE55DCE-B4DD-4985-8016-35B8FA2C77B5}"/>
    <dgm:cxn modelId="{48726113-2A61-46EB-B0BB-ADCE89CEEBC2}" type="presOf" srcId="{F63A1A95-7473-4D56-9A59-5C90324D8D55}" destId="{DA5121CC-51DF-4AE1-A718-BC8D8A6E735C}" srcOrd="0" destOrd="3" presId="urn:microsoft.com/office/officeart/2005/8/layout/hList1"/>
    <dgm:cxn modelId="{1E872C19-0293-454F-9201-BF21A9ADCD7E}" srcId="{AF1A7C1A-46CE-4D3F-B307-D6870DFB3548}" destId="{0EFE8223-E841-4519-AB16-218C46BD41D7}" srcOrd="0" destOrd="0" parTransId="{6DD18684-C59A-4E79-A1BA-619FA8F536ED}" sibTransId="{FA8B3BF2-379C-45A3-926D-25A32768B322}"/>
    <dgm:cxn modelId="{8372611B-6940-4C1F-B9C2-68E68F98501F}" srcId="{837BD40E-4968-408E-849B-3F81B1A17A2F}" destId="{1A6938F1-8B81-4D71-984F-387FF863CC88}" srcOrd="0" destOrd="0" parTransId="{2284D3F5-D12C-4A75-97E8-CD365FD00A24}" sibTransId="{E7E13041-6B06-4D15-930B-6B5B8E993A0B}"/>
    <dgm:cxn modelId="{F6FAA21F-F2AC-4E8D-B9DE-477875FE71BC}" srcId="{3C1746A9-9CB4-4E13-B99A-41EEBC32C8F3}" destId="{8F098A23-5FF2-4D96-A224-5D03AF7FF02B}" srcOrd="2" destOrd="0" parTransId="{ECB67218-3F03-4E15-AB7B-1AE08EB00751}" sibTransId="{55860D46-11E9-464B-A731-056D50E88E6D}"/>
    <dgm:cxn modelId="{69042D26-E68C-43BC-8347-85680D1FB4D5}" type="presOf" srcId="{837BD40E-4968-408E-849B-3F81B1A17A2F}" destId="{E0C901D9-B3CC-4073-B935-1AE5CEFC38D6}" srcOrd="0" destOrd="0" presId="urn:microsoft.com/office/officeart/2005/8/layout/hList1"/>
    <dgm:cxn modelId="{E60A492C-CF0F-4496-B847-1649F619A353}" srcId="{CFED5BA1-A250-478C-B80C-293F30FCE028}" destId="{3C932028-6B58-4E8A-A463-10AFC2DA23AA}" srcOrd="0" destOrd="0" parTransId="{CD5422BE-D6A2-4CFE-A33B-E75007855416}" sibTransId="{85A2D328-7EAC-427B-82C6-DA562DD61695}"/>
    <dgm:cxn modelId="{96CC112D-5705-4C75-AEFA-D65D04BB372F}" type="presOf" srcId="{B56309B4-872B-4436-BBA6-3B83F12669A1}" destId="{ED717FD5-0F67-463C-9299-B1B29CD0439A}" srcOrd="0" destOrd="0" presId="urn:microsoft.com/office/officeart/2005/8/layout/hList1"/>
    <dgm:cxn modelId="{4C363D2D-1BF8-44B8-B54F-492030A0BF92}" srcId="{3C1746A9-9CB4-4E13-B99A-41EEBC32C8F3}" destId="{CAD97F19-61DC-418D-8605-0B8C03046305}" srcOrd="4" destOrd="0" parTransId="{7FB835A6-76A9-4BFD-A31E-589C84DB30E1}" sibTransId="{C94019A7-D236-4905-8836-76C0BFA4AC98}"/>
    <dgm:cxn modelId="{094DA037-331E-4AA2-BD9D-05F9E00BD417}" type="presOf" srcId="{3C932028-6B58-4E8A-A463-10AFC2DA23AA}" destId="{DF95597F-F62F-467F-BCBD-A43E2507C73F}" srcOrd="0" destOrd="0" presId="urn:microsoft.com/office/officeart/2005/8/layout/hList1"/>
    <dgm:cxn modelId="{70475239-016C-4E54-8C9E-9C9D1467DEDD}" type="presOf" srcId="{F89EF8B5-D73D-4DF1-B733-647CF611EB16}" destId="{AC985ECB-5A21-4E69-977B-058B5C112A64}" srcOrd="0" destOrd="2" presId="urn:microsoft.com/office/officeart/2005/8/layout/hList1"/>
    <dgm:cxn modelId="{7A5C5839-2E1D-4AED-B8E5-E591B3CA68AC}" type="presOf" srcId="{4D62161B-F929-423E-9F71-8BDA4AD6B4A4}" destId="{B62DA811-D636-4BA8-819F-4810973D4451}" srcOrd="0" destOrd="1" presId="urn:microsoft.com/office/officeart/2005/8/layout/hList1"/>
    <dgm:cxn modelId="{342CFA3E-9E00-4E9C-8DAD-0618F10DA835}" srcId="{BF03445D-BC40-4A85-A6D3-D467B7A51C08}" destId="{AF1A7C1A-46CE-4D3F-B307-D6870DFB3548}" srcOrd="1" destOrd="0" parTransId="{91C92FD6-B7BB-47DF-A305-D70CEC108189}" sibTransId="{20B0A0F1-C0A9-4ACE-8E15-353DD8436293}"/>
    <dgm:cxn modelId="{77346640-4123-4E72-9B40-EA63D5D01013}" type="presOf" srcId="{8F098A23-5FF2-4D96-A224-5D03AF7FF02B}" destId="{DA5121CC-51DF-4AE1-A718-BC8D8A6E735C}" srcOrd="0" destOrd="2" presId="urn:microsoft.com/office/officeart/2005/8/layout/hList1"/>
    <dgm:cxn modelId="{ACAC305B-0F1B-40FF-8ABF-E2C3266A42BC}" srcId="{837BD40E-4968-408E-849B-3F81B1A17A2F}" destId="{F89EF8B5-D73D-4DF1-B733-647CF611EB16}" srcOrd="2" destOrd="0" parTransId="{F256086C-1B54-4AB5-8D5A-EA363740B2D7}" sibTransId="{C66312A8-F3F1-4E07-B29E-E281098FC63D}"/>
    <dgm:cxn modelId="{2135755C-4265-4792-9BF8-A03F0003018A}" srcId="{3C1746A9-9CB4-4E13-B99A-41EEBC32C8F3}" destId="{6004BA6F-F72A-4C7B-B577-D4E8DC58CFA0}" srcOrd="0" destOrd="0" parTransId="{B3EBD015-4215-48B3-A048-15306DE36896}" sibTransId="{F7D06BCC-E5B8-41CB-9F09-EEE2341EBAA6}"/>
    <dgm:cxn modelId="{FAB7C542-2795-48C4-93E5-37F7C8927C6D}" srcId="{B56309B4-872B-4436-BBA6-3B83F12669A1}" destId="{AA8552B4-DAC2-4C2A-A7B5-5AF716863075}" srcOrd="2" destOrd="0" parTransId="{5B6D6F71-2A13-4FF1-8176-BDD6FE45AEDE}" sibTransId="{4DE75E5E-AF3F-4166-BF3C-C82D7C3933DF}"/>
    <dgm:cxn modelId="{5A9B3846-20C4-43FA-BF98-10EDC06D1823}" srcId="{CFED5BA1-A250-478C-B80C-293F30FCE028}" destId="{233C54CB-EC24-4444-81C1-5313A483C664}" srcOrd="1" destOrd="0" parTransId="{1E6738D0-54C4-4D03-A6D7-B328D646A0E9}" sibTransId="{CCF126B5-4C88-447F-85A3-72BF21E3663A}"/>
    <dgm:cxn modelId="{681BBD49-DF52-47B4-B7DF-15AD38DE7339}" srcId="{3C1746A9-9CB4-4E13-B99A-41EEBC32C8F3}" destId="{97875358-927A-489F-BBD0-C53DF36F3263}" srcOrd="5" destOrd="0" parTransId="{E61365A4-124D-4971-8498-AFEAB726EABA}" sibTransId="{F1839C7B-6BF7-4C34-A82E-15DF492FA7C5}"/>
    <dgm:cxn modelId="{7AB82A6D-C8D7-4C55-84B4-77C96558C8DE}" type="presOf" srcId="{97875358-927A-489F-BBD0-C53DF36F3263}" destId="{DA5121CC-51DF-4AE1-A718-BC8D8A6E735C}" srcOrd="0" destOrd="5" presId="urn:microsoft.com/office/officeart/2005/8/layout/hList1"/>
    <dgm:cxn modelId="{0829874E-E48B-4259-840A-3F5E3C594385}" type="presOf" srcId="{6004BA6F-F72A-4C7B-B577-D4E8DC58CFA0}" destId="{DA5121CC-51DF-4AE1-A718-BC8D8A6E735C}" srcOrd="0" destOrd="0" presId="urn:microsoft.com/office/officeart/2005/8/layout/hList1"/>
    <dgm:cxn modelId="{0FDAA06F-F74C-4F19-979D-4328F292C1A1}" type="presOf" srcId="{0EFE8223-E841-4519-AB16-218C46BD41D7}" destId="{B62DA811-D636-4BA8-819F-4810973D4451}" srcOrd="0" destOrd="0" presId="urn:microsoft.com/office/officeart/2005/8/layout/hList1"/>
    <dgm:cxn modelId="{ED08D756-166E-4906-943D-8A3B12D7AF3C}" type="presOf" srcId="{1A6938F1-8B81-4D71-984F-387FF863CC88}" destId="{AC985ECB-5A21-4E69-977B-058B5C112A64}" srcOrd="0" destOrd="0" presId="urn:microsoft.com/office/officeart/2005/8/layout/hList1"/>
    <dgm:cxn modelId="{C6FF0278-E47D-4CBC-B748-2FFD2668015A}" srcId="{BF03445D-BC40-4A85-A6D3-D467B7A51C08}" destId="{B56309B4-872B-4436-BBA6-3B83F12669A1}" srcOrd="4" destOrd="0" parTransId="{5E5B9F6C-8FD5-4DAA-882A-9DDC64139539}" sibTransId="{2A1B348B-3384-4172-A404-821468E7A803}"/>
    <dgm:cxn modelId="{C3084E79-0D1D-4D28-AADC-A19DD9C349A8}" srcId="{837BD40E-4968-408E-849B-3F81B1A17A2F}" destId="{BA8DE744-8028-49AC-A252-5D282DA4322B}" srcOrd="1" destOrd="0" parTransId="{1F402FE2-44AA-4970-97A9-7D11AE970D59}" sibTransId="{9E04B28D-5DE0-49A1-84B4-4D1C9C9F44C2}"/>
    <dgm:cxn modelId="{A90E087A-7D19-4DD8-99F7-3EC9805AF9C8}" type="presOf" srcId="{CAD97F19-61DC-418D-8605-0B8C03046305}" destId="{DA5121CC-51DF-4AE1-A718-BC8D8A6E735C}" srcOrd="0" destOrd="4" presId="urn:microsoft.com/office/officeart/2005/8/layout/hList1"/>
    <dgm:cxn modelId="{E61B1787-4AE5-4FC8-9DD5-D6EABCD233C7}" srcId="{B56309B4-872B-4436-BBA6-3B83F12669A1}" destId="{322D349F-A342-47EE-8880-EA4FEDA3ACC7}" srcOrd="1" destOrd="0" parTransId="{F0ACAD11-C000-4717-BE86-ED93E100E448}" sibTransId="{F098B836-7E99-4187-AFF3-B7B6381DBC3D}"/>
    <dgm:cxn modelId="{6F099A8C-1B42-4A1E-918A-030F667AF81F}" srcId="{3C1746A9-9CB4-4E13-B99A-41EEBC32C8F3}" destId="{B29B0385-0995-48AC-ADA5-947FC4A5CFA8}" srcOrd="1" destOrd="0" parTransId="{C65DABB8-06DD-42CC-93B0-4A00AB79F773}" sibTransId="{EED56812-43FC-4362-B57B-4F3C43136AEF}"/>
    <dgm:cxn modelId="{B58FC98C-DE5B-453B-8773-14048D68D450}" type="presOf" srcId="{CFED5BA1-A250-478C-B80C-293F30FCE028}" destId="{DB27B0D3-2EED-4077-A983-0FF79DED1A28}" srcOrd="0" destOrd="0" presId="urn:microsoft.com/office/officeart/2005/8/layout/hList1"/>
    <dgm:cxn modelId="{E1C2768D-6F32-4797-954E-398197D7B0F4}" type="presOf" srcId="{7DB4CDC1-21FA-4088-86D8-3C98CEDC09B6}" destId="{2840CDCA-4518-45F7-88D7-A32DDED97327}" srcOrd="0" destOrd="0" presId="urn:microsoft.com/office/officeart/2005/8/layout/hList1"/>
    <dgm:cxn modelId="{0A7C7992-DBAE-4A40-B973-AFA62A59D147}" srcId="{BF03445D-BC40-4A85-A6D3-D467B7A51C08}" destId="{837BD40E-4968-408E-849B-3F81B1A17A2F}" srcOrd="3" destOrd="0" parTransId="{8F192075-1BD9-402E-94F8-F02D47E1DADB}" sibTransId="{7901BE09-D7B3-4155-8E2C-C3F4B9E33640}"/>
    <dgm:cxn modelId="{9DF07D92-3596-443E-B1AF-B817BF229CDD}" type="presOf" srcId="{90B5E6EC-6423-42D3-869D-F80CFE94432F}" destId="{AC985ECB-5A21-4E69-977B-058B5C112A64}" srcOrd="0" destOrd="3" presId="urn:microsoft.com/office/officeart/2005/8/layout/hList1"/>
    <dgm:cxn modelId="{5F03289F-5837-400F-8D48-328D14940B92}" type="presOf" srcId="{B29B0385-0995-48AC-ADA5-947FC4A5CFA8}" destId="{DA5121CC-51DF-4AE1-A718-BC8D8A6E735C}" srcOrd="0" destOrd="1" presId="urn:microsoft.com/office/officeart/2005/8/layout/hList1"/>
    <dgm:cxn modelId="{19CF27A6-10C7-4995-B6E5-5DF451210891}" type="presOf" srcId="{AF1A7C1A-46CE-4D3F-B307-D6870DFB3548}" destId="{28561975-91BF-4957-B5DE-D8A214806928}" srcOrd="0" destOrd="0" presId="urn:microsoft.com/office/officeart/2005/8/layout/hList1"/>
    <dgm:cxn modelId="{AE74E0AB-BDFC-460E-BA75-F5AFF9CBA837}" srcId="{BF03445D-BC40-4A85-A6D3-D467B7A51C08}" destId="{3C1746A9-9CB4-4E13-B99A-41EEBC32C8F3}" srcOrd="2" destOrd="0" parTransId="{5E977EA8-A05B-4072-BB29-A6C3D6E1FC56}" sibTransId="{89E7211D-E716-47FB-8A9E-EDF8D8F71AA2}"/>
    <dgm:cxn modelId="{961A38AD-76D6-4101-ABCC-5BEDAE71421B}" type="presOf" srcId="{BF03445D-BC40-4A85-A6D3-D467B7A51C08}" destId="{5BD8BD08-536F-4E03-92CD-3EE576402C22}" srcOrd="0" destOrd="0" presId="urn:microsoft.com/office/officeart/2005/8/layout/hList1"/>
    <dgm:cxn modelId="{2B2048B6-6C11-4085-9EE5-64D3B6918946}" type="presOf" srcId="{322D349F-A342-47EE-8880-EA4FEDA3ACC7}" destId="{2840CDCA-4518-45F7-88D7-A32DDED97327}" srcOrd="0" destOrd="1" presId="urn:microsoft.com/office/officeart/2005/8/layout/hList1"/>
    <dgm:cxn modelId="{7958E2C6-845E-4383-A3DB-39B37EFF0E15}" type="presOf" srcId="{BA8DE744-8028-49AC-A252-5D282DA4322B}" destId="{AC985ECB-5A21-4E69-977B-058B5C112A64}" srcOrd="0" destOrd="1" presId="urn:microsoft.com/office/officeart/2005/8/layout/hList1"/>
    <dgm:cxn modelId="{329119CF-C37A-4827-BAFE-FDA9763393C3}" srcId="{B56309B4-872B-4436-BBA6-3B83F12669A1}" destId="{7DB4CDC1-21FA-4088-86D8-3C98CEDC09B6}" srcOrd="0" destOrd="0" parTransId="{8DA6B7CF-1FBB-4D72-933C-34757008B504}" sibTransId="{51179DDC-E3A9-4678-A5A6-8A387FEF5F2E}"/>
    <dgm:cxn modelId="{53331CD5-D637-403B-B882-19EAD9C3A3D6}" srcId="{3C1746A9-9CB4-4E13-B99A-41EEBC32C8F3}" destId="{F63A1A95-7473-4D56-9A59-5C90324D8D55}" srcOrd="3" destOrd="0" parTransId="{0AC1FE1D-CEF7-46ED-88DA-3F816E1BFA33}" sibTransId="{40ADDDC4-790B-46C0-8087-2C6E4C5171AC}"/>
    <dgm:cxn modelId="{8CBB43D9-B59A-4FE1-9094-BEE015E16859}" type="presOf" srcId="{233C54CB-EC24-4444-81C1-5313A483C664}" destId="{DF95597F-F62F-467F-BCBD-A43E2507C73F}" srcOrd="0" destOrd="1" presId="urn:microsoft.com/office/officeart/2005/8/layout/hList1"/>
    <dgm:cxn modelId="{63E60ADB-9D73-4439-A05F-457C279E04EE}" type="presOf" srcId="{AA8552B4-DAC2-4C2A-A7B5-5AF716863075}" destId="{2840CDCA-4518-45F7-88D7-A32DDED97327}" srcOrd="0" destOrd="2" presId="urn:microsoft.com/office/officeart/2005/8/layout/hList1"/>
    <dgm:cxn modelId="{E200DEDC-AEBB-44C4-B54C-1F4A72A90467}" type="presOf" srcId="{3C1746A9-9CB4-4E13-B99A-41EEBC32C8F3}" destId="{8EECE805-FA22-4579-9FF2-6D4ADA4BDB8B}" srcOrd="0" destOrd="0" presId="urn:microsoft.com/office/officeart/2005/8/layout/hList1"/>
    <dgm:cxn modelId="{D5A172E3-C650-4015-957C-4193C9CC499E}" srcId="{BF03445D-BC40-4A85-A6D3-D467B7A51C08}" destId="{CFED5BA1-A250-478C-B80C-293F30FCE028}" srcOrd="0" destOrd="0" parTransId="{C7360008-4C70-44CC-A85B-ABB9829F38F4}" sibTransId="{30FE5A6E-07C8-4011-8C39-411A048EFC2F}"/>
    <dgm:cxn modelId="{2C1CB3A9-8F59-4A1E-A47C-C5BB6BFBD978}" type="presParOf" srcId="{5BD8BD08-536F-4E03-92CD-3EE576402C22}" destId="{877FB765-ADCC-45A5-B368-24B67D303941}" srcOrd="0" destOrd="0" presId="urn:microsoft.com/office/officeart/2005/8/layout/hList1"/>
    <dgm:cxn modelId="{37FB957A-0241-482D-8DA9-86AC44080E12}" type="presParOf" srcId="{877FB765-ADCC-45A5-B368-24B67D303941}" destId="{DB27B0D3-2EED-4077-A983-0FF79DED1A28}" srcOrd="0" destOrd="0" presId="urn:microsoft.com/office/officeart/2005/8/layout/hList1"/>
    <dgm:cxn modelId="{8BD65936-5251-45DB-A059-872C7FF4625E}" type="presParOf" srcId="{877FB765-ADCC-45A5-B368-24B67D303941}" destId="{DF95597F-F62F-467F-BCBD-A43E2507C73F}" srcOrd="1" destOrd="0" presId="urn:microsoft.com/office/officeart/2005/8/layout/hList1"/>
    <dgm:cxn modelId="{7817B8B3-10E9-4AB5-BA4A-C4D30E8ED9EB}" type="presParOf" srcId="{5BD8BD08-536F-4E03-92CD-3EE576402C22}" destId="{9E6170E3-F2B5-4298-90BB-578E2C7D26DF}" srcOrd="1" destOrd="0" presId="urn:microsoft.com/office/officeart/2005/8/layout/hList1"/>
    <dgm:cxn modelId="{3753339E-6CD3-4D5B-BE92-E2F1C4CB12CF}" type="presParOf" srcId="{5BD8BD08-536F-4E03-92CD-3EE576402C22}" destId="{860D732B-1087-49D2-B65B-279C2DDF82FF}" srcOrd="2" destOrd="0" presId="urn:microsoft.com/office/officeart/2005/8/layout/hList1"/>
    <dgm:cxn modelId="{49D58143-CCF9-438D-A182-8E9D71B6F538}" type="presParOf" srcId="{860D732B-1087-49D2-B65B-279C2DDF82FF}" destId="{28561975-91BF-4957-B5DE-D8A214806928}" srcOrd="0" destOrd="0" presId="urn:microsoft.com/office/officeart/2005/8/layout/hList1"/>
    <dgm:cxn modelId="{EF6DB1AA-DCF7-451A-B7ED-0467F0F10FD1}" type="presParOf" srcId="{860D732B-1087-49D2-B65B-279C2DDF82FF}" destId="{B62DA811-D636-4BA8-819F-4810973D4451}" srcOrd="1" destOrd="0" presId="urn:microsoft.com/office/officeart/2005/8/layout/hList1"/>
    <dgm:cxn modelId="{322B0524-2F3A-411F-AF13-7601B75CC6A4}" type="presParOf" srcId="{5BD8BD08-536F-4E03-92CD-3EE576402C22}" destId="{DA95A664-FF39-4BAB-B3A6-99D01066516D}" srcOrd="3" destOrd="0" presId="urn:microsoft.com/office/officeart/2005/8/layout/hList1"/>
    <dgm:cxn modelId="{3D4C3AE8-E141-41C6-90DF-98F9CF6C7FD5}" type="presParOf" srcId="{5BD8BD08-536F-4E03-92CD-3EE576402C22}" destId="{7BC58990-AF47-4A0D-8359-53EE78340B7A}" srcOrd="4" destOrd="0" presId="urn:microsoft.com/office/officeart/2005/8/layout/hList1"/>
    <dgm:cxn modelId="{FA35FBCC-FEFD-4FF1-AEAD-04045C22759A}" type="presParOf" srcId="{7BC58990-AF47-4A0D-8359-53EE78340B7A}" destId="{8EECE805-FA22-4579-9FF2-6D4ADA4BDB8B}" srcOrd="0" destOrd="0" presId="urn:microsoft.com/office/officeart/2005/8/layout/hList1"/>
    <dgm:cxn modelId="{7D4C3013-C21F-4BCA-A9DB-9EDEF69AF658}" type="presParOf" srcId="{7BC58990-AF47-4A0D-8359-53EE78340B7A}" destId="{DA5121CC-51DF-4AE1-A718-BC8D8A6E735C}" srcOrd="1" destOrd="0" presId="urn:microsoft.com/office/officeart/2005/8/layout/hList1"/>
    <dgm:cxn modelId="{804949F8-6F76-4B0E-9579-366AE4FC9935}" type="presParOf" srcId="{5BD8BD08-536F-4E03-92CD-3EE576402C22}" destId="{E6A8B530-2A37-46D8-8ADB-553B1733F532}" srcOrd="5" destOrd="0" presId="urn:microsoft.com/office/officeart/2005/8/layout/hList1"/>
    <dgm:cxn modelId="{5B1BD6DD-09AD-4B4E-914B-F301951A3B8B}" type="presParOf" srcId="{5BD8BD08-536F-4E03-92CD-3EE576402C22}" destId="{07719B3E-E588-47DF-B29A-8A102FDAFC39}" srcOrd="6" destOrd="0" presId="urn:microsoft.com/office/officeart/2005/8/layout/hList1"/>
    <dgm:cxn modelId="{23941E88-CC03-4B04-8E9B-8DCDC884595B}" type="presParOf" srcId="{07719B3E-E588-47DF-B29A-8A102FDAFC39}" destId="{E0C901D9-B3CC-4073-B935-1AE5CEFC38D6}" srcOrd="0" destOrd="0" presId="urn:microsoft.com/office/officeart/2005/8/layout/hList1"/>
    <dgm:cxn modelId="{1083F4BE-446C-4153-9761-5F902E9C10E8}" type="presParOf" srcId="{07719B3E-E588-47DF-B29A-8A102FDAFC39}" destId="{AC985ECB-5A21-4E69-977B-058B5C112A64}" srcOrd="1" destOrd="0" presId="urn:microsoft.com/office/officeart/2005/8/layout/hList1"/>
    <dgm:cxn modelId="{4E604967-41EE-46C0-B201-6BBBBE6E5DD9}" type="presParOf" srcId="{5BD8BD08-536F-4E03-92CD-3EE576402C22}" destId="{D293CD23-8F3D-436C-B791-5993F952F42A}" srcOrd="7" destOrd="0" presId="urn:microsoft.com/office/officeart/2005/8/layout/hList1"/>
    <dgm:cxn modelId="{269AF361-0B42-4F70-94BC-573173A0DB78}" type="presParOf" srcId="{5BD8BD08-536F-4E03-92CD-3EE576402C22}" destId="{62EB5B14-2FA8-439B-9B09-CE321C6D4AEF}" srcOrd="8" destOrd="0" presId="urn:microsoft.com/office/officeart/2005/8/layout/hList1"/>
    <dgm:cxn modelId="{AA4BE8E1-BBE2-4CA3-9B33-BE923C3787E8}" type="presParOf" srcId="{62EB5B14-2FA8-439B-9B09-CE321C6D4AEF}" destId="{ED717FD5-0F67-463C-9299-B1B29CD0439A}" srcOrd="0" destOrd="0" presId="urn:microsoft.com/office/officeart/2005/8/layout/hList1"/>
    <dgm:cxn modelId="{241AB455-C55B-4E48-9B8A-D4393F006C8E}" type="presParOf" srcId="{62EB5B14-2FA8-439B-9B09-CE321C6D4AEF}" destId="{2840CDCA-4518-45F7-88D7-A32DDED97327}"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35021D-3907-4D03-9BCF-D3D51EDFC370}"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fr-FR"/>
        </a:p>
      </dgm:t>
    </dgm:pt>
    <dgm:pt modelId="{28369AAC-4FAC-461F-B42C-D886167D39BF}">
      <dgm:prSet phldrT="[Texte]" custT="1"/>
      <dgm:spPr/>
      <dgm:t>
        <a:bodyPr/>
        <a:lstStyle/>
        <a:p>
          <a:r>
            <a:rPr lang="fr-FR" sz="1500" dirty="0"/>
            <a:t>Système d’Information</a:t>
          </a:r>
        </a:p>
        <a:p>
          <a:r>
            <a:rPr lang="fr-FR" sz="1600" b="1" dirty="0"/>
            <a:t>étendu</a:t>
          </a:r>
          <a:endParaRPr lang="fr-FR" sz="1500" b="1" dirty="0"/>
        </a:p>
      </dgm:t>
    </dgm:pt>
    <dgm:pt modelId="{52093AF3-4CEF-4E13-97E5-648FA6529078}" type="parTrans" cxnId="{3C515BA1-0B5D-4251-96E8-688258198AFA}">
      <dgm:prSet/>
      <dgm:spPr/>
      <dgm:t>
        <a:bodyPr/>
        <a:lstStyle/>
        <a:p>
          <a:endParaRPr lang="fr-FR"/>
        </a:p>
      </dgm:t>
    </dgm:pt>
    <dgm:pt modelId="{511E4758-2A18-4B7A-BD06-E057F9434696}" type="sibTrans" cxnId="{3C515BA1-0B5D-4251-96E8-688258198AFA}">
      <dgm:prSet/>
      <dgm:spPr/>
      <dgm:t>
        <a:bodyPr/>
        <a:lstStyle/>
        <a:p>
          <a:endParaRPr lang="fr-FR"/>
        </a:p>
      </dgm:t>
    </dgm:pt>
    <dgm:pt modelId="{C0583B21-0429-4C6A-B3E0-1E3FAEFD2CE9}">
      <dgm:prSet phldrT="[Texte]"/>
      <dgm:spPr/>
      <dgm:t>
        <a:bodyPr/>
        <a:lstStyle/>
        <a:p>
          <a:r>
            <a:rPr lang="fr-FR" dirty="0" err="1"/>
            <a:t>Dir</a:t>
          </a:r>
          <a:r>
            <a:rPr lang="fr-FR" dirty="0"/>
            <a:t> / Fin</a:t>
          </a:r>
        </a:p>
      </dgm:t>
    </dgm:pt>
    <dgm:pt modelId="{8022B280-7CF6-41EC-A460-1952CBF45B22}" type="parTrans" cxnId="{245BD2CD-AEF3-4AD5-9904-34B1F36D3EAB}">
      <dgm:prSet/>
      <dgm:spPr/>
      <dgm:t>
        <a:bodyPr/>
        <a:lstStyle/>
        <a:p>
          <a:endParaRPr lang="fr-FR"/>
        </a:p>
      </dgm:t>
    </dgm:pt>
    <dgm:pt modelId="{2570236E-D3AB-41F4-8C7E-CBD806AF97F7}" type="sibTrans" cxnId="{245BD2CD-AEF3-4AD5-9904-34B1F36D3EAB}">
      <dgm:prSet/>
      <dgm:spPr/>
      <dgm:t>
        <a:bodyPr/>
        <a:lstStyle/>
        <a:p>
          <a:endParaRPr lang="fr-FR"/>
        </a:p>
      </dgm:t>
    </dgm:pt>
    <dgm:pt modelId="{275008A9-446E-4CA1-ADAA-02DD6A4ECFD1}">
      <dgm:prSet phldrT="[Texte]"/>
      <dgm:spPr/>
      <dgm:t>
        <a:bodyPr/>
        <a:lstStyle/>
        <a:p>
          <a:r>
            <a:rPr lang="fr-FR" dirty="0"/>
            <a:t>RH</a:t>
          </a:r>
        </a:p>
      </dgm:t>
    </dgm:pt>
    <dgm:pt modelId="{B148E4D8-8800-49AF-8CE2-48E019C26E88}" type="parTrans" cxnId="{908D9575-C456-453E-BA93-806C271580FB}">
      <dgm:prSet/>
      <dgm:spPr/>
      <dgm:t>
        <a:bodyPr/>
        <a:lstStyle/>
        <a:p>
          <a:endParaRPr lang="fr-FR"/>
        </a:p>
      </dgm:t>
    </dgm:pt>
    <dgm:pt modelId="{00DFDCBE-E78F-4DB2-91FC-8FE0748ED9C7}" type="sibTrans" cxnId="{908D9575-C456-453E-BA93-806C271580FB}">
      <dgm:prSet/>
      <dgm:spPr/>
      <dgm:t>
        <a:bodyPr/>
        <a:lstStyle/>
        <a:p>
          <a:endParaRPr lang="fr-FR"/>
        </a:p>
      </dgm:t>
    </dgm:pt>
    <dgm:pt modelId="{FBAB2E82-0235-47A7-9230-6C908D2DD046}">
      <dgm:prSet phldrT="[Texte]"/>
      <dgm:spPr/>
      <dgm:t>
        <a:bodyPr/>
        <a:lstStyle/>
        <a:p>
          <a:r>
            <a:rPr lang="fr-FR" dirty="0"/>
            <a:t>Commercial, </a:t>
          </a:r>
          <a:r>
            <a:rPr lang="fr-FR" dirty="0" err="1"/>
            <a:t>Mkt</a:t>
          </a:r>
          <a:r>
            <a:rPr lang="fr-FR" dirty="0"/>
            <a:t>, </a:t>
          </a:r>
          <a:r>
            <a:rPr lang="fr-FR" dirty="0" err="1"/>
            <a:t>Comm</a:t>
          </a:r>
          <a:endParaRPr lang="fr-FR" dirty="0"/>
        </a:p>
      </dgm:t>
    </dgm:pt>
    <dgm:pt modelId="{911C2C67-7BA5-470E-82E4-8019E13F7AB5}" type="parTrans" cxnId="{AB755236-24B9-413F-8B44-866F6AD9DB68}">
      <dgm:prSet/>
      <dgm:spPr/>
      <dgm:t>
        <a:bodyPr/>
        <a:lstStyle/>
        <a:p>
          <a:endParaRPr lang="fr-FR"/>
        </a:p>
      </dgm:t>
    </dgm:pt>
    <dgm:pt modelId="{22DAFEAD-74A4-46B7-A434-67AF3A275E8D}" type="sibTrans" cxnId="{AB755236-24B9-413F-8B44-866F6AD9DB68}">
      <dgm:prSet/>
      <dgm:spPr/>
      <dgm:t>
        <a:bodyPr/>
        <a:lstStyle/>
        <a:p>
          <a:endParaRPr lang="fr-FR"/>
        </a:p>
      </dgm:t>
    </dgm:pt>
    <dgm:pt modelId="{49C88782-930B-47A1-A674-0549100F2EE9}">
      <dgm:prSet phldrT="[Texte]"/>
      <dgm:spPr/>
      <dgm:t>
        <a:bodyPr/>
        <a:lstStyle/>
        <a:p>
          <a:r>
            <a:rPr lang="fr-FR" dirty="0" err="1"/>
            <a:t>Prod</a:t>
          </a:r>
          <a:r>
            <a:rPr lang="fr-FR" dirty="0"/>
            <a:t> / BE</a:t>
          </a:r>
        </a:p>
      </dgm:t>
    </dgm:pt>
    <dgm:pt modelId="{20BE7655-706E-4D71-BEFC-75D914DFA65B}" type="parTrans" cxnId="{836C5C24-B1DC-4812-B698-74145049FAB5}">
      <dgm:prSet/>
      <dgm:spPr/>
      <dgm:t>
        <a:bodyPr/>
        <a:lstStyle/>
        <a:p>
          <a:endParaRPr lang="fr-FR"/>
        </a:p>
      </dgm:t>
    </dgm:pt>
    <dgm:pt modelId="{CDF538D4-A4D5-4612-ACCA-B89838AAD8EE}" type="sibTrans" cxnId="{836C5C24-B1DC-4812-B698-74145049FAB5}">
      <dgm:prSet/>
      <dgm:spPr/>
      <dgm:t>
        <a:bodyPr/>
        <a:lstStyle/>
        <a:p>
          <a:endParaRPr lang="fr-FR"/>
        </a:p>
      </dgm:t>
    </dgm:pt>
    <dgm:pt modelId="{4992D789-C4AD-47BE-8F55-8EEBACDFD3D4}" type="pres">
      <dgm:prSet presAssocID="{6035021D-3907-4D03-9BCF-D3D51EDFC370}" presName="Name0" presStyleCnt="0">
        <dgm:presLayoutVars>
          <dgm:chMax val="1"/>
          <dgm:dir/>
          <dgm:animLvl val="ctr"/>
          <dgm:resizeHandles val="exact"/>
        </dgm:presLayoutVars>
      </dgm:prSet>
      <dgm:spPr/>
    </dgm:pt>
    <dgm:pt modelId="{C74637B6-ABCC-4532-AD45-7F23C256C909}" type="pres">
      <dgm:prSet presAssocID="{28369AAC-4FAC-461F-B42C-D886167D39BF}" presName="centerShape" presStyleLbl="node0" presStyleIdx="0" presStyleCnt="1"/>
      <dgm:spPr/>
    </dgm:pt>
    <dgm:pt modelId="{88DE72BB-45F8-44A4-9A98-65CA6E9C2DAC}" type="pres">
      <dgm:prSet presAssocID="{C0583B21-0429-4C6A-B3E0-1E3FAEFD2CE9}" presName="node" presStyleLbl="node1" presStyleIdx="0" presStyleCnt="4">
        <dgm:presLayoutVars>
          <dgm:bulletEnabled val="1"/>
        </dgm:presLayoutVars>
      </dgm:prSet>
      <dgm:spPr/>
    </dgm:pt>
    <dgm:pt modelId="{0EE128AC-2645-4F79-A265-14D41E965C68}" type="pres">
      <dgm:prSet presAssocID="{C0583B21-0429-4C6A-B3E0-1E3FAEFD2CE9}" presName="dummy" presStyleCnt="0"/>
      <dgm:spPr/>
    </dgm:pt>
    <dgm:pt modelId="{2C66B6E0-228A-47A1-A414-88F372605402}" type="pres">
      <dgm:prSet presAssocID="{2570236E-D3AB-41F4-8C7E-CBD806AF97F7}" presName="sibTrans" presStyleLbl="sibTrans2D1" presStyleIdx="0" presStyleCnt="4"/>
      <dgm:spPr/>
    </dgm:pt>
    <dgm:pt modelId="{D069833E-1953-4A0C-ACEB-57782EBB5B04}" type="pres">
      <dgm:prSet presAssocID="{275008A9-446E-4CA1-ADAA-02DD6A4ECFD1}" presName="node" presStyleLbl="node1" presStyleIdx="1" presStyleCnt="4">
        <dgm:presLayoutVars>
          <dgm:bulletEnabled val="1"/>
        </dgm:presLayoutVars>
      </dgm:prSet>
      <dgm:spPr/>
    </dgm:pt>
    <dgm:pt modelId="{45AB2E63-9045-47C1-A48B-2DF5510EDA18}" type="pres">
      <dgm:prSet presAssocID="{275008A9-446E-4CA1-ADAA-02DD6A4ECFD1}" presName="dummy" presStyleCnt="0"/>
      <dgm:spPr/>
    </dgm:pt>
    <dgm:pt modelId="{054D17A6-8B9F-48DD-BB8F-0DC425184627}" type="pres">
      <dgm:prSet presAssocID="{00DFDCBE-E78F-4DB2-91FC-8FE0748ED9C7}" presName="sibTrans" presStyleLbl="sibTrans2D1" presStyleIdx="1" presStyleCnt="4"/>
      <dgm:spPr/>
    </dgm:pt>
    <dgm:pt modelId="{BDF0C26B-51A0-4541-8615-2B9C827AF2EF}" type="pres">
      <dgm:prSet presAssocID="{FBAB2E82-0235-47A7-9230-6C908D2DD046}" presName="node" presStyleLbl="node1" presStyleIdx="2" presStyleCnt="4">
        <dgm:presLayoutVars>
          <dgm:bulletEnabled val="1"/>
        </dgm:presLayoutVars>
      </dgm:prSet>
      <dgm:spPr/>
    </dgm:pt>
    <dgm:pt modelId="{EBB55439-8380-4045-92A1-4BECF1D74DC5}" type="pres">
      <dgm:prSet presAssocID="{FBAB2E82-0235-47A7-9230-6C908D2DD046}" presName="dummy" presStyleCnt="0"/>
      <dgm:spPr/>
    </dgm:pt>
    <dgm:pt modelId="{8B270AC0-FA98-43AE-86E1-396519EA595D}" type="pres">
      <dgm:prSet presAssocID="{22DAFEAD-74A4-46B7-A434-67AF3A275E8D}" presName="sibTrans" presStyleLbl="sibTrans2D1" presStyleIdx="2" presStyleCnt="4"/>
      <dgm:spPr/>
    </dgm:pt>
    <dgm:pt modelId="{4F0FB06E-F3D3-4A2C-94CB-2FF89CCC8742}" type="pres">
      <dgm:prSet presAssocID="{49C88782-930B-47A1-A674-0549100F2EE9}" presName="node" presStyleLbl="node1" presStyleIdx="3" presStyleCnt="4">
        <dgm:presLayoutVars>
          <dgm:bulletEnabled val="1"/>
        </dgm:presLayoutVars>
      </dgm:prSet>
      <dgm:spPr/>
    </dgm:pt>
    <dgm:pt modelId="{B28E761F-6F39-4699-AD6A-2A0B4FC16751}" type="pres">
      <dgm:prSet presAssocID="{49C88782-930B-47A1-A674-0549100F2EE9}" presName="dummy" presStyleCnt="0"/>
      <dgm:spPr/>
    </dgm:pt>
    <dgm:pt modelId="{47CBEC90-33BE-47BF-A606-B8B072D0CE0D}" type="pres">
      <dgm:prSet presAssocID="{CDF538D4-A4D5-4612-ACCA-B89838AAD8EE}" presName="sibTrans" presStyleLbl="sibTrans2D1" presStyleIdx="3" presStyleCnt="4"/>
      <dgm:spPr/>
    </dgm:pt>
  </dgm:ptLst>
  <dgm:cxnLst>
    <dgm:cxn modelId="{836C5C24-B1DC-4812-B698-74145049FAB5}" srcId="{28369AAC-4FAC-461F-B42C-D886167D39BF}" destId="{49C88782-930B-47A1-A674-0549100F2EE9}" srcOrd="3" destOrd="0" parTransId="{20BE7655-706E-4D71-BEFC-75D914DFA65B}" sibTransId="{CDF538D4-A4D5-4612-ACCA-B89838AAD8EE}"/>
    <dgm:cxn modelId="{74FB1126-0598-48DC-810B-138DCADEF9C3}" type="presOf" srcId="{275008A9-446E-4CA1-ADAA-02DD6A4ECFD1}" destId="{D069833E-1953-4A0C-ACEB-57782EBB5B04}" srcOrd="0" destOrd="0" presId="urn:microsoft.com/office/officeart/2005/8/layout/radial6"/>
    <dgm:cxn modelId="{AB755236-24B9-413F-8B44-866F6AD9DB68}" srcId="{28369AAC-4FAC-461F-B42C-D886167D39BF}" destId="{FBAB2E82-0235-47A7-9230-6C908D2DD046}" srcOrd="2" destOrd="0" parTransId="{911C2C67-7BA5-470E-82E4-8019E13F7AB5}" sibTransId="{22DAFEAD-74A4-46B7-A434-67AF3A275E8D}"/>
    <dgm:cxn modelId="{6BA74A3E-AADC-4749-8C32-D08BE2BDAE5E}" type="presOf" srcId="{C0583B21-0429-4C6A-B3E0-1E3FAEFD2CE9}" destId="{88DE72BB-45F8-44A4-9A98-65CA6E9C2DAC}" srcOrd="0" destOrd="0" presId="urn:microsoft.com/office/officeart/2005/8/layout/radial6"/>
    <dgm:cxn modelId="{F333DC40-E001-4BB2-B8CF-95E722A36D49}" type="presOf" srcId="{00DFDCBE-E78F-4DB2-91FC-8FE0748ED9C7}" destId="{054D17A6-8B9F-48DD-BB8F-0DC425184627}" srcOrd="0" destOrd="0" presId="urn:microsoft.com/office/officeart/2005/8/layout/radial6"/>
    <dgm:cxn modelId="{51944D4A-0848-479F-BD7F-76F4E4187725}" type="presOf" srcId="{2570236E-D3AB-41F4-8C7E-CBD806AF97F7}" destId="{2C66B6E0-228A-47A1-A414-88F372605402}" srcOrd="0" destOrd="0" presId="urn:microsoft.com/office/officeart/2005/8/layout/radial6"/>
    <dgm:cxn modelId="{65F5AB6D-1E79-4355-B900-C50C81702CD1}" type="presOf" srcId="{6035021D-3907-4D03-9BCF-D3D51EDFC370}" destId="{4992D789-C4AD-47BE-8F55-8EEBACDFD3D4}" srcOrd="0" destOrd="0" presId="urn:microsoft.com/office/officeart/2005/8/layout/radial6"/>
    <dgm:cxn modelId="{908D9575-C456-453E-BA93-806C271580FB}" srcId="{28369AAC-4FAC-461F-B42C-D886167D39BF}" destId="{275008A9-446E-4CA1-ADAA-02DD6A4ECFD1}" srcOrd="1" destOrd="0" parTransId="{B148E4D8-8800-49AF-8CE2-48E019C26E88}" sibTransId="{00DFDCBE-E78F-4DB2-91FC-8FE0748ED9C7}"/>
    <dgm:cxn modelId="{17A67692-F476-4152-B51D-94DB86A5E34C}" type="presOf" srcId="{22DAFEAD-74A4-46B7-A434-67AF3A275E8D}" destId="{8B270AC0-FA98-43AE-86E1-396519EA595D}" srcOrd="0" destOrd="0" presId="urn:microsoft.com/office/officeart/2005/8/layout/radial6"/>
    <dgm:cxn modelId="{3C515BA1-0B5D-4251-96E8-688258198AFA}" srcId="{6035021D-3907-4D03-9BCF-D3D51EDFC370}" destId="{28369AAC-4FAC-461F-B42C-D886167D39BF}" srcOrd="0" destOrd="0" parTransId="{52093AF3-4CEF-4E13-97E5-648FA6529078}" sibTransId="{511E4758-2A18-4B7A-BD06-E057F9434696}"/>
    <dgm:cxn modelId="{2BC5FFA8-4899-418C-B99D-D029F1BC4211}" type="presOf" srcId="{49C88782-930B-47A1-A674-0549100F2EE9}" destId="{4F0FB06E-F3D3-4A2C-94CB-2FF89CCC8742}" srcOrd="0" destOrd="0" presId="urn:microsoft.com/office/officeart/2005/8/layout/radial6"/>
    <dgm:cxn modelId="{BF2E2AB3-DB99-4AD7-803C-863624516A28}" type="presOf" srcId="{FBAB2E82-0235-47A7-9230-6C908D2DD046}" destId="{BDF0C26B-51A0-4541-8615-2B9C827AF2EF}" srcOrd="0" destOrd="0" presId="urn:microsoft.com/office/officeart/2005/8/layout/radial6"/>
    <dgm:cxn modelId="{245BD2CD-AEF3-4AD5-9904-34B1F36D3EAB}" srcId="{28369AAC-4FAC-461F-B42C-D886167D39BF}" destId="{C0583B21-0429-4C6A-B3E0-1E3FAEFD2CE9}" srcOrd="0" destOrd="0" parTransId="{8022B280-7CF6-41EC-A460-1952CBF45B22}" sibTransId="{2570236E-D3AB-41F4-8C7E-CBD806AF97F7}"/>
    <dgm:cxn modelId="{B77EF8D5-D799-4FC4-BC55-235EC800F631}" type="presOf" srcId="{CDF538D4-A4D5-4612-ACCA-B89838AAD8EE}" destId="{47CBEC90-33BE-47BF-A606-B8B072D0CE0D}" srcOrd="0" destOrd="0" presId="urn:microsoft.com/office/officeart/2005/8/layout/radial6"/>
    <dgm:cxn modelId="{EBFEACDA-75C2-4947-B214-5BA29560B72A}" type="presOf" srcId="{28369AAC-4FAC-461F-B42C-D886167D39BF}" destId="{C74637B6-ABCC-4532-AD45-7F23C256C909}" srcOrd="0" destOrd="0" presId="urn:microsoft.com/office/officeart/2005/8/layout/radial6"/>
    <dgm:cxn modelId="{D07B5AE5-CDC1-4473-BA58-0004A0112431}" type="presParOf" srcId="{4992D789-C4AD-47BE-8F55-8EEBACDFD3D4}" destId="{C74637B6-ABCC-4532-AD45-7F23C256C909}" srcOrd="0" destOrd="0" presId="urn:microsoft.com/office/officeart/2005/8/layout/radial6"/>
    <dgm:cxn modelId="{BEA9F026-7838-4D61-96BD-B4DAF7885444}" type="presParOf" srcId="{4992D789-C4AD-47BE-8F55-8EEBACDFD3D4}" destId="{88DE72BB-45F8-44A4-9A98-65CA6E9C2DAC}" srcOrd="1" destOrd="0" presId="urn:microsoft.com/office/officeart/2005/8/layout/radial6"/>
    <dgm:cxn modelId="{D6884042-C0B1-40E6-AAEF-1F683361BD00}" type="presParOf" srcId="{4992D789-C4AD-47BE-8F55-8EEBACDFD3D4}" destId="{0EE128AC-2645-4F79-A265-14D41E965C68}" srcOrd="2" destOrd="0" presId="urn:microsoft.com/office/officeart/2005/8/layout/radial6"/>
    <dgm:cxn modelId="{195F9DFD-AC87-4DA3-9E94-877212AB6428}" type="presParOf" srcId="{4992D789-C4AD-47BE-8F55-8EEBACDFD3D4}" destId="{2C66B6E0-228A-47A1-A414-88F372605402}" srcOrd="3" destOrd="0" presId="urn:microsoft.com/office/officeart/2005/8/layout/radial6"/>
    <dgm:cxn modelId="{6194ABCD-DD14-4D47-83FE-EBEBFA38F478}" type="presParOf" srcId="{4992D789-C4AD-47BE-8F55-8EEBACDFD3D4}" destId="{D069833E-1953-4A0C-ACEB-57782EBB5B04}" srcOrd="4" destOrd="0" presId="urn:microsoft.com/office/officeart/2005/8/layout/radial6"/>
    <dgm:cxn modelId="{6AD8BBD8-D4E6-4311-B2EA-1997FDF204E4}" type="presParOf" srcId="{4992D789-C4AD-47BE-8F55-8EEBACDFD3D4}" destId="{45AB2E63-9045-47C1-A48B-2DF5510EDA18}" srcOrd="5" destOrd="0" presId="urn:microsoft.com/office/officeart/2005/8/layout/radial6"/>
    <dgm:cxn modelId="{021A1B14-AB50-4603-A012-1E4FC975A212}" type="presParOf" srcId="{4992D789-C4AD-47BE-8F55-8EEBACDFD3D4}" destId="{054D17A6-8B9F-48DD-BB8F-0DC425184627}" srcOrd="6" destOrd="0" presId="urn:microsoft.com/office/officeart/2005/8/layout/radial6"/>
    <dgm:cxn modelId="{EF95CD12-459A-4000-8064-89B902A1B32F}" type="presParOf" srcId="{4992D789-C4AD-47BE-8F55-8EEBACDFD3D4}" destId="{BDF0C26B-51A0-4541-8615-2B9C827AF2EF}" srcOrd="7" destOrd="0" presId="urn:microsoft.com/office/officeart/2005/8/layout/radial6"/>
    <dgm:cxn modelId="{89AAC1F4-CD26-4339-A6C0-FF9C671B8AEA}" type="presParOf" srcId="{4992D789-C4AD-47BE-8F55-8EEBACDFD3D4}" destId="{EBB55439-8380-4045-92A1-4BECF1D74DC5}" srcOrd="8" destOrd="0" presId="urn:microsoft.com/office/officeart/2005/8/layout/radial6"/>
    <dgm:cxn modelId="{000742DC-FE25-4063-AD3E-1B03795C5893}" type="presParOf" srcId="{4992D789-C4AD-47BE-8F55-8EEBACDFD3D4}" destId="{8B270AC0-FA98-43AE-86E1-396519EA595D}" srcOrd="9" destOrd="0" presId="urn:microsoft.com/office/officeart/2005/8/layout/radial6"/>
    <dgm:cxn modelId="{DA649B4A-3E13-4D3F-A9B4-F5514C5FD80E}" type="presParOf" srcId="{4992D789-C4AD-47BE-8F55-8EEBACDFD3D4}" destId="{4F0FB06E-F3D3-4A2C-94CB-2FF89CCC8742}" srcOrd="10" destOrd="0" presId="urn:microsoft.com/office/officeart/2005/8/layout/radial6"/>
    <dgm:cxn modelId="{6449F567-CC3B-4444-ADC5-0DFA5716EB11}" type="presParOf" srcId="{4992D789-C4AD-47BE-8F55-8EEBACDFD3D4}" destId="{B28E761F-6F39-4699-AD6A-2A0B4FC16751}" srcOrd="11" destOrd="0" presId="urn:microsoft.com/office/officeart/2005/8/layout/radial6"/>
    <dgm:cxn modelId="{C1539186-5DED-4FF1-A0A0-D0A38E874377}" type="presParOf" srcId="{4992D789-C4AD-47BE-8F55-8EEBACDFD3D4}" destId="{47CBEC90-33BE-47BF-A606-B8B072D0CE0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035021D-3907-4D03-9BCF-D3D51EDFC370}"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fr-FR"/>
        </a:p>
      </dgm:t>
    </dgm:pt>
    <dgm:pt modelId="{28369AAC-4FAC-461F-B42C-D886167D39BF}">
      <dgm:prSet phldrT="[Texte]" custT="1"/>
      <dgm:spPr/>
      <dgm:t>
        <a:bodyPr/>
        <a:lstStyle/>
        <a:p>
          <a:r>
            <a:rPr lang="fr-FR" sz="1500" dirty="0"/>
            <a:t>Système d’Information</a:t>
          </a:r>
        </a:p>
        <a:p>
          <a:r>
            <a:rPr lang="fr-FR" sz="1600" b="1" u="sng" dirty="0"/>
            <a:t>stratégique</a:t>
          </a:r>
          <a:endParaRPr lang="fr-FR" sz="1500" b="1" u="sng" dirty="0"/>
        </a:p>
      </dgm:t>
    </dgm:pt>
    <dgm:pt modelId="{52093AF3-4CEF-4E13-97E5-648FA6529078}" type="parTrans" cxnId="{3C515BA1-0B5D-4251-96E8-688258198AFA}">
      <dgm:prSet/>
      <dgm:spPr/>
      <dgm:t>
        <a:bodyPr/>
        <a:lstStyle/>
        <a:p>
          <a:endParaRPr lang="fr-FR"/>
        </a:p>
      </dgm:t>
    </dgm:pt>
    <dgm:pt modelId="{511E4758-2A18-4B7A-BD06-E057F9434696}" type="sibTrans" cxnId="{3C515BA1-0B5D-4251-96E8-688258198AFA}">
      <dgm:prSet/>
      <dgm:spPr/>
      <dgm:t>
        <a:bodyPr/>
        <a:lstStyle/>
        <a:p>
          <a:endParaRPr lang="fr-FR"/>
        </a:p>
      </dgm:t>
    </dgm:pt>
    <dgm:pt modelId="{C0583B21-0429-4C6A-B3E0-1E3FAEFD2CE9}">
      <dgm:prSet phldrT="[Texte]"/>
      <dgm:spPr/>
      <dgm:t>
        <a:bodyPr/>
        <a:lstStyle/>
        <a:p>
          <a:r>
            <a:rPr lang="fr-FR" dirty="0" err="1"/>
            <a:t>Dir</a:t>
          </a:r>
          <a:r>
            <a:rPr lang="fr-FR" dirty="0"/>
            <a:t> / Fin</a:t>
          </a:r>
        </a:p>
      </dgm:t>
    </dgm:pt>
    <dgm:pt modelId="{8022B280-7CF6-41EC-A460-1952CBF45B22}" type="parTrans" cxnId="{245BD2CD-AEF3-4AD5-9904-34B1F36D3EAB}">
      <dgm:prSet/>
      <dgm:spPr/>
      <dgm:t>
        <a:bodyPr/>
        <a:lstStyle/>
        <a:p>
          <a:endParaRPr lang="fr-FR"/>
        </a:p>
      </dgm:t>
    </dgm:pt>
    <dgm:pt modelId="{2570236E-D3AB-41F4-8C7E-CBD806AF97F7}" type="sibTrans" cxnId="{245BD2CD-AEF3-4AD5-9904-34B1F36D3EAB}">
      <dgm:prSet/>
      <dgm:spPr/>
      <dgm:t>
        <a:bodyPr/>
        <a:lstStyle/>
        <a:p>
          <a:endParaRPr lang="fr-FR"/>
        </a:p>
      </dgm:t>
    </dgm:pt>
    <dgm:pt modelId="{275008A9-446E-4CA1-ADAA-02DD6A4ECFD1}">
      <dgm:prSet phldrT="[Texte]"/>
      <dgm:spPr/>
      <dgm:t>
        <a:bodyPr/>
        <a:lstStyle/>
        <a:p>
          <a:r>
            <a:rPr lang="fr-FR" dirty="0"/>
            <a:t>RH</a:t>
          </a:r>
        </a:p>
      </dgm:t>
    </dgm:pt>
    <dgm:pt modelId="{B148E4D8-8800-49AF-8CE2-48E019C26E88}" type="parTrans" cxnId="{908D9575-C456-453E-BA93-806C271580FB}">
      <dgm:prSet/>
      <dgm:spPr/>
      <dgm:t>
        <a:bodyPr/>
        <a:lstStyle/>
        <a:p>
          <a:endParaRPr lang="fr-FR"/>
        </a:p>
      </dgm:t>
    </dgm:pt>
    <dgm:pt modelId="{00DFDCBE-E78F-4DB2-91FC-8FE0748ED9C7}" type="sibTrans" cxnId="{908D9575-C456-453E-BA93-806C271580FB}">
      <dgm:prSet/>
      <dgm:spPr/>
      <dgm:t>
        <a:bodyPr/>
        <a:lstStyle/>
        <a:p>
          <a:endParaRPr lang="fr-FR"/>
        </a:p>
      </dgm:t>
    </dgm:pt>
    <dgm:pt modelId="{FBAB2E82-0235-47A7-9230-6C908D2DD046}">
      <dgm:prSet phldrT="[Texte]"/>
      <dgm:spPr/>
      <dgm:t>
        <a:bodyPr/>
        <a:lstStyle/>
        <a:p>
          <a:r>
            <a:rPr lang="fr-FR" dirty="0"/>
            <a:t>Commercial, </a:t>
          </a:r>
          <a:r>
            <a:rPr lang="fr-FR" dirty="0" err="1"/>
            <a:t>Mkt</a:t>
          </a:r>
          <a:r>
            <a:rPr lang="fr-FR" dirty="0"/>
            <a:t>, </a:t>
          </a:r>
          <a:r>
            <a:rPr lang="fr-FR" dirty="0" err="1"/>
            <a:t>Comm</a:t>
          </a:r>
          <a:endParaRPr lang="fr-FR" dirty="0"/>
        </a:p>
      </dgm:t>
    </dgm:pt>
    <dgm:pt modelId="{911C2C67-7BA5-470E-82E4-8019E13F7AB5}" type="parTrans" cxnId="{AB755236-24B9-413F-8B44-866F6AD9DB68}">
      <dgm:prSet/>
      <dgm:spPr/>
      <dgm:t>
        <a:bodyPr/>
        <a:lstStyle/>
        <a:p>
          <a:endParaRPr lang="fr-FR"/>
        </a:p>
      </dgm:t>
    </dgm:pt>
    <dgm:pt modelId="{22DAFEAD-74A4-46B7-A434-67AF3A275E8D}" type="sibTrans" cxnId="{AB755236-24B9-413F-8B44-866F6AD9DB68}">
      <dgm:prSet/>
      <dgm:spPr/>
      <dgm:t>
        <a:bodyPr/>
        <a:lstStyle/>
        <a:p>
          <a:endParaRPr lang="fr-FR"/>
        </a:p>
      </dgm:t>
    </dgm:pt>
    <dgm:pt modelId="{49C88782-930B-47A1-A674-0549100F2EE9}">
      <dgm:prSet phldrT="[Texte]"/>
      <dgm:spPr/>
      <dgm:t>
        <a:bodyPr/>
        <a:lstStyle/>
        <a:p>
          <a:r>
            <a:rPr lang="fr-FR" dirty="0" err="1"/>
            <a:t>Prod</a:t>
          </a:r>
          <a:r>
            <a:rPr lang="fr-FR" dirty="0"/>
            <a:t> / BE</a:t>
          </a:r>
        </a:p>
      </dgm:t>
    </dgm:pt>
    <dgm:pt modelId="{20BE7655-706E-4D71-BEFC-75D914DFA65B}" type="parTrans" cxnId="{836C5C24-B1DC-4812-B698-74145049FAB5}">
      <dgm:prSet/>
      <dgm:spPr/>
      <dgm:t>
        <a:bodyPr/>
        <a:lstStyle/>
        <a:p>
          <a:endParaRPr lang="fr-FR"/>
        </a:p>
      </dgm:t>
    </dgm:pt>
    <dgm:pt modelId="{CDF538D4-A4D5-4612-ACCA-B89838AAD8EE}" type="sibTrans" cxnId="{836C5C24-B1DC-4812-B698-74145049FAB5}">
      <dgm:prSet/>
      <dgm:spPr/>
      <dgm:t>
        <a:bodyPr/>
        <a:lstStyle/>
        <a:p>
          <a:endParaRPr lang="fr-FR"/>
        </a:p>
      </dgm:t>
    </dgm:pt>
    <dgm:pt modelId="{4992D789-C4AD-47BE-8F55-8EEBACDFD3D4}" type="pres">
      <dgm:prSet presAssocID="{6035021D-3907-4D03-9BCF-D3D51EDFC370}" presName="Name0" presStyleCnt="0">
        <dgm:presLayoutVars>
          <dgm:chMax val="1"/>
          <dgm:dir/>
          <dgm:animLvl val="ctr"/>
          <dgm:resizeHandles val="exact"/>
        </dgm:presLayoutVars>
      </dgm:prSet>
      <dgm:spPr/>
    </dgm:pt>
    <dgm:pt modelId="{C74637B6-ABCC-4532-AD45-7F23C256C909}" type="pres">
      <dgm:prSet presAssocID="{28369AAC-4FAC-461F-B42C-D886167D39BF}" presName="centerShape" presStyleLbl="node0" presStyleIdx="0" presStyleCnt="1"/>
      <dgm:spPr/>
    </dgm:pt>
    <dgm:pt modelId="{88DE72BB-45F8-44A4-9A98-65CA6E9C2DAC}" type="pres">
      <dgm:prSet presAssocID="{C0583B21-0429-4C6A-B3E0-1E3FAEFD2CE9}" presName="node" presStyleLbl="node1" presStyleIdx="0" presStyleCnt="4">
        <dgm:presLayoutVars>
          <dgm:bulletEnabled val="1"/>
        </dgm:presLayoutVars>
      </dgm:prSet>
      <dgm:spPr/>
    </dgm:pt>
    <dgm:pt modelId="{0EE128AC-2645-4F79-A265-14D41E965C68}" type="pres">
      <dgm:prSet presAssocID="{C0583B21-0429-4C6A-B3E0-1E3FAEFD2CE9}" presName="dummy" presStyleCnt="0"/>
      <dgm:spPr/>
    </dgm:pt>
    <dgm:pt modelId="{2C66B6E0-228A-47A1-A414-88F372605402}" type="pres">
      <dgm:prSet presAssocID="{2570236E-D3AB-41F4-8C7E-CBD806AF97F7}" presName="sibTrans" presStyleLbl="sibTrans2D1" presStyleIdx="0" presStyleCnt="4"/>
      <dgm:spPr/>
    </dgm:pt>
    <dgm:pt modelId="{D069833E-1953-4A0C-ACEB-57782EBB5B04}" type="pres">
      <dgm:prSet presAssocID="{275008A9-446E-4CA1-ADAA-02DD6A4ECFD1}" presName="node" presStyleLbl="node1" presStyleIdx="1" presStyleCnt="4">
        <dgm:presLayoutVars>
          <dgm:bulletEnabled val="1"/>
        </dgm:presLayoutVars>
      </dgm:prSet>
      <dgm:spPr/>
    </dgm:pt>
    <dgm:pt modelId="{45AB2E63-9045-47C1-A48B-2DF5510EDA18}" type="pres">
      <dgm:prSet presAssocID="{275008A9-446E-4CA1-ADAA-02DD6A4ECFD1}" presName="dummy" presStyleCnt="0"/>
      <dgm:spPr/>
    </dgm:pt>
    <dgm:pt modelId="{054D17A6-8B9F-48DD-BB8F-0DC425184627}" type="pres">
      <dgm:prSet presAssocID="{00DFDCBE-E78F-4DB2-91FC-8FE0748ED9C7}" presName="sibTrans" presStyleLbl="sibTrans2D1" presStyleIdx="1" presStyleCnt="4"/>
      <dgm:spPr/>
    </dgm:pt>
    <dgm:pt modelId="{BDF0C26B-51A0-4541-8615-2B9C827AF2EF}" type="pres">
      <dgm:prSet presAssocID="{FBAB2E82-0235-47A7-9230-6C908D2DD046}" presName="node" presStyleLbl="node1" presStyleIdx="2" presStyleCnt="4">
        <dgm:presLayoutVars>
          <dgm:bulletEnabled val="1"/>
        </dgm:presLayoutVars>
      </dgm:prSet>
      <dgm:spPr/>
    </dgm:pt>
    <dgm:pt modelId="{EBB55439-8380-4045-92A1-4BECF1D74DC5}" type="pres">
      <dgm:prSet presAssocID="{FBAB2E82-0235-47A7-9230-6C908D2DD046}" presName="dummy" presStyleCnt="0"/>
      <dgm:spPr/>
    </dgm:pt>
    <dgm:pt modelId="{8B270AC0-FA98-43AE-86E1-396519EA595D}" type="pres">
      <dgm:prSet presAssocID="{22DAFEAD-74A4-46B7-A434-67AF3A275E8D}" presName="sibTrans" presStyleLbl="sibTrans2D1" presStyleIdx="2" presStyleCnt="4"/>
      <dgm:spPr/>
    </dgm:pt>
    <dgm:pt modelId="{4F0FB06E-F3D3-4A2C-94CB-2FF89CCC8742}" type="pres">
      <dgm:prSet presAssocID="{49C88782-930B-47A1-A674-0549100F2EE9}" presName="node" presStyleLbl="node1" presStyleIdx="3" presStyleCnt="4">
        <dgm:presLayoutVars>
          <dgm:bulletEnabled val="1"/>
        </dgm:presLayoutVars>
      </dgm:prSet>
      <dgm:spPr/>
    </dgm:pt>
    <dgm:pt modelId="{B28E761F-6F39-4699-AD6A-2A0B4FC16751}" type="pres">
      <dgm:prSet presAssocID="{49C88782-930B-47A1-A674-0549100F2EE9}" presName="dummy" presStyleCnt="0"/>
      <dgm:spPr/>
    </dgm:pt>
    <dgm:pt modelId="{47CBEC90-33BE-47BF-A606-B8B072D0CE0D}" type="pres">
      <dgm:prSet presAssocID="{CDF538D4-A4D5-4612-ACCA-B89838AAD8EE}" presName="sibTrans" presStyleLbl="sibTrans2D1" presStyleIdx="3" presStyleCnt="4"/>
      <dgm:spPr/>
    </dgm:pt>
  </dgm:ptLst>
  <dgm:cxnLst>
    <dgm:cxn modelId="{D0E2D50B-B5BB-4691-BA79-FEEAAD75290E}" type="presOf" srcId="{CDF538D4-A4D5-4612-ACCA-B89838AAD8EE}" destId="{47CBEC90-33BE-47BF-A606-B8B072D0CE0D}" srcOrd="0" destOrd="0" presId="urn:microsoft.com/office/officeart/2005/8/layout/radial6"/>
    <dgm:cxn modelId="{F90B2910-AA82-48F0-9617-738A0D7B987D}" type="presOf" srcId="{6035021D-3907-4D03-9BCF-D3D51EDFC370}" destId="{4992D789-C4AD-47BE-8F55-8EEBACDFD3D4}" srcOrd="0" destOrd="0" presId="urn:microsoft.com/office/officeart/2005/8/layout/radial6"/>
    <dgm:cxn modelId="{836C5C24-B1DC-4812-B698-74145049FAB5}" srcId="{28369AAC-4FAC-461F-B42C-D886167D39BF}" destId="{49C88782-930B-47A1-A674-0549100F2EE9}" srcOrd="3" destOrd="0" parTransId="{20BE7655-706E-4D71-BEFC-75D914DFA65B}" sibTransId="{CDF538D4-A4D5-4612-ACCA-B89838AAD8EE}"/>
    <dgm:cxn modelId="{AB755236-24B9-413F-8B44-866F6AD9DB68}" srcId="{28369AAC-4FAC-461F-B42C-D886167D39BF}" destId="{FBAB2E82-0235-47A7-9230-6C908D2DD046}" srcOrd="2" destOrd="0" parTransId="{911C2C67-7BA5-470E-82E4-8019E13F7AB5}" sibTransId="{22DAFEAD-74A4-46B7-A434-67AF3A275E8D}"/>
    <dgm:cxn modelId="{02D96F47-8A0D-4862-A598-1EEBE7A00110}" type="presOf" srcId="{C0583B21-0429-4C6A-B3E0-1E3FAEFD2CE9}" destId="{88DE72BB-45F8-44A4-9A98-65CA6E9C2DAC}" srcOrd="0" destOrd="0" presId="urn:microsoft.com/office/officeart/2005/8/layout/radial6"/>
    <dgm:cxn modelId="{8F57036E-3438-4072-94EF-7E6323CD2E6F}" type="presOf" srcId="{FBAB2E82-0235-47A7-9230-6C908D2DD046}" destId="{BDF0C26B-51A0-4541-8615-2B9C827AF2EF}" srcOrd="0" destOrd="0" presId="urn:microsoft.com/office/officeart/2005/8/layout/radial6"/>
    <dgm:cxn modelId="{908D9575-C456-453E-BA93-806C271580FB}" srcId="{28369AAC-4FAC-461F-B42C-D886167D39BF}" destId="{275008A9-446E-4CA1-ADAA-02DD6A4ECFD1}" srcOrd="1" destOrd="0" parTransId="{B148E4D8-8800-49AF-8CE2-48E019C26E88}" sibTransId="{00DFDCBE-E78F-4DB2-91FC-8FE0748ED9C7}"/>
    <dgm:cxn modelId="{CCE45C59-FDA4-47B2-8D3C-B863AEC1233E}" type="presOf" srcId="{28369AAC-4FAC-461F-B42C-D886167D39BF}" destId="{C74637B6-ABCC-4532-AD45-7F23C256C909}" srcOrd="0" destOrd="0" presId="urn:microsoft.com/office/officeart/2005/8/layout/radial6"/>
    <dgm:cxn modelId="{CBEA239D-581B-412B-958C-F0249B34E450}" type="presOf" srcId="{00DFDCBE-E78F-4DB2-91FC-8FE0748ED9C7}" destId="{054D17A6-8B9F-48DD-BB8F-0DC425184627}" srcOrd="0" destOrd="0" presId="urn:microsoft.com/office/officeart/2005/8/layout/radial6"/>
    <dgm:cxn modelId="{3C515BA1-0B5D-4251-96E8-688258198AFA}" srcId="{6035021D-3907-4D03-9BCF-D3D51EDFC370}" destId="{28369AAC-4FAC-461F-B42C-D886167D39BF}" srcOrd="0" destOrd="0" parTransId="{52093AF3-4CEF-4E13-97E5-648FA6529078}" sibTransId="{511E4758-2A18-4B7A-BD06-E057F9434696}"/>
    <dgm:cxn modelId="{98530CA8-5474-444E-83B5-B09A22994312}" type="presOf" srcId="{2570236E-D3AB-41F4-8C7E-CBD806AF97F7}" destId="{2C66B6E0-228A-47A1-A414-88F372605402}" srcOrd="0" destOrd="0" presId="urn:microsoft.com/office/officeart/2005/8/layout/radial6"/>
    <dgm:cxn modelId="{D28A96BB-4F07-4993-835C-E425C6A22779}" type="presOf" srcId="{49C88782-930B-47A1-A674-0549100F2EE9}" destId="{4F0FB06E-F3D3-4A2C-94CB-2FF89CCC8742}" srcOrd="0" destOrd="0" presId="urn:microsoft.com/office/officeart/2005/8/layout/radial6"/>
    <dgm:cxn modelId="{F85692C6-5BA6-4A4F-B31F-B976CC568D89}" type="presOf" srcId="{275008A9-446E-4CA1-ADAA-02DD6A4ECFD1}" destId="{D069833E-1953-4A0C-ACEB-57782EBB5B04}" srcOrd="0" destOrd="0" presId="urn:microsoft.com/office/officeart/2005/8/layout/radial6"/>
    <dgm:cxn modelId="{245BD2CD-AEF3-4AD5-9904-34B1F36D3EAB}" srcId="{28369AAC-4FAC-461F-B42C-D886167D39BF}" destId="{C0583B21-0429-4C6A-B3E0-1E3FAEFD2CE9}" srcOrd="0" destOrd="0" parTransId="{8022B280-7CF6-41EC-A460-1952CBF45B22}" sibTransId="{2570236E-D3AB-41F4-8C7E-CBD806AF97F7}"/>
    <dgm:cxn modelId="{4CA113D3-6105-4C90-9015-7A9106E2BE5B}" type="presOf" srcId="{22DAFEAD-74A4-46B7-A434-67AF3A275E8D}" destId="{8B270AC0-FA98-43AE-86E1-396519EA595D}" srcOrd="0" destOrd="0" presId="urn:microsoft.com/office/officeart/2005/8/layout/radial6"/>
    <dgm:cxn modelId="{CC510DDB-CEEC-4C21-A433-8F0FE52BD9EB}" type="presParOf" srcId="{4992D789-C4AD-47BE-8F55-8EEBACDFD3D4}" destId="{C74637B6-ABCC-4532-AD45-7F23C256C909}" srcOrd="0" destOrd="0" presId="urn:microsoft.com/office/officeart/2005/8/layout/radial6"/>
    <dgm:cxn modelId="{DE4E5213-3DC8-479D-805B-6BBE20113D7C}" type="presParOf" srcId="{4992D789-C4AD-47BE-8F55-8EEBACDFD3D4}" destId="{88DE72BB-45F8-44A4-9A98-65CA6E9C2DAC}" srcOrd="1" destOrd="0" presId="urn:microsoft.com/office/officeart/2005/8/layout/radial6"/>
    <dgm:cxn modelId="{AADD217C-CFC0-4E94-A4F4-DC2F721704F9}" type="presParOf" srcId="{4992D789-C4AD-47BE-8F55-8EEBACDFD3D4}" destId="{0EE128AC-2645-4F79-A265-14D41E965C68}" srcOrd="2" destOrd="0" presId="urn:microsoft.com/office/officeart/2005/8/layout/radial6"/>
    <dgm:cxn modelId="{ECFD8A56-B45A-4C91-9095-21EA811F4E56}" type="presParOf" srcId="{4992D789-C4AD-47BE-8F55-8EEBACDFD3D4}" destId="{2C66B6E0-228A-47A1-A414-88F372605402}" srcOrd="3" destOrd="0" presId="urn:microsoft.com/office/officeart/2005/8/layout/radial6"/>
    <dgm:cxn modelId="{42319A05-19DB-4443-B267-0B4390CE2F94}" type="presParOf" srcId="{4992D789-C4AD-47BE-8F55-8EEBACDFD3D4}" destId="{D069833E-1953-4A0C-ACEB-57782EBB5B04}" srcOrd="4" destOrd="0" presId="urn:microsoft.com/office/officeart/2005/8/layout/radial6"/>
    <dgm:cxn modelId="{4D161C26-9C0F-4335-B717-8DBA894BB868}" type="presParOf" srcId="{4992D789-C4AD-47BE-8F55-8EEBACDFD3D4}" destId="{45AB2E63-9045-47C1-A48B-2DF5510EDA18}" srcOrd="5" destOrd="0" presId="urn:microsoft.com/office/officeart/2005/8/layout/radial6"/>
    <dgm:cxn modelId="{9D1C9C63-94E3-44C1-817B-26CEEADFF075}" type="presParOf" srcId="{4992D789-C4AD-47BE-8F55-8EEBACDFD3D4}" destId="{054D17A6-8B9F-48DD-BB8F-0DC425184627}" srcOrd="6" destOrd="0" presId="urn:microsoft.com/office/officeart/2005/8/layout/radial6"/>
    <dgm:cxn modelId="{0DA87110-3B42-4097-903F-1018DC2BA400}" type="presParOf" srcId="{4992D789-C4AD-47BE-8F55-8EEBACDFD3D4}" destId="{BDF0C26B-51A0-4541-8615-2B9C827AF2EF}" srcOrd="7" destOrd="0" presId="urn:microsoft.com/office/officeart/2005/8/layout/radial6"/>
    <dgm:cxn modelId="{8CFAF244-8CBC-43A6-9E33-8C12D0DE74DB}" type="presParOf" srcId="{4992D789-C4AD-47BE-8F55-8EEBACDFD3D4}" destId="{EBB55439-8380-4045-92A1-4BECF1D74DC5}" srcOrd="8" destOrd="0" presId="urn:microsoft.com/office/officeart/2005/8/layout/radial6"/>
    <dgm:cxn modelId="{7B697E05-DCC5-4690-8ABF-9227D39B0AFA}" type="presParOf" srcId="{4992D789-C4AD-47BE-8F55-8EEBACDFD3D4}" destId="{8B270AC0-FA98-43AE-86E1-396519EA595D}" srcOrd="9" destOrd="0" presId="urn:microsoft.com/office/officeart/2005/8/layout/radial6"/>
    <dgm:cxn modelId="{CADE7A80-7634-43D7-BE0F-9B8B4897DA9B}" type="presParOf" srcId="{4992D789-C4AD-47BE-8F55-8EEBACDFD3D4}" destId="{4F0FB06E-F3D3-4A2C-94CB-2FF89CCC8742}" srcOrd="10" destOrd="0" presId="urn:microsoft.com/office/officeart/2005/8/layout/radial6"/>
    <dgm:cxn modelId="{CE5DBFCF-70BB-4F8A-80D0-F28A1F57BE1B}" type="presParOf" srcId="{4992D789-C4AD-47BE-8F55-8EEBACDFD3D4}" destId="{B28E761F-6F39-4699-AD6A-2A0B4FC16751}" srcOrd="11" destOrd="0" presId="urn:microsoft.com/office/officeart/2005/8/layout/radial6"/>
    <dgm:cxn modelId="{97B971F3-545E-4644-BA85-20884B261DFC}" type="presParOf" srcId="{4992D789-C4AD-47BE-8F55-8EEBACDFD3D4}" destId="{47CBEC90-33BE-47BF-A606-B8B072D0CE0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35021D-3907-4D03-9BCF-D3D51EDFC370}" type="doc">
      <dgm:prSet loTypeId="urn:microsoft.com/office/officeart/2005/8/layout/radial6" loCatId="cycle" qsTypeId="urn:microsoft.com/office/officeart/2005/8/quickstyle/simple1" qsCatId="simple" csTypeId="urn:microsoft.com/office/officeart/2005/8/colors/colorful2" csCatId="colorful" phldr="1"/>
      <dgm:spPr/>
      <dgm:t>
        <a:bodyPr/>
        <a:lstStyle/>
        <a:p>
          <a:endParaRPr lang="fr-FR"/>
        </a:p>
      </dgm:t>
    </dgm:pt>
    <dgm:pt modelId="{28369AAC-4FAC-461F-B42C-D886167D39BF}">
      <dgm:prSet phldrT="[Texte]" custT="1"/>
      <dgm:spPr/>
      <dgm:t>
        <a:bodyPr/>
        <a:lstStyle/>
        <a:p>
          <a:r>
            <a:rPr lang="fr-FR" sz="1500" dirty="0"/>
            <a:t>Système d’Information</a:t>
          </a:r>
        </a:p>
        <a:p>
          <a:r>
            <a:rPr lang="fr-FR" sz="1600" b="1" u="sng" dirty="0"/>
            <a:t>critique</a:t>
          </a:r>
          <a:endParaRPr lang="fr-FR" sz="1500" b="1" u="sng" dirty="0"/>
        </a:p>
      </dgm:t>
    </dgm:pt>
    <dgm:pt modelId="{52093AF3-4CEF-4E13-97E5-648FA6529078}" type="parTrans" cxnId="{3C515BA1-0B5D-4251-96E8-688258198AFA}">
      <dgm:prSet/>
      <dgm:spPr/>
      <dgm:t>
        <a:bodyPr/>
        <a:lstStyle/>
        <a:p>
          <a:endParaRPr lang="fr-FR"/>
        </a:p>
      </dgm:t>
    </dgm:pt>
    <dgm:pt modelId="{511E4758-2A18-4B7A-BD06-E057F9434696}" type="sibTrans" cxnId="{3C515BA1-0B5D-4251-96E8-688258198AFA}">
      <dgm:prSet/>
      <dgm:spPr/>
      <dgm:t>
        <a:bodyPr/>
        <a:lstStyle/>
        <a:p>
          <a:endParaRPr lang="fr-FR"/>
        </a:p>
      </dgm:t>
    </dgm:pt>
    <dgm:pt modelId="{C0583B21-0429-4C6A-B3E0-1E3FAEFD2CE9}">
      <dgm:prSet phldrT="[Texte]"/>
      <dgm:spPr/>
      <dgm:t>
        <a:bodyPr/>
        <a:lstStyle/>
        <a:p>
          <a:r>
            <a:rPr lang="fr-FR" dirty="0" err="1"/>
            <a:t>Dir</a:t>
          </a:r>
          <a:r>
            <a:rPr lang="fr-FR" dirty="0"/>
            <a:t> / Fin</a:t>
          </a:r>
        </a:p>
      </dgm:t>
    </dgm:pt>
    <dgm:pt modelId="{8022B280-7CF6-41EC-A460-1952CBF45B22}" type="parTrans" cxnId="{245BD2CD-AEF3-4AD5-9904-34B1F36D3EAB}">
      <dgm:prSet/>
      <dgm:spPr/>
      <dgm:t>
        <a:bodyPr/>
        <a:lstStyle/>
        <a:p>
          <a:endParaRPr lang="fr-FR"/>
        </a:p>
      </dgm:t>
    </dgm:pt>
    <dgm:pt modelId="{2570236E-D3AB-41F4-8C7E-CBD806AF97F7}" type="sibTrans" cxnId="{245BD2CD-AEF3-4AD5-9904-34B1F36D3EAB}">
      <dgm:prSet/>
      <dgm:spPr/>
      <dgm:t>
        <a:bodyPr/>
        <a:lstStyle/>
        <a:p>
          <a:endParaRPr lang="fr-FR"/>
        </a:p>
      </dgm:t>
    </dgm:pt>
    <dgm:pt modelId="{275008A9-446E-4CA1-ADAA-02DD6A4ECFD1}">
      <dgm:prSet phldrT="[Texte]"/>
      <dgm:spPr/>
      <dgm:t>
        <a:bodyPr/>
        <a:lstStyle/>
        <a:p>
          <a:r>
            <a:rPr lang="fr-FR" dirty="0"/>
            <a:t>RH</a:t>
          </a:r>
        </a:p>
      </dgm:t>
    </dgm:pt>
    <dgm:pt modelId="{B148E4D8-8800-49AF-8CE2-48E019C26E88}" type="parTrans" cxnId="{908D9575-C456-453E-BA93-806C271580FB}">
      <dgm:prSet/>
      <dgm:spPr/>
      <dgm:t>
        <a:bodyPr/>
        <a:lstStyle/>
        <a:p>
          <a:endParaRPr lang="fr-FR"/>
        </a:p>
      </dgm:t>
    </dgm:pt>
    <dgm:pt modelId="{00DFDCBE-E78F-4DB2-91FC-8FE0748ED9C7}" type="sibTrans" cxnId="{908D9575-C456-453E-BA93-806C271580FB}">
      <dgm:prSet/>
      <dgm:spPr/>
      <dgm:t>
        <a:bodyPr/>
        <a:lstStyle/>
        <a:p>
          <a:endParaRPr lang="fr-FR"/>
        </a:p>
      </dgm:t>
    </dgm:pt>
    <dgm:pt modelId="{FBAB2E82-0235-47A7-9230-6C908D2DD046}">
      <dgm:prSet phldrT="[Texte]"/>
      <dgm:spPr/>
      <dgm:t>
        <a:bodyPr/>
        <a:lstStyle/>
        <a:p>
          <a:r>
            <a:rPr lang="fr-FR" dirty="0"/>
            <a:t>Commercial, </a:t>
          </a:r>
          <a:r>
            <a:rPr lang="fr-FR" dirty="0" err="1"/>
            <a:t>Mkt</a:t>
          </a:r>
          <a:r>
            <a:rPr lang="fr-FR" dirty="0"/>
            <a:t>, </a:t>
          </a:r>
          <a:r>
            <a:rPr lang="fr-FR" dirty="0" err="1"/>
            <a:t>Comm</a:t>
          </a:r>
          <a:endParaRPr lang="fr-FR" dirty="0"/>
        </a:p>
      </dgm:t>
    </dgm:pt>
    <dgm:pt modelId="{911C2C67-7BA5-470E-82E4-8019E13F7AB5}" type="parTrans" cxnId="{AB755236-24B9-413F-8B44-866F6AD9DB68}">
      <dgm:prSet/>
      <dgm:spPr/>
      <dgm:t>
        <a:bodyPr/>
        <a:lstStyle/>
        <a:p>
          <a:endParaRPr lang="fr-FR"/>
        </a:p>
      </dgm:t>
    </dgm:pt>
    <dgm:pt modelId="{22DAFEAD-74A4-46B7-A434-67AF3A275E8D}" type="sibTrans" cxnId="{AB755236-24B9-413F-8B44-866F6AD9DB68}">
      <dgm:prSet/>
      <dgm:spPr/>
      <dgm:t>
        <a:bodyPr/>
        <a:lstStyle/>
        <a:p>
          <a:endParaRPr lang="fr-FR"/>
        </a:p>
      </dgm:t>
    </dgm:pt>
    <dgm:pt modelId="{49C88782-930B-47A1-A674-0549100F2EE9}">
      <dgm:prSet phldrT="[Texte]"/>
      <dgm:spPr/>
      <dgm:t>
        <a:bodyPr/>
        <a:lstStyle/>
        <a:p>
          <a:r>
            <a:rPr lang="fr-FR" dirty="0" err="1"/>
            <a:t>Prod</a:t>
          </a:r>
          <a:r>
            <a:rPr lang="fr-FR" dirty="0"/>
            <a:t> / BE</a:t>
          </a:r>
        </a:p>
      </dgm:t>
    </dgm:pt>
    <dgm:pt modelId="{20BE7655-706E-4D71-BEFC-75D914DFA65B}" type="parTrans" cxnId="{836C5C24-B1DC-4812-B698-74145049FAB5}">
      <dgm:prSet/>
      <dgm:spPr/>
      <dgm:t>
        <a:bodyPr/>
        <a:lstStyle/>
        <a:p>
          <a:endParaRPr lang="fr-FR"/>
        </a:p>
      </dgm:t>
    </dgm:pt>
    <dgm:pt modelId="{CDF538D4-A4D5-4612-ACCA-B89838AAD8EE}" type="sibTrans" cxnId="{836C5C24-B1DC-4812-B698-74145049FAB5}">
      <dgm:prSet/>
      <dgm:spPr/>
      <dgm:t>
        <a:bodyPr/>
        <a:lstStyle/>
        <a:p>
          <a:endParaRPr lang="fr-FR"/>
        </a:p>
      </dgm:t>
    </dgm:pt>
    <dgm:pt modelId="{4992D789-C4AD-47BE-8F55-8EEBACDFD3D4}" type="pres">
      <dgm:prSet presAssocID="{6035021D-3907-4D03-9BCF-D3D51EDFC370}" presName="Name0" presStyleCnt="0">
        <dgm:presLayoutVars>
          <dgm:chMax val="1"/>
          <dgm:dir/>
          <dgm:animLvl val="ctr"/>
          <dgm:resizeHandles val="exact"/>
        </dgm:presLayoutVars>
      </dgm:prSet>
      <dgm:spPr/>
    </dgm:pt>
    <dgm:pt modelId="{C74637B6-ABCC-4532-AD45-7F23C256C909}" type="pres">
      <dgm:prSet presAssocID="{28369AAC-4FAC-461F-B42C-D886167D39BF}" presName="centerShape" presStyleLbl="node0" presStyleIdx="0" presStyleCnt="1"/>
      <dgm:spPr/>
    </dgm:pt>
    <dgm:pt modelId="{88DE72BB-45F8-44A4-9A98-65CA6E9C2DAC}" type="pres">
      <dgm:prSet presAssocID="{C0583B21-0429-4C6A-B3E0-1E3FAEFD2CE9}" presName="node" presStyleLbl="node1" presStyleIdx="0" presStyleCnt="4">
        <dgm:presLayoutVars>
          <dgm:bulletEnabled val="1"/>
        </dgm:presLayoutVars>
      </dgm:prSet>
      <dgm:spPr/>
    </dgm:pt>
    <dgm:pt modelId="{0EE128AC-2645-4F79-A265-14D41E965C68}" type="pres">
      <dgm:prSet presAssocID="{C0583B21-0429-4C6A-B3E0-1E3FAEFD2CE9}" presName="dummy" presStyleCnt="0"/>
      <dgm:spPr/>
    </dgm:pt>
    <dgm:pt modelId="{2C66B6E0-228A-47A1-A414-88F372605402}" type="pres">
      <dgm:prSet presAssocID="{2570236E-D3AB-41F4-8C7E-CBD806AF97F7}" presName="sibTrans" presStyleLbl="sibTrans2D1" presStyleIdx="0" presStyleCnt="4"/>
      <dgm:spPr/>
    </dgm:pt>
    <dgm:pt modelId="{D069833E-1953-4A0C-ACEB-57782EBB5B04}" type="pres">
      <dgm:prSet presAssocID="{275008A9-446E-4CA1-ADAA-02DD6A4ECFD1}" presName="node" presStyleLbl="node1" presStyleIdx="1" presStyleCnt="4">
        <dgm:presLayoutVars>
          <dgm:bulletEnabled val="1"/>
        </dgm:presLayoutVars>
      </dgm:prSet>
      <dgm:spPr/>
    </dgm:pt>
    <dgm:pt modelId="{45AB2E63-9045-47C1-A48B-2DF5510EDA18}" type="pres">
      <dgm:prSet presAssocID="{275008A9-446E-4CA1-ADAA-02DD6A4ECFD1}" presName="dummy" presStyleCnt="0"/>
      <dgm:spPr/>
    </dgm:pt>
    <dgm:pt modelId="{054D17A6-8B9F-48DD-BB8F-0DC425184627}" type="pres">
      <dgm:prSet presAssocID="{00DFDCBE-E78F-4DB2-91FC-8FE0748ED9C7}" presName="sibTrans" presStyleLbl="sibTrans2D1" presStyleIdx="1" presStyleCnt="4"/>
      <dgm:spPr/>
    </dgm:pt>
    <dgm:pt modelId="{BDF0C26B-51A0-4541-8615-2B9C827AF2EF}" type="pres">
      <dgm:prSet presAssocID="{FBAB2E82-0235-47A7-9230-6C908D2DD046}" presName="node" presStyleLbl="node1" presStyleIdx="2" presStyleCnt="4">
        <dgm:presLayoutVars>
          <dgm:bulletEnabled val="1"/>
        </dgm:presLayoutVars>
      </dgm:prSet>
      <dgm:spPr/>
    </dgm:pt>
    <dgm:pt modelId="{EBB55439-8380-4045-92A1-4BECF1D74DC5}" type="pres">
      <dgm:prSet presAssocID="{FBAB2E82-0235-47A7-9230-6C908D2DD046}" presName="dummy" presStyleCnt="0"/>
      <dgm:spPr/>
    </dgm:pt>
    <dgm:pt modelId="{8B270AC0-FA98-43AE-86E1-396519EA595D}" type="pres">
      <dgm:prSet presAssocID="{22DAFEAD-74A4-46B7-A434-67AF3A275E8D}" presName="sibTrans" presStyleLbl="sibTrans2D1" presStyleIdx="2" presStyleCnt="4"/>
      <dgm:spPr/>
    </dgm:pt>
    <dgm:pt modelId="{4F0FB06E-F3D3-4A2C-94CB-2FF89CCC8742}" type="pres">
      <dgm:prSet presAssocID="{49C88782-930B-47A1-A674-0549100F2EE9}" presName="node" presStyleLbl="node1" presStyleIdx="3" presStyleCnt="4">
        <dgm:presLayoutVars>
          <dgm:bulletEnabled val="1"/>
        </dgm:presLayoutVars>
      </dgm:prSet>
      <dgm:spPr/>
    </dgm:pt>
    <dgm:pt modelId="{B28E761F-6F39-4699-AD6A-2A0B4FC16751}" type="pres">
      <dgm:prSet presAssocID="{49C88782-930B-47A1-A674-0549100F2EE9}" presName="dummy" presStyleCnt="0"/>
      <dgm:spPr/>
    </dgm:pt>
    <dgm:pt modelId="{47CBEC90-33BE-47BF-A606-B8B072D0CE0D}" type="pres">
      <dgm:prSet presAssocID="{CDF538D4-A4D5-4612-ACCA-B89838AAD8EE}" presName="sibTrans" presStyleLbl="sibTrans2D1" presStyleIdx="3" presStyleCnt="4"/>
      <dgm:spPr/>
    </dgm:pt>
  </dgm:ptLst>
  <dgm:cxnLst>
    <dgm:cxn modelId="{8910D00E-2EA2-499D-AD8C-79DEE5342E85}" type="presOf" srcId="{22DAFEAD-74A4-46B7-A434-67AF3A275E8D}" destId="{8B270AC0-FA98-43AE-86E1-396519EA595D}" srcOrd="0" destOrd="0" presId="urn:microsoft.com/office/officeart/2005/8/layout/radial6"/>
    <dgm:cxn modelId="{836C5C24-B1DC-4812-B698-74145049FAB5}" srcId="{28369AAC-4FAC-461F-B42C-D886167D39BF}" destId="{49C88782-930B-47A1-A674-0549100F2EE9}" srcOrd="3" destOrd="0" parTransId="{20BE7655-706E-4D71-BEFC-75D914DFA65B}" sibTransId="{CDF538D4-A4D5-4612-ACCA-B89838AAD8EE}"/>
    <dgm:cxn modelId="{AB755236-24B9-413F-8B44-866F6AD9DB68}" srcId="{28369AAC-4FAC-461F-B42C-D886167D39BF}" destId="{FBAB2E82-0235-47A7-9230-6C908D2DD046}" srcOrd="2" destOrd="0" parTransId="{911C2C67-7BA5-470E-82E4-8019E13F7AB5}" sibTransId="{22DAFEAD-74A4-46B7-A434-67AF3A275E8D}"/>
    <dgm:cxn modelId="{8823E76D-2CD7-4041-84C2-4946E546066C}" type="presOf" srcId="{49C88782-930B-47A1-A674-0549100F2EE9}" destId="{4F0FB06E-F3D3-4A2C-94CB-2FF89CCC8742}" srcOrd="0" destOrd="0" presId="urn:microsoft.com/office/officeart/2005/8/layout/radial6"/>
    <dgm:cxn modelId="{A3ED5853-5A4B-46DC-9B0D-B31D1BD17427}" type="presOf" srcId="{CDF538D4-A4D5-4612-ACCA-B89838AAD8EE}" destId="{47CBEC90-33BE-47BF-A606-B8B072D0CE0D}" srcOrd="0" destOrd="0" presId="urn:microsoft.com/office/officeart/2005/8/layout/radial6"/>
    <dgm:cxn modelId="{908D9575-C456-453E-BA93-806C271580FB}" srcId="{28369AAC-4FAC-461F-B42C-D886167D39BF}" destId="{275008A9-446E-4CA1-ADAA-02DD6A4ECFD1}" srcOrd="1" destOrd="0" parTransId="{B148E4D8-8800-49AF-8CE2-48E019C26E88}" sibTransId="{00DFDCBE-E78F-4DB2-91FC-8FE0748ED9C7}"/>
    <dgm:cxn modelId="{69D9C897-C36C-4E81-AA6F-735D8FAA0B00}" type="presOf" srcId="{FBAB2E82-0235-47A7-9230-6C908D2DD046}" destId="{BDF0C26B-51A0-4541-8615-2B9C827AF2EF}" srcOrd="0" destOrd="0" presId="urn:microsoft.com/office/officeart/2005/8/layout/radial6"/>
    <dgm:cxn modelId="{3C515BA1-0B5D-4251-96E8-688258198AFA}" srcId="{6035021D-3907-4D03-9BCF-D3D51EDFC370}" destId="{28369AAC-4FAC-461F-B42C-D886167D39BF}" srcOrd="0" destOrd="0" parTransId="{52093AF3-4CEF-4E13-97E5-648FA6529078}" sibTransId="{511E4758-2A18-4B7A-BD06-E057F9434696}"/>
    <dgm:cxn modelId="{1DA4BEAD-2202-4364-8FD5-3588919CBE76}" type="presOf" srcId="{275008A9-446E-4CA1-ADAA-02DD6A4ECFD1}" destId="{D069833E-1953-4A0C-ACEB-57782EBB5B04}" srcOrd="0" destOrd="0" presId="urn:microsoft.com/office/officeart/2005/8/layout/radial6"/>
    <dgm:cxn modelId="{EE8924B5-A6DF-4466-9ABE-BD5E1EE441C7}" type="presOf" srcId="{C0583B21-0429-4C6A-B3E0-1E3FAEFD2CE9}" destId="{88DE72BB-45F8-44A4-9A98-65CA6E9C2DAC}" srcOrd="0" destOrd="0" presId="urn:microsoft.com/office/officeart/2005/8/layout/radial6"/>
    <dgm:cxn modelId="{2CD353BC-9757-4E07-94BD-45C211ADFDC3}" type="presOf" srcId="{28369AAC-4FAC-461F-B42C-D886167D39BF}" destId="{C74637B6-ABCC-4532-AD45-7F23C256C909}" srcOrd="0" destOrd="0" presId="urn:microsoft.com/office/officeart/2005/8/layout/radial6"/>
    <dgm:cxn modelId="{5E95C6C6-9AC9-4315-9BA8-7D3CBDADB37E}" type="presOf" srcId="{00DFDCBE-E78F-4DB2-91FC-8FE0748ED9C7}" destId="{054D17A6-8B9F-48DD-BB8F-0DC425184627}" srcOrd="0" destOrd="0" presId="urn:microsoft.com/office/officeart/2005/8/layout/radial6"/>
    <dgm:cxn modelId="{245BD2CD-AEF3-4AD5-9904-34B1F36D3EAB}" srcId="{28369AAC-4FAC-461F-B42C-D886167D39BF}" destId="{C0583B21-0429-4C6A-B3E0-1E3FAEFD2CE9}" srcOrd="0" destOrd="0" parTransId="{8022B280-7CF6-41EC-A460-1952CBF45B22}" sibTransId="{2570236E-D3AB-41F4-8C7E-CBD806AF97F7}"/>
    <dgm:cxn modelId="{522A5FD1-7054-4E92-8CB5-7F627BEFE605}" type="presOf" srcId="{2570236E-D3AB-41F4-8C7E-CBD806AF97F7}" destId="{2C66B6E0-228A-47A1-A414-88F372605402}" srcOrd="0" destOrd="0" presId="urn:microsoft.com/office/officeart/2005/8/layout/radial6"/>
    <dgm:cxn modelId="{BE076AD5-EF35-4B67-8495-293C08F5E995}" type="presOf" srcId="{6035021D-3907-4D03-9BCF-D3D51EDFC370}" destId="{4992D789-C4AD-47BE-8F55-8EEBACDFD3D4}" srcOrd="0" destOrd="0" presId="urn:microsoft.com/office/officeart/2005/8/layout/radial6"/>
    <dgm:cxn modelId="{9DCDB6A5-595C-4A22-8E4B-961F0F857012}" type="presParOf" srcId="{4992D789-C4AD-47BE-8F55-8EEBACDFD3D4}" destId="{C74637B6-ABCC-4532-AD45-7F23C256C909}" srcOrd="0" destOrd="0" presId="urn:microsoft.com/office/officeart/2005/8/layout/radial6"/>
    <dgm:cxn modelId="{5BB9EC97-40E9-435C-AE29-A26938D5AAA8}" type="presParOf" srcId="{4992D789-C4AD-47BE-8F55-8EEBACDFD3D4}" destId="{88DE72BB-45F8-44A4-9A98-65CA6E9C2DAC}" srcOrd="1" destOrd="0" presId="urn:microsoft.com/office/officeart/2005/8/layout/radial6"/>
    <dgm:cxn modelId="{E77E3AB8-DF50-45FD-8A86-2EB3743E6F75}" type="presParOf" srcId="{4992D789-C4AD-47BE-8F55-8EEBACDFD3D4}" destId="{0EE128AC-2645-4F79-A265-14D41E965C68}" srcOrd="2" destOrd="0" presId="urn:microsoft.com/office/officeart/2005/8/layout/radial6"/>
    <dgm:cxn modelId="{D26B8825-DC6E-41AE-9D18-A487C61FC2CE}" type="presParOf" srcId="{4992D789-C4AD-47BE-8F55-8EEBACDFD3D4}" destId="{2C66B6E0-228A-47A1-A414-88F372605402}" srcOrd="3" destOrd="0" presId="urn:microsoft.com/office/officeart/2005/8/layout/radial6"/>
    <dgm:cxn modelId="{4428D4E5-F940-47EB-A762-505BE9FFDFC1}" type="presParOf" srcId="{4992D789-C4AD-47BE-8F55-8EEBACDFD3D4}" destId="{D069833E-1953-4A0C-ACEB-57782EBB5B04}" srcOrd="4" destOrd="0" presId="urn:microsoft.com/office/officeart/2005/8/layout/radial6"/>
    <dgm:cxn modelId="{1E8A6193-0651-49E4-987F-F0F37C8D38D4}" type="presParOf" srcId="{4992D789-C4AD-47BE-8F55-8EEBACDFD3D4}" destId="{45AB2E63-9045-47C1-A48B-2DF5510EDA18}" srcOrd="5" destOrd="0" presId="urn:microsoft.com/office/officeart/2005/8/layout/radial6"/>
    <dgm:cxn modelId="{053B58B1-D1EA-44F2-9797-D6EA493534A9}" type="presParOf" srcId="{4992D789-C4AD-47BE-8F55-8EEBACDFD3D4}" destId="{054D17A6-8B9F-48DD-BB8F-0DC425184627}" srcOrd="6" destOrd="0" presId="urn:microsoft.com/office/officeart/2005/8/layout/radial6"/>
    <dgm:cxn modelId="{778ECA8D-533D-4B08-A358-5C892D377820}" type="presParOf" srcId="{4992D789-C4AD-47BE-8F55-8EEBACDFD3D4}" destId="{BDF0C26B-51A0-4541-8615-2B9C827AF2EF}" srcOrd="7" destOrd="0" presId="urn:microsoft.com/office/officeart/2005/8/layout/radial6"/>
    <dgm:cxn modelId="{07009E78-FA3D-498C-B9AB-E56D3FF21EDF}" type="presParOf" srcId="{4992D789-C4AD-47BE-8F55-8EEBACDFD3D4}" destId="{EBB55439-8380-4045-92A1-4BECF1D74DC5}" srcOrd="8" destOrd="0" presId="urn:microsoft.com/office/officeart/2005/8/layout/radial6"/>
    <dgm:cxn modelId="{5CC56957-26C8-479E-8223-30C932E9C58E}" type="presParOf" srcId="{4992D789-C4AD-47BE-8F55-8EEBACDFD3D4}" destId="{8B270AC0-FA98-43AE-86E1-396519EA595D}" srcOrd="9" destOrd="0" presId="urn:microsoft.com/office/officeart/2005/8/layout/radial6"/>
    <dgm:cxn modelId="{87BCCD51-8305-408C-97EC-F66E11B5F9D3}" type="presParOf" srcId="{4992D789-C4AD-47BE-8F55-8EEBACDFD3D4}" destId="{4F0FB06E-F3D3-4A2C-94CB-2FF89CCC8742}" srcOrd="10" destOrd="0" presId="urn:microsoft.com/office/officeart/2005/8/layout/radial6"/>
    <dgm:cxn modelId="{257D95D3-8F9B-4C5E-AFA6-7168BA2CA93A}" type="presParOf" srcId="{4992D789-C4AD-47BE-8F55-8EEBACDFD3D4}" destId="{B28E761F-6F39-4699-AD6A-2A0B4FC16751}" srcOrd="11" destOrd="0" presId="urn:microsoft.com/office/officeart/2005/8/layout/radial6"/>
    <dgm:cxn modelId="{971BBFB8-4020-42FD-9DBB-76704404A5CA}" type="presParOf" srcId="{4992D789-C4AD-47BE-8F55-8EEBACDFD3D4}" destId="{47CBEC90-33BE-47BF-A606-B8B072D0CE0D}"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1D4A2B-3977-40F4-8D54-7A70B41AEABF}" type="doc">
      <dgm:prSet loTypeId="urn:microsoft.com/office/officeart/2005/8/layout/cycle5" loCatId="cycle" qsTypeId="urn:microsoft.com/office/officeart/2005/8/quickstyle/3d5" qsCatId="3D" csTypeId="urn:microsoft.com/office/officeart/2005/8/colors/colorful3" csCatId="colorful" phldr="1"/>
      <dgm:spPr/>
      <dgm:t>
        <a:bodyPr/>
        <a:lstStyle/>
        <a:p>
          <a:endParaRPr lang="fr-FR"/>
        </a:p>
      </dgm:t>
    </dgm:pt>
    <dgm:pt modelId="{4C39CC56-FF27-447A-8B14-9BAF756DB7EB}">
      <dgm:prSet phldrT="[Texte]"/>
      <dgm:spPr/>
      <dgm:t>
        <a:bodyPr/>
        <a:lstStyle/>
        <a:p>
          <a:r>
            <a:rPr lang="fr-FR" dirty="0"/>
            <a:t>Déterminer les biens et les risques</a:t>
          </a:r>
        </a:p>
      </dgm:t>
    </dgm:pt>
    <dgm:pt modelId="{4B08770F-766D-4EB1-A30D-8B265546B63F}" type="parTrans" cxnId="{241E0692-60B9-4162-8853-2FD7B0CE26A2}">
      <dgm:prSet/>
      <dgm:spPr/>
      <dgm:t>
        <a:bodyPr/>
        <a:lstStyle/>
        <a:p>
          <a:endParaRPr lang="fr-FR"/>
        </a:p>
      </dgm:t>
    </dgm:pt>
    <dgm:pt modelId="{C954FC20-FE85-4A62-B0FF-A5E0DB88F46C}" type="sibTrans" cxnId="{241E0692-60B9-4162-8853-2FD7B0CE26A2}">
      <dgm:prSet/>
      <dgm:spPr/>
      <dgm:t>
        <a:bodyPr/>
        <a:lstStyle/>
        <a:p>
          <a:endParaRPr lang="fr-FR"/>
        </a:p>
      </dgm:t>
    </dgm:pt>
    <dgm:pt modelId="{67C21E55-7AC9-449D-AA84-287D6E90F647}">
      <dgm:prSet phldrT="[Texte]"/>
      <dgm:spPr/>
      <dgm:t>
        <a:bodyPr/>
        <a:lstStyle/>
        <a:p>
          <a:r>
            <a:rPr lang="fr-FR" dirty="0"/>
            <a:t>Connaitre la menace</a:t>
          </a:r>
        </a:p>
      </dgm:t>
    </dgm:pt>
    <dgm:pt modelId="{A72F1301-FDD0-418B-80EF-74B30B46D9CF}" type="parTrans" cxnId="{7481888E-1E44-40C0-8AC5-0AA04AA5D2B2}">
      <dgm:prSet/>
      <dgm:spPr/>
      <dgm:t>
        <a:bodyPr/>
        <a:lstStyle/>
        <a:p>
          <a:endParaRPr lang="fr-FR"/>
        </a:p>
      </dgm:t>
    </dgm:pt>
    <dgm:pt modelId="{A9FCF129-F336-4D86-863C-CD024E685D4A}" type="sibTrans" cxnId="{7481888E-1E44-40C0-8AC5-0AA04AA5D2B2}">
      <dgm:prSet/>
      <dgm:spPr/>
      <dgm:t>
        <a:bodyPr/>
        <a:lstStyle/>
        <a:p>
          <a:endParaRPr lang="fr-FR"/>
        </a:p>
      </dgm:t>
    </dgm:pt>
    <dgm:pt modelId="{FD5BF0B2-10DB-465C-BBDE-376DAD1E31A0}">
      <dgm:prSet phldrT="[Texte]"/>
      <dgm:spPr/>
      <dgm:t>
        <a:bodyPr/>
        <a:lstStyle/>
        <a:p>
          <a:r>
            <a:rPr lang="fr-FR" dirty="0"/>
            <a:t>Appliquer les mesures</a:t>
          </a:r>
        </a:p>
      </dgm:t>
    </dgm:pt>
    <dgm:pt modelId="{08620B00-20DE-46CA-8664-3B6D8C2252F5}" type="parTrans" cxnId="{D2D3038A-D2BC-4C2E-A2C6-1AEC18CA65B3}">
      <dgm:prSet/>
      <dgm:spPr/>
      <dgm:t>
        <a:bodyPr/>
        <a:lstStyle/>
        <a:p>
          <a:endParaRPr lang="fr-FR"/>
        </a:p>
      </dgm:t>
    </dgm:pt>
    <dgm:pt modelId="{EAEB579E-925F-44E2-802E-5B59DA9BECB9}" type="sibTrans" cxnId="{D2D3038A-D2BC-4C2E-A2C6-1AEC18CA65B3}">
      <dgm:prSet/>
      <dgm:spPr/>
      <dgm:t>
        <a:bodyPr/>
        <a:lstStyle/>
        <a:p>
          <a:endParaRPr lang="fr-FR"/>
        </a:p>
      </dgm:t>
    </dgm:pt>
    <dgm:pt modelId="{E2A658B1-5E0D-407F-9C1C-9E7AB20C98B6}">
      <dgm:prSet phldrT="[Texte]"/>
      <dgm:spPr/>
      <dgm:t>
        <a:bodyPr/>
        <a:lstStyle/>
        <a:p>
          <a:r>
            <a:rPr lang="fr-FR" dirty="0"/>
            <a:t>S’entrainer</a:t>
          </a:r>
        </a:p>
      </dgm:t>
    </dgm:pt>
    <dgm:pt modelId="{CF1C452F-9091-45CE-9BFB-744D3432B1DA}" type="parTrans" cxnId="{1BB0B620-D755-4249-BE51-EB7D149DACA9}">
      <dgm:prSet/>
      <dgm:spPr/>
      <dgm:t>
        <a:bodyPr/>
        <a:lstStyle/>
        <a:p>
          <a:endParaRPr lang="fr-FR"/>
        </a:p>
      </dgm:t>
    </dgm:pt>
    <dgm:pt modelId="{D099FEE2-6A6F-4F3C-B9EA-8852F4829824}" type="sibTrans" cxnId="{1BB0B620-D755-4249-BE51-EB7D149DACA9}">
      <dgm:prSet/>
      <dgm:spPr/>
      <dgm:t>
        <a:bodyPr/>
        <a:lstStyle/>
        <a:p>
          <a:endParaRPr lang="fr-FR"/>
        </a:p>
      </dgm:t>
    </dgm:pt>
    <dgm:pt modelId="{55373BF8-EEC4-4874-B5C7-0413341D8B71}" type="pres">
      <dgm:prSet presAssocID="{121D4A2B-3977-40F4-8D54-7A70B41AEABF}" presName="cycle" presStyleCnt="0">
        <dgm:presLayoutVars>
          <dgm:dir/>
          <dgm:resizeHandles val="exact"/>
        </dgm:presLayoutVars>
      </dgm:prSet>
      <dgm:spPr/>
    </dgm:pt>
    <dgm:pt modelId="{EF9F80B2-ECCA-41C0-938E-DC6FAA2C6980}" type="pres">
      <dgm:prSet presAssocID="{4C39CC56-FF27-447A-8B14-9BAF756DB7EB}" presName="node" presStyleLbl="node1" presStyleIdx="0" presStyleCnt="4">
        <dgm:presLayoutVars>
          <dgm:bulletEnabled val="1"/>
        </dgm:presLayoutVars>
      </dgm:prSet>
      <dgm:spPr/>
    </dgm:pt>
    <dgm:pt modelId="{189A3C96-FCE5-4365-A0A0-C7E4708FBB30}" type="pres">
      <dgm:prSet presAssocID="{4C39CC56-FF27-447A-8B14-9BAF756DB7EB}" presName="spNode" presStyleCnt="0"/>
      <dgm:spPr/>
    </dgm:pt>
    <dgm:pt modelId="{671956DB-25B4-4285-ABE2-1A4DD6EE4C9F}" type="pres">
      <dgm:prSet presAssocID="{C954FC20-FE85-4A62-B0FF-A5E0DB88F46C}" presName="sibTrans" presStyleLbl="sibTrans1D1" presStyleIdx="0" presStyleCnt="4"/>
      <dgm:spPr/>
    </dgm:pt>
    <dgm:pt modelId="{5A079462-D2DA-4776-8A89-B8B3ACA181C2}" type="pres">
      <dgm:prSet presAssocID="{67C21E55-7AC9-449D-AA84-287D6E90F647}" presName="node" presStyleLbl="node1" presStyleIdx="1" presStyleCnt="4">
        <dgm:presLayoutVars>
          <dgm:bulletEnabled val="1"/>
        </dgm:presLayoutVars>
      </dgm:prSet>
      <dgm:spPr/>
    </dgm:pt>
    <dgm:pt modelId="{8663EF95-3CBE-4F9A-A337-89A250B00F9E}" type="pres">
      <dgm:prSet presAssocID="{67C21E55-7AC9-449D-AA84-287D6E90F647}" presName="spNode" presStyleCnt="0"/>
      <dgm:spPr/>
    </dgm:pt>
    <dgm:pt modelId="{18CAF224-D91B-4623-B78A-1F9FA4FE2B6E}" type="pres">
      <dgm:prSet presAssocID="{A9FCF129-F336-4D86-863C-CD024E685D4A}" presName="sibTrans" presStyleLbl="sibTrans1D1" presStyleIdx="1" presStyleCnt="4"/>
      <dgm:spPr/>
    </dgm:pt>
    <dgm:pt modelId="{DDE833F3-0BF4-40AE-8892-E9C7618BFA03}" type="pres">
      <dgm:prSet presAssocID="{FD5BF0B2-10DB-465C-BBDE-376DAD1E31A0}" presName="node" presStyleLbl="node1" presStyleIdx="2" presStyleCnt="4">
        <dgm:presLayoutVars>
          <dgm:bulletEnabled val="1"/>
        </dgm:presLayoutVars>
      </dgm:prSet>
      <dgm:spPr/>
    </dgm:pt>
    <dgm:pt modelId="{37A4CAE1-8F76-4749-87F0-968E32C19569}" type="pres">
      <dgm:prSet presAssocID="{FD5BF0B2-10DB-465C-BBDE-376DAD1E31A0}" presName="spNode" presStyleCnt="0"/>
      <dgm:spPr/>
    </dgm:pt>
    <dgm:pt modelId="{F83E0409-C4BF-49BD-8782-898AEF596D2A}" type="pres">
      <dgm:prSet presAssocID="{EAEB579E-925F-44E2-802E-5B59DA9BECB9}" presName="sibTrans" presStyleLbl="sibTrans1D1" presStyleIdx="2" presStyleCnt="4"/>
      <dgm:spPr/>
    </dgm:pt>
    <dgm:pt modelId="{373115CF-0791-4C7B-9EC0-A6A50DFB93E4}" type="pres">
      <dgm:prSet presAssocID="{E2A658B1-5E0D-407F-9C1C-9E7AB20C98B6}" presName="node" presStyleLbl="node1" presStyleIdx="3" presStyleCnt="4">
        <dgm:presLayoutVars>
          <dgm:bulletEnabled val="1"/>
        </dgm:presLayoutVars>
      </dgm:prSet>
      <dgm:spPr/>
    </dgm:pt>
    <dgm:pt modelId="{9D0A3308-97E6-4E34-A36E-206856342E40}" type="pres">
      <dgm:prSet presAssocID="{E2A658B1-5E0D-407F-9C1C-9E7AB20C98B6}" presName="spNode" presStyleCnt="0"/>
      <dgm:spPr/>
    </dgm:pt>
    <dgm:pt modelId="{3F2135AA-A296-4CE4-9A73-F4F396F5B7F9}" type="pres">
      <dgm:prSet presAssocID="{D099FEE2-6A6F-4F3C-B9EA-8852F4829824}" presName="sibTrans" presStyleLbl="sibTrans1D1" presStyleIdx="3" presStyleCnt="4"/>
      <dgm:spPr/>
    </dgm:pt>
  </dgm:ptLst>
  <dgm:cxnLst>
    <dgm:cxn modelId="{8BFC5A03-FB28-4CA0-B524-2019195205AF}" type="presOf" srcId="{D099FEE2-6A6F-4F3C-B9EA-8852F4829824}" destId="{3F2135AA-A296-4CE4-9A73-F4F396F5B7F9}" srcOrd="0" destOrd="0" presId="urn:microsoft.com/office/officeart/2005/8/layout/cycle5"/>
    <dgm:cxn modelId="{9C63A604-39D7-4AA3-9FED-97CC7C45C080}" type="presOf" srcId="{67C21E55-7AC9-449D-AA84-287D6E90F647}" destId="{5A079462-D2DA-4776-8A89-B8B3ACA181C2}" srcOrd="0" destOrd="0" presId="urn:microsoft.com/office/officeart/2005/8/layout/cycle5"/>
    <dgm:cxn modelId="{481DCE06-68BF-4B3F-8014-BCBF28409BF2}" type="presOf" srcId="{E2A658B1-5E0D-407F-9C1C-9E7AB20C98B6}" destId="{373115CF-0791-4C7B-9EC0-A6A50DFB93E4}" srcOrd="0" destOrd="0" presId="urn:microsoft.com/office/officeart/2005/8/layout/cycle5"/>
    <dgm:cxn modelId="{CB413F1B-92F7-4D58-8079-F662FC61438E}" type="presOf" srcId="{EAEB579E-925F-44E2-802E-5B59DA9BECB9}" destId="{F83E0409-C4BF-49BD-8782-898AEF596D2A}" srcOrd="0" destOrd="0" presId="urn:microsoft.com/office/officeart/2005/8/layout/cycle5"/>
    <dgm:cxn modelId="{1BB0B620-D755-4249-BE51-EB7D149DACA9}" srcId="{121D4A2B-3977-40F4-8D54-7A70B41AEABF}" destId="{E2A658B1-5E0D-407F-9C1C-9E7AB20C98B6}" srcOrd="3" destOrd="0" parTransId="{CF1C452F-9091-45CE-9BFB-744D3432B1DA}" sibTransId="{D099FEE2-6A6F-4F3C-B9EA-8852F4829824}"/>
    <dgm:cxn modelId="{3DB82C53-77FB-4C1D-8E1E-0AD567F4CEB6}" type="presOf" srcId="{A9FCF129-F336-4D86-863C-CD024E685D4A}" destId="{18CAF224-D91B-4623-B78A-1F9FA4FE2B6E}" srcOrd="0" destOrd="0" presId="urn:microsoft.com/office/officeart/2005/8/layout/cycle5"/>
    <dgm:cxn modelId="{D2D3038A-D2BC-4C2E-A2C6-1AEC18CA65B3}" srcId="{121D4A2B-3977-40F4-8D54-7A70B41AEABF}" destId="{FD5BF0B2-10DB-465C-BBDE-376DAD1E31A0}" srcOrd="2" destOrd="0" parTransId="{08620B00-20DE-46CA-8664-3B6D8C2252F5}" sibTransId="{EAEB579E-925F-44E2-802E-5B59DA9BECB9}"/>
    <dgm:cxn modelId="{7481888E-1E44-40C0-8AC5-0AA04AA5D2B2}" srcId="{121D4A2B-3977-40F4-8D54-7A70B41AEABF}" destId="{67C21E55-7AC9-449D-AA84-287D6E90F647}" srcOrd="1" destOrd="0" parTransId="{A72F1301-FDD0-418B-80EF-74B30B46D9CF}" sibTransId="{A9FCF129-F336-4D86-863C-CD024E685D4A}"/>
    <dgm:cxn modelId="{241E0692-60B9-4162-8853-2FD7B0CE26A2}" srcId="{121D4A2B-3977-40F4-8D54-7A70B41AEABF}" destId="{4C39CC56-FF27-447A-8B14-9BAF756DB7EB}" srcOrd="0" destOrd="0" parTransId="{4B08770F-766D-4EB1-A30D-8B265546B63F}" sibTransId="{C954FC20-FE85-4A62-B0FF-A5E0DB88F46C}"/>
    <dgm:cxn modelId="{3C98A6AB-25DE-4FE1-98AF-ED8278934D0D}" type="presOf" srcId="{4C39CC56-FF27-447A-8B14-9BAF756DB7EB}" destId="{EF9F80B2-ECCA-41C0-938E-DC6FAA2C6980}" srcOrd="0" destOrd="0" presId="urn:microsoft.com/office/officeart/2005/8/layout/cycle5"/>
    <dgm:cxn modelId="{2F1439DA-9781-4F03-AB11-2D35C37DD658}" type="presOf" srcId="{FD5BF0B2-10DB-465C-BBDE-376DAD1E31A0}" destId="{DDE833F3-0BF4-40AE-8892-E9C7618BFA03}" srcOrd="0" destOrd="0" presId="urn:microsoft.com/office/officeart/2005/8/layout/cycle5"/>
    <dgm:cxn modelId="{6B1E64E1-03DF-4E4F-B09C-E399BD916285}" type="presOf" srcId="{C954FC20-FE85-4A62-B0FF-A5E0DB88F46C}" destId="{671956DB-25B4-4285-ABE2-1A4DD6EE4C9F}" srcOrd="0" destOrd="0" presId="urn:microsoft.com/office/officeart/2005/8/layout/cycle5"/>
    <dgm:cxn modelId="{7569D8E3-C199-4F84-A0BF-7F0DA9BEAF07}" type="presOf" srcId="{121D4A2B-3977-40F4-8D54-7A70B41AEABF}" destId="{55373BF8-EEC4-4874-B5C7-0413341D8B71}" srcOrd="0" destOrd="0" presId="urn:microsoft.com/office/officeart/2005/8/layout/cycle5"/>
    <dgm:cxn modelId="{0AE3C530-9617-4D5D-BCA8-6ED300D29C68}" type="presParOf" srcId="{55373BF8-EEC4-4874-B5C7-0413341D8B71}" destId="{EF9F80B2-ECCA-41C0-938E-DC6FAA2C6980}" srcOrd="0" destOrd="0" presId="urn:microsoft.com/office/officeart/2005/8/layout/cycle5"/>
    <dgm:cxn modelId="{171C61B4-9403-4BEF-AF92-79F09B4976CE}" type="presParOf" srcId="{55373BF8-EEC4-4874-B5C7-0413341D8B71}" destId="{189A3C96-FCE5-4365-A0A0-C7E4708FBB30}" srcOrd="1" destOrd="0" presId="urn:microsoft.com/office/officeart/2005/8/layout/cycle5"/>
    <dgm:cxn modelId="{569CE42F-3DA5-484D-A184-7F04AB800EBB}" type="presParOf" srcId="{55373BF8-EEC4-4874-B5C7-0413341D8B71}" destId="{671956DB-25B4-4285-ABE2-1A4DD6EE4C9F}" srcOrd="2" destOrd="0" presId="urn:microsoft.com/office/officeart/2005/8/layout/cycle5"/>
    <dgm:cxn modelId="{CCF1B125-1ED2-48AB-9875-117EA1C9C077}" type="presParOf" srcId="{55373BF8-EEC4-4874-B5C7-0413341D8B71}" destId="{5A079462-D2DA-4776-8A89-B8B3ACA181C2}" srcOrd="3" destOrd="0" presId="urn:microsoft.com/office/officeart/2005/8/layout/cycle5"/>
    <dgm:cxn modelId="{F7AF23DB-1C55-44AE-A0FD-6128D4587FD5}" type="presParOf" srcId="{55373BF8-EEC4-4874-B5C7-0413341D8B71}" destId="{8663EF95-3CBE-4F9A-A337-89A250B00F9E}" srcOrd="4" destOrd="0" presId="urn:microsoft.com/office/officeart/2005/8/layout/cycle5"/>
    <dgm:cxn modelId="{2A59514C-793F-4DA2-8786-7F423B1A63C0}" type="presParOf" srcId="{55373BF8-EEC4-4874-B5C7-0413341D8B71}" destId="{18CAF224-D91B-4623-B78A-1F9FA4FE2B6E}" srcOrd="5" destOrd="0" presId="urn:microsoft.com/office/officeart/2005/8/layout/cycle5"/>
    <dgm:cxn modelId="{77748A20-ADDE-499C-8B41-5A88F4063EB7}" type="presParOf" srcId="{55373BF8-EEC4-4874-B5C7-0413341D8B71}" destId="{DDE833F3-0BF4-40AE-8892-E9C7618BFA03}" srcOrd="6" destOrd="0" presId="urn:microsoft.com/office/officeart/2005/8/layout/cycle5"/>
    <dgm:cxn modelId="{8CEACF73-3FF9-4C0D-A02B-AFB7E91CAA29}" type="presParOf" srcId="{55373BF8-EEC4-4874-B5C7-0413341D8B71}" destId="{37A4CAE1-8F76-4749-87F0-968E32C19569}" srcOrd="7" destOrd="0" presId="urn:microsoft.com/office/officeart/2005/8/layout/cycle5"/>
    <dgm:cxn modelId="{83474725-2955-4A12-BA19-DDFB3FFC9527}" type="presParOf" srcId="{55373BF8-EEC4-4874-B5C7-0413341D8B71}" destId="{F83E0409-C4BF-49BD-8782-898AEF596D2A}" srcOrd="8" destOrd="0" presId="urn:microsoft.com/office/officeart/2005/8/layout/cycle5"/>
    <dgm:cxn modelId="{78F1E322-F0AD-453F-994B-D77AD3EFFCAB}" type="presParOf" srcId="{55373BF8-EEC4-4874-B5C7-0413341D8B71}" destId="{373115CF-0791-4C7B-9EC0-A6A50DFB93E4}" srcOrd="9" destOrd="0" presId="urn:microsoft.com/office/officeart/2005/8/layout/cycle5"/>
    <dgm:cxn modelId="{0D9DBFCF-46E4-4F42-B3A9-0F67A3D2E0D1}" type="presParOf" srcId="{55373BF8-EEC4-4874-B5C7-0413341D8B71}" destId="{9D0A3308-97E6-4E34-A36E-206856342E40}" srcOrd="10" destOrd="0" presId="urn:microsoft.com/office/officeart/2005/8/layout/cycle5"/>
    <dgm:cxn modelId="{86A889B0-C8E6-4D29-A426-BDB667C2A1EE}" type="presParOf" srcId="{55373BF8-EEC4-4874-B5C7-0413341D8B71}" destId="{3F2135AA-A296-4CE4-9A73-F4F396F5B7F9}"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8A80DE0C-CD0A-4409-9AC0-EE82EACA3C3E}" type="presOf" srcId="{80EE88C7-28F6-4BC4-8B68-81A07EAE2F8F}" destId="{296D5714-D6E2-45F5-90B7-526B9EA9B58F}" srcOrd="0" destOrd="0" presId="urn:microsoft.com/office/officeart/2005/8/layout/chart3"/>
    <dgm:cxn modelId="{1A657719-E7DC-4255-AFA7-16D529D0FF05}" srcId="{80EE88C7-28F6-4BC4-8B68-81A07EAE2F8F}" destId="{FDF79664-2D20-44D5-BCA6-61D555F6786A}" srcOrd="4" destOrd="0" parTransId="{DC19717C-8677-48D2-A808-0241EFC295BA}" sibTransId="{6D3DC70C-1792-4290-9DA2-4784A7AD45AD}"/>
    <dgm:cxn modelId="{511BB01D-B8E2-42D1-A2A9-5A1C6093E0E5}" type="presOf" srcId="{B0A4D253-AB64-49B2-9D48-72D143F00B54}" destId="{541BA6DB-A527-4FAE-9572-D8BBA31CE7D4}" srcOrd="1" destOrd="0" presId="urn:microsoft.com/office/officeart/2005/8/layout/chart3"/>
    <dgm:cxn modelId="{1A794626-4762-48FD-8D10-0DB17A9B7E31}" type="presOf" srcId="{875434AB-473D-428C-B8F6-D8EEFE9BDD39}" destId="{95EA8358-AA3A-4ABB-8A2F-15BFF1FD37EE}" srcOrd="0" destOrd="0" presId="urn:microsoft.com/office/officeart/2005/8/layout/chart3"/>
    <dgm:cxn modelId="{81D26F31-BD05-4CB6-B405-AD97D4A483F1}" type="presOf" srcId="{89DD5FCF-5DA9-407A-A787-CF622E45E4B7}" destId="{C50A9FEA-21E2-4FBE-A4AF-9A20DB3C07A5}" srcOrd="1"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4E40F342-AB40-4305-ABE6-410EBD5899A5}" type="presOf" srcId="{89DD5FCF-5DA9-407A-A787-CF622E45E4B7}" destId="{69243C20-19CC-449B-B154-E46B9391F41C}" srcOrd="0" destOrd="0" presId="urn:microsoft.com/office/officeart/2005/8/layout/chart3"/>
    <dgm:cxn modelId="{40339468-854D-4914-A399-A8C58840B262}" srcId="{80EE88C7-28F6-4BC4-8B68-81A07EAE2F8F}" destId="{89DD5FCF-5DA9-407A-A787-CF622E45E4B7}" srcOrd="3" destOrd="0" parTransId="{86789756-000E-4E05-B8AC-CF27ED514D08}" sibTransId="{4A5B2DBE-D271-4A4C-BFA4-E1F723210289}"/>
    <dgm:cxn modelId="{37F9A073-8963-4E69-8346-61BD23BDAD29}" type="presOf" srcId="{4C74D2E5-5907-4B74-952C-2BE97A8E336D}" destId="{7338777D-B141-420C-A50D-974A0725135F}" srcOrd="1" destOrd="0" presId="urn:microsoft.com/office/officeart/2005/8/layout/chart3"/>
    <dgm:cxn modelId="{1361987D-86AF-4374-A466-476CECC9EBBB}" type="presOf" srcId="{4C74D2E5-5907-4B74-952C-2BE97A8E336D}" destId="{F8BA1478-C1C4-4FFA-9EC8-9F0CA2747DA2}" srcOrd="0" destOrd="0" presId="urn:microsoft.com/office/officeart/2005/8/layout/chart3"/>
    <dgm:cxn modelId="{8FD1247E-F5A8-4FD5-BE93-F00470310BCB}" type="presOf" srcId="{91E5053B-A924-4008-AC8C-8587BA52C867}" destId="{547542EC-9FA5-411C-B4F5-4EE1CBE2AD6D}" srcOrd="1" destOrd="0" presId="urn:microsoft.com/office/officeart/2005/8/layout/chart3"/>
    <dgm:cxn modelId="{47AB4C85-F4B4-4101-9B70-91C3D0115CEF}" type="presOf" srcId="{91E5053B-A924-4008-AC8C-8587BA52C867}" destId="{2A465338-D5A1-422F-9BC5-F4B0ABE121C7}" srcOrd="0" destOrd="0" presId="urn:microsoft.com/office/officeart/2005/8/layout/chart3"/>
    <dgm:cxn modelId="{7924339B-D4E7-4242-8292-5BF9F32B12C1}" type="presOf" srcId="{FDF79664-2D20-44D5-BCA6-61D555F6786A}" destId="{B8FCE3FF-1FC3-425C-8A54-6C7B9470082B}" srcOrd="0" destOrd="0" presId="urn:microsoft.com/office/officeart/2005/8/layout/chart3"/>
    <dgm:cxn modelId="{899088AE-9377-4DC3-A237-34333E56F70C}" type="presOf" srcId="{875434AB-473D-428C-B8F6-D8EEFE9BDD39}" destId="{D04C69CE-3582-4D8B-8184-B5474DDE00D7}" srcOrd="1" destOrd="0" presId="urn:microsoft.com/office/officeart/2005/8/layout/chart3"/>
    <dgm:cxn modelId="{477F94B3-4884-4B4F-93DF-F76390CE211E}" type="presOf" srcId="{B0A4D253-AB64-49B2-9D48-72D143F00B54}" destId="{DB3DFF06-33FE-4B4E-8FC3-6538A2BCD3DF}" srcOrd="0"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243409D1-A773-4DBF-AB66-D39B9F7E3396}" srcId="{80EE88C7-28F6-4BC4-8B68-81A07EAE2F8F}" destId="{B0A4D253-AB64-49B2-9D48-72D143F00B54}" srcOrd="5" destOrd="0" parTransId="{8EC05ABD-0A0F-4505-9201-3E79EBA84B3F}" sibTransId="{CD9D4936-5881-4772-AC80-8142FDE0452B}"/>
    <dgm:cxn modelId="{EAFD52D1-C391-4488-A519-69C6E4AD4D02}" srcId="{80EE88C7-28F6-4BC4-8B68-81A07EAE2F8F}" destId="{91E5053B-A924-4008-AC8C-8587BA52C867}" srcOrd="2" destOrd="0" parTransId="{46BA6B1B-6F1F-4DE2-96F7-9403D371DAE8}" sibTransId="{965ADF86-1EE7-4F33-B9DC-B50FFB6510C4}"/>
    <dgm:cxn modelId="{DA417FF1-A68C-4218-85BD-97266D461460}" type="presOf" srcId="{FDF79664-2D20-44D5-BCA6-61D555F6786A}" destId="{92C23F1F-2BD7-47F7-B3C1-30A3B30E9190}" srcOrd="1" destOrd="0" presId="urn:microsoft.com/office/officeart/2005/8/layout/chart3"/>
    <dgm:cxn modelId="{AF9F422F-A059-4D65-A754-EB91EB683372}" type="presParOf" srcId="{296D5714-D6E2-45F5-90B7-526B9EA9B58F}" destId="{F8BA1478-C1C4-4FFA-9EC8-9F0CA2747DA2}" srcOrd="0" destOrd="0" presId="urn:microsoft.com/office/officeart/2005/8/layout/chart3"/>
    <dgm:cxn modelId="{51A0A254-87BE-4668-B36F-86F938449C16}" type="presParOf" srcId="{296D5714-D6E2-45F5-90B7-526B9EA9B58F}" destId="{7338777D-B141-420C-A50D-974A0725135F}" srcOrd="1" destOrd="0" presId="urn:microsoft.com/office/officeart/2005/8/layout/chart3"/>
    <dgm:cxn modelId="{B7050FAE-745F-4218-BB40-807E8890BA43}" type="presParOf" srcId="{296D5714-D6E2-45F5-90B7-526B9EA9B58F}" destId="{95EA8358-AA3A-4ABB-8A2F-15BFF1FD37EE}" srcOrd="2" destOrd="0" presId="urn:microsoft.com/office/officeart/2005/8/layout/chart3"/>
    <dgm:cxn modelId="{B99FF252-E8A6-4E3C-86E9-5D94B84B1C63}" type="presParOf" srcId="{296D5714-D6E2-45F5-90B7-526B9EA9B58F}" destId="{D04C69CE-3582-4D8B-8184-B5474DDE00D7}" srcOrd="3" destOrd="0" presId="urn:microsoft.com/office/officeart/2005/8/layout/chart3"/>
    <dgm:cxn modelId="{B23E50E3-3D17-49FD-9672-D84D7B55992A}" type="presParOf" srcId="{296D5714-D6E2-45F5-90B7-526B9EA9B58F}" destId="{2A465338-D5A1-422F-9BC5-F4B0ABE121C7}" srcOrd="4" destOrd="0" presId="urn:microsoft.com/office/officeart/2005/8/layout/chart3"/>
    <dgm:cxn modelId="{3882592E-9EC9-4E12-A1B9-A6E1DE277BC7}" type="presParOf" srcId="{296D5714-D6E2-45F5-90B7-526B9EA9B58F}" destId="{547542EC-9FA5-411C-B4F5-4EE1CBE2AD6D}" srcOrd="5" destOrd="0" presId="urn:microsoft.com/office/officeart/2005/8/layout/chart3"/>
    <dgm:cxn modelId="{27A24CCA-0606-4B06-81B9-62EE1C030103}" type="presParOf" srcId="{296D5714-D6E2-45F5-90B7-526B9EA9B58F}" destId="{69243C20-19CC-449B-B154-E46B9391F41C}" srcOrd="6" destOrd="0" presId="urn:microsoft.com/office/officeart/2005/8/layout/chart3"/>
    <dgm:cxn modelId="{C84C17F9-1CE9-4641-8B25-F66B3E24C145}" type="presParOf" srcId="{296D5714-D6E2-45F5-90B7-526B9EA9B58F}" destId="{C50A9FEA-21E2-4FBE-A4AF-9A20DB3C07A5}" srcOrd="7" destOrd="0" presId="urn:microsoft.com/office/officeart/2005/8/layout/chart3"/>
    <dgm:cxn modelId="{FFA7AC98-F0D3-481D-9710-4472B9A6A6DA}" type="presParOf" srcId="{296D5714-D6E2-45F5-90B7-526B9EA9B58F}" destId="{B8FCE3FF-1FC3-425C-8A54-6C7B9470082B}" srcOrd="8" destOrd="0" presId="urn:microsoft.com/office/officeart/2005/8/layout/chart3"/>
    <dgm:cxn modelId="{6F92E625-E55C-4A9D-9817-0C9FF74AF99C}" type="presParOf" srcId="{296D5714-D6E2-45F5-90B7-526B9EA9B58F}" destId="{92C23F1F-2BD7-47F7-B3C1-30A3B30E9190}" srcOrd="9" destOrd="0" presId="urn:microsoft.com/office/officeart/2005/8/layout/chart3"/>
    <dgm:cxn modelId="{EA3F5019-525A-4D58-A737-A296C0C61E15}" type="presParOf" srcId="{296D5714-D6E2-45F5-90B7-526B9EA9B58F}" destId="{DB3DFF06-33FE-4B4E-8FC3-6538A2BCD3DF}" srcOrd="10" destOrd="0" presId="urn:microsoft.com/office/officeart/2005/8/layout/chart3"/>
    <dgm:cxn modelId="{5349E493-56D4-40D9-A88F-F2B6F11BA33B}"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1A657719-E7DC-4255-AFA7-16D529D0FF05}" srcId="{80EE88C7-28F6-4BC4-8B68-81A07EAE2F8F}" destId="{FDF79664-2D20-44D5-BCA6-61D555F6786A}" srcOrd="4" destOrd="0" parTransId="{DC19717C-8677-48D2-A808-0241EFC295BA}" sibTransId="{6D3DC70C-1792-4290-9DA2-4784A7AD45AD}"/>
    <dgm:cxn modelId="{F6E2981B-7D2A-4ECE-ADB7-916F3C70F6B3}" type="presOf" srcId="{875434AB-473D-428C-B8F6-D8EEFE9BDD39}" destId="{95EA8358-AA3A-4ABB-8A2F-15BFF1FD37EE}" srcOrd="0" destOrd="0" presId="urn:microsoft.com/office/officeart/2005/8/layout/chart3"/>
    <dgm:cxn modelId="{ECCA0C2B-A2E2-4AF2-A26F-CF65189A8BD3}" type="presOf" srcId="{91E5053B-A924-4008-AC8C-8587BA52C867}" destId="{2A465338-D5A1-422F-9BC5-F4B0ABE121C7}" srcOrd="0" destOrd="0" presId="urn:microsoft.com/office/officeart/2005/8/layout/chart3"/>
    <dgm:cxn modelId="{A4C5EE33-51A1-46D5-A92F-5B0049433032}" type="presOf" srcId="{4C74D2E5-5907-4B74-952C-2BE97A8E336D}" destId="{7338777D-B141-420C-A50D-974A0725135F}" srcOrd="1"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40339468-854D-4914-A399-A8C58840B262}" srcId="{80EE88C7-28F6-4BC4-8B68-81A07EAE2F8F}" destId="{89DD5FCF-5DA9-407A-A787-CF622E45E4B7}" srcOrd="3" destOrd="0" parTransId="{86789756-000E-4E05-B8AC-CF27ED514D08}" sibTransId="{4A5B2DBE-D271-4A4C-BFA4-E1F723210289}"/>
    <dgm:cxn modelId="{C3AAB66D-5BB4-4006-9E56-90F9CEB1D943}" type="presOf" srcId="{80EE88C7-28F6-4BC4-8B68-81A07EAE2F8F}" destId="{296D5714-D6E2-45F5-90B7-526B9EA9B58F}" srcOrd="0" destOrd="0" presId="urn:microsoft.com/office/officeart/2005/8/layout/chart3"/>
    <dgm:cxn modelId="{F943A454-E680-460C-900B-7A297F5CA700}" type="presOf" srcId="{89DD5FCF-5DA9-407A-A787-CF622E45E4B7}" destId="{C50A9FEA-21E2-4FBE-A4AF-9A20DB3C07A5}" srcOrd="1" destOrd="0" presId="urn:microsoft.com/office/officeart/2005/8/layout/chart3"/>
    <dgm:cxn modelId="{A1203D97-40BD-4B78-B31C-389C0A829AAB}" type="presOf" srcId="{89DD5FCF-5DA9-407A-A787-CF622E45E4B7}" destId="{69243C20-19CC-449B-B154-E46B9391F41C}" srcOrd="0" destOrd="0" presId="urn:microsoft.com/office/officeart/2005/8/layout/chart3"/>
    <dgm:cxn modelId="{EC8AFD9D-B2E0-4E35-AFB3-5E88B2A7C295}" type="presOf" srcId="{4C74D2E5-5907-4B74-952C-2BE97A8E336D}" destId="{F8BA1478-C1C4-4FFA-9EC8-9F0CA2747DA2}" srcOrd="0" destOrd="0" presId="urn:microsoft.com/office/officeart/2005/8/layout/chart3"/>
    <dgm:cxn modelId="{48D0DFB2-D0A5-472B-A600-049F1711DFF7}" type="presOf" srcId="{875434AB-473D-428C-B8F6-D8EEFE9BDD39}" destId="{D04C69CE-3582-4D8B-8184-B5474DDE00D7}" srcOrd="1"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C0ACC4BE-773A-4A7C-B18D-3FB15116C8ED}" type="presOf" srcId="{B0A4D253-AB64-49B2-9D48-72D143F00B54}" destId="{DB3DFF06-33FE-4B4E-8FC3-6538A2BCD3DF}" srcOrd="0" destOrd="0" presId="urn:microsoft.com/office/officeart/2005/8/layout/chart3"/>
    <dgm:cxn modelId="{243409D1-A773-4DBF-AB66-D39B9F7E3396}" srcId="{80EE88C7-28F6-4BC4-8B68-81A07EAE2F8F}" destId="{B0A4D253-AB64-49B2-9D48-72D143F00B54}" srcOrd="5" destOrd="0" parTransId="{8EC05ABD-0A0F-4505-9201-3E79EBA84B3F}" sibTransId="{CD9D4936-5881-4772-AC80-8142FDE0452B}"/>
    <dgm:cxn modelId="{EAFD52D1-C391-4488-A519-69C6E4AD4D02}" srcId="{80EE88C7-28F6-4BC4-8B68-81A07EAE2F8F}" destId="{91E5053B-A924-4008-AC8C-8587BA52C867}" srcOrd="2" destOrd="0" parTransId="{46BA6B1B-6F1F-4DE2-96F7-9403D371DAE8}" sibTransId="{965ADF86-1EE7-4F33-B9DC-B50FFB6510C4}"/>
    <dgm:cxn modelId="{BBE2B6F6-BCFF-449E-8949-8A6D6EE420BD}" type="presOf" srcId="{91E5053B-A924-4008-AC8C-8587BA52C867}" destId="{547542EC-9FA5-411C-B4F5-4EE1CBE2AD6D}" srcOrd="1" destOrd="0" presId="urn:microsoft.com/office/officeart/2005/8/layout/chart3"/>
    <dgm:cxn modelId="{60AA0FFA-818B-4F67-ADC6-C6B2F26F6BA6}" type="presOf" srcId="{B0A4D253-AB64-49B2-9D48-72D143F00B54}" destId="{541BA6DB-A527-4FAE-9572-D8BBA31CE7D4}" srcOrd="1" destOrd="0" presId="urn:microsoft.com/office/officeart/2005/8/layout/chart3"/>
    <dgm:cxn modelId="{27B5CEFE-7250-487D-8946-4426502B52D0}" type="presOf" srcId="{FDF79664-2D20-44D5-BCA6-61D555F6786A}" destId="{B8FCE3FF-1FC3-425C-8A54-6C7B9470082B}" srcOrd="0" destOrd="0" presId="urn:microsoft.com/office/officeart/2005/8/layout/chart3"/>
    <dgm:cxn modelId="{2FDCCFFE-00DF-437A-9CBD-A578FEE5A7C7}" type="presOf" srcId="{FDF79664-2D20-44D5-BCA6-61D555F6786A}" destId="{92C23F1F-2BD7-47F7-B3C1-30A3B30E9190}" srcOrd="1" destOrd="0" presId="urn:microsoft.com/office/officeart/2005/8/layout/chart3"/>
    <dgm:cxn modelId="{CB2735E7-BB9C-458A-9BA8-83D25BFAB421}" type="presParOf" srcId="{296D5714-D6E2-45F5-90B7-526B9EA9B58F}" destId="{F8BA1478-C1C4-4FFA-9EC8-9F0CA2747DA2}" srcOrd="0" destOrd="0" presId="urn:microsoft.com/office/officeart/2005/8/layout/chart3"/>
    <dgm:cxn modelId="{ED0B2C32-1F8C-41DB-8F0C-82DDF8F0BE5F}" type="presParOf" srcId="{296D5714-D6E2-45F5-90B7-526B9EA9B58F}" destId="{7338777D-B141-420C-A50D-974A0725135F}" srcOrd="1" destOrd="0" presId="urn:microsoft.com/office/officeart/2005/8/layout/chart3"/>
    <dgm:cxn modelId="{F0B0AA9F-5941-43D1-BE4A-13220E3EB2CF}" type="presParOf" srcId="{296D5714-D6E2-45F5-90B7-526B9EA9B58F}" destId="{95EA8358-AA3A-4ABB-8A2F-15BFF1FD37EE}" srcOrd="2" destOrd="0" presId="urn:microsoft.com/office/officeart/2005/8/layout/chart3"/>
    <dgm:cxn modelId="{178E56CB-9EBB-403F-8602-F721C8E5709D}" type="presParOf" srcId="{296D5714-D6E2-45F5-90B7-526B9EA9B58F}" destId="{D04C69CE-3582-4D8B-8184-B5474DDE00D7}" srcOrd="3" destOrd="0" presId="urn:microsoft.com/office/officeart/2005/8/layout/chart3"/>
    <dgm:cxn modelId="{2D57F834-B922-4444-8694-921EAE77E0AF}" type="presParOf" srcId="{296D5714-D6E2-45F5-90B7-526B9EA9B58F}" destId="{2A465338-D5A1-422F-9BC5-F4B0ABE121C7}" srcOrd="4" destOrd="0" presId="urn:microsoft.com/office/officeart/2005/8/layout/chart3"/>
    <dgm:cxn modelId="{ACB7F378-A1DC-4002-8396-C89DF510B518}" type="presParOf" srcId="{296D5714-D6E2-45F5-90B7-526B9EA9B58F}" destId="{547542EC-9FA5-411C-B4F5-4EE1CBE2AD6D}" srcOrd="5" destOrd="0" presId="urn:microsoft.com/office/officeart/2005/8/layout/chart3"/>
    <dgm:cxn modelId="{9DAEC219-E11B-42CA-9F26-6E7EC2C800A3}" type="presParOf" srcId="{296D5714-D6E2-45F5-90B7-526B9EA9B58F}" destId="{69243C20-19CC-449B-B154-E46B9391F41C}" srcOrd="6" destOrd="0" presId="urn:microsoft.com/office/officeart/2005/8/layout/chart3"/>
    <dgm:cxn modelId="{100A513D-DF89-4BF8-9BBE-9C2290E0F074}" type="presParOf" srcId="{296D5714-D6E2-45F5-90B7-526B9EA9B58F}" destId="{C50A9FEA-21E2-4FBE-A4AF-9A20DB3C07A5}" srcOrd="7" destOrd="0" presId="urn:microsoft.com/office/officeart/2005/8/layout/chart3"/>
    <dgm:cxn modelId="{E31BB28E-13A8-4228-B80C-9D316367DDFA}" type="presParOf" srcId="{296D5714-D6E2-45F5-90B7-526B9EA9B58F}" destId="{B8FCE3FF-1FC3-425C-8A54-6C7B9470082B}" srcOrd="8" destOrd="0" presId="urn:microsoft.com/office/officeart/2005/8/layout/chart3"/>
    <dgm:cxn modelId="{0AE20C59-FCD9-4A8D-8617-B7AE381BBE33}" type="presParOf" srcId="{296D5714-D6E2-45F5-90B7-526B9EA9B58F}" destId="{92C23F1F-2BD7-47F7-B3C1-30A3B30E9190}" srcOrd="9" destOrd="0" presId="urn:microsoft.com/office/officeart/2005/8/layout/chart3"/>
    <dgm:cxn modelId="{E9CA2EAB-4166-45CA-8196-175E68D03500}" type="presParOf" srcId="{296D5714-D6E2-45F5-90B7-526B9EA9B58F}" destId="{DB3DFF06-33FE-4B4E-8FC3-6538A2BCD3DF}" srcOrd="10" destOrd="0" presId="urn:microsoft.com/office/officeart/2005/8/layout/chart3"/>
    <dgm:cxn modelId="{3F6999BA-486F-48B4-8007-B32F9DC7E388}"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8DBD830B-CDD8-4906-9C3A-EB5B4622E0CB}" type="presOf" srcId="{4C74D2E5-5907-4B74-952C-2BE97A8E336D}" destId="{7338777D-B141-420C-A50D-974A0725135F}" srcOrd="1" destOrd="0" presId="urn:microsoft.com/office/officeart/2005/8/layout/chart3"/>
    <dgm:cxn modelId="{8CCE8C14-5AC5-41E0-B5D5-C11A7C51FF8B}" type="presOf" srcId="{91E5053B-A924-4008-AC8C-8587BA52C867}" destId="{2A465338-D5A1-422F-9BC5-F4B0ABE121C7}" srcOrd="0" destOrd="0" presId="urn:microsoft.com/office/officeart/2005/8/layout/chart3"/>
    <dgm:cxn modelId="{1A657719-E7DC-4255-AFA7-16D529D0FF05}" srcId="{80EE88C7-28F6-4BC4-8B68-81A07EAE2F8F}" destId="{FDF79664-2D20-44D5-BCA6-61D555F6786A}" srcOrd="4" destOrd="0" parTransId="{DC19717C-8677-48D2-A808-0241EFC295BA}" sibTransId="{6D3DC70C-1792-4290-9DA2-4784A7AD45AD}"/>
    <dgm:cxn modelId="{D7CA6722-D0BF-40D1-A5DC-B2E7D4577796}" type="presOf" srcId="{875434AB-473D-428C-B8F6-D8EEFE9BDD39}" destId="{D04C69CE-3582-4D8B-8184-B5474DDE00D7}" srcOrd="1" destOrd="0" presId="urn:microsoft.com/office/officeart/2005/8/layout/chart3"/>
    <dgm:cxn modelId="{8E9AA631-DBE2-4D40-85F5-D4F0124643D0}" type="presOf" srcId="{89DD5FCF-5DA9-407A-A787-CF622E45E4B7}" destId="{69243C20-19CC-449B-B154-E46B9391F41C}" srcOrd="0"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D48D0D41-C233-40C4-A400-DFFF4A45BF67}" type="presOf" srcId="{FDF79664-2D20-44D5-BCA6-61D555F6786A}" destId="{B8FCE3FF-1FC3-425C-8A54-6C7B9470082B}" srcOrd="0" destOrd="0" presId="urn:microsoft.com/office/officeart/2005/8/layout/chart3"/>
    <dgm:cxn modelId="{40339468-854D-4914-A399-A8C58840B262}" srcId="{80EE88C7-28F6-4BC4-8B68-81A07EAE2F8F}" destId="{89DD5FCF-5DA9-407A-A787-CF622E45E4B7}" srcOrd="3" destOrd="0" parTransId="{86789756-000E-4E05-B8AC-CF27ED514D08}" sibTransId="{4A5B2DBE-D271-4A4C-BFA4-E1F723210289}"/>
    <dgm:cxn modelId="{263E6049-2323-47ED-A0F8-B69AFC528851}" type="presOf" srcId="{91E5053B-A924-4008-AC8C-8587BA52C867}" destId="{547542EC-9FA5-411C-B4F5-4EE1CBE2AD6D}" srcOrd="1" destOrd="0" presId="urn:microsoft.com/office/officeart/2005/8/layout/chart3"/>
    <dgm:cxn modelId="{597FB849-F82D-4A83-A79C-7E9761D6F0EA}" type="presOf" srcId="{89DD5FCF-5DA9-407A-A787-CF622E45E4B7}" destId="{C50A9FEA-21E2-4FBE-A4AF-9A20DB3C07A5}" srcOrd="1" destOrd="0" presId="urn:microsoft.com/office/officeart/2005/8/layout/chart3"/>
    <dgm:cxn modelId="{E45FFAA9-5EAE-4364-B9D4-1CB8400D0A50}" type="presOf" srcId="{B0A4D253-AB64-49B2-9D48-72D143F00B54}" destId="{541BA6DB-A527-4FAE-9572-D8BBA31CE7D4}" srcOrd="1" destOrd="0" presId="urn:microsoft.com/office/officeart/2005/8/layout/chart3"/>
    <dgm:cxn modelId="{8ADA08B4-CBBA-4B10-9B32-12AAD7C09647}" type="presOf" srcId="{875434AB-473D-428C-B8F6-D8EEFE9BDD39}" destId="{95EA8358-AA3A-4ABB-8A2F-15BFF1FD37EE}" srcOrd="0" destOrd="0" presId="urn:microsoft.com/office/officeart/2005/8/layout/chart3"/>
    <dgm:cxn modelId="{62C47FB4-7C90-40EA-9C8E-04FD01868BA4}" type="presOf" srcId="{4C74D2E5-5907-4B74-952C-2BE97A8E336D}" destId="{F8BA1478-C1C4-4FFA-9EC8-9F0CA2747DA2}" srcOrd="0"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E421D5C2-B1DA-4655-9CBB-77501F3819A8}" type="presOf" srcId="{80EE88C7-28F6-4BC4-8B68-81A07EAE2F8F}" destId="{296D5714-D6E2-45F5-90B7-526B9EA9B58F}" srcOrd="0" destOrd="0" presId="urn:microsoft.com/office/officeart/2005/8/layout/chart3"/>
    <dgm:cxn modelId="{243409D1-A773-4DBF-AB66-D39B9F7E3396}" srcId="{80EE88C7-28F6-4BC4-8B68-81A07EAE2F8F}" destId="{B0A4D253-AB64-49B2-9D48-72D143F00B54}" srcOrd="5" destOrd="0" parTransId="{8EC05ABD-0A0F-4505-9201-3E79EBA84B3F}" sibTransId="{CD9D4936-5881-4772-AC80-8142FDE0452B}"/>
    <dgm:cxn modelId="{EAFD52D1-C391-4488-A519-69C6E4AD4D02}" srcId="{80EE88C7-28F6-4BC4-8B68-81A07EAE2F8F}" destId="{91E5053B-A924-4008-AC8C-8587BA52C867}" srcOrd="2" destOrd="0" parTransId="{46BA6B1B-6F1F-4DE2-96F7-9403D371DAE8}" sibTransId="{965ADF86-1EE7-4F33-B9DC-B50FFB6510C4}"/>
    <dgm:cxn modelId="{5317C3D1-7003-41DD-B7DC-8B015D6B0225}" type="presOf" srcId="{FDF79664-2D20-44D5-BCA6-61D555F6786A}" destId="{92C23F1F-2BD7-47F7-B3C1-30A3B30E9190}" srcOrd="1" destOrd="0" presId="urn:microsoft.com/office/officeart/2005/8/layout/chart3"/>
    <dgm:cxn modelId="{18BD22E1-E7A0-4426-8F81-8EBD662DCA6E}" type="presOf" srcId="{B0A4D253-AB64-49B2-9D48-72D143F00B54}" destId="{DB3DFF06-33FE-4B4E-8FC3-6538A2BCD3DF}" srcOrd="0" destOrd="0" presId="urn:microsoft.com/office/officeart/2005/8/layout/chart3"/>
    <dgm:cxn modelId="{51DCB07A-BA96-4E50-B633-7DDA05847FE8}" type="presParOf" srcId="{296D5714-D6E2-45F5-90B7-526B9EA9B58F}" destId="{F8BA1478-C1C4-4FFA-9EC8-9F0CA2747DA2}" srcOrd="0" destOrd="0" presId="urn:microsoft.com/office/officeart/2005/8/layout/chart3"/>
    <dgm:cxn modelId="{E743D881-30DB-4294-9F9F-7576B4AB9A63}" type="presParOf" srcId="{296D5714-D6E2-45F5-90B7-526B9EA9B58F}" destId="{7338777D-B141-420C-A50D-974A0725135F}" srcOrd="1" destOrd="0" presId="urn:microsoft.com/office/officeart/2005/8/layout/chart3"/>
    <dgm:cxn modelId="{09DFB7EC-4509-461D-8C21-B7938D550984}" type="presParOf" srcId="{296D5714-D6E2-45F5-90B7-526B9EA9B58F}" destId="{95EA8358-AA3A-4ABB-8A2F-15BFF1FD37EE}" srcOrd="2" destOrd="0" presId="urn:microsoft.com/office/officeart/2005/8/layout/chart3"/>
    <dgm:cxn modelId="{A52B846B-8F90-46D5-8876-8E4416FD4A31}" type="presParOf" srcId="{296D5714-D6E2-45F5-90B7-526B9EA9B58F}" destId="{D04C69CE-3582-4D8B-8184-B5474DDE00D7}" srcOrd="3" destOrd="0" presId="urn:microsoft.com/office/officeart/2005/8/layout/chart3"/>
    <dgm:cxn modelId="{C68923D1-B2A7-45ED-8009-20B82DDF3916}" type="presParOf" srcId="{296D5714-D6E2-45F5-90B7-526B9EA9B58F}" destId="{2A465338-D5A1-422F-9BC5-F4B0ABE121C7}" srcOrd="4" destOrd="0" presId="urn:microsoft.com/office/officeart/2005/8/layout/chart3"/>
    <dgm:cxn modelId="{5D6D00B3-8FD5-49CD-98F9-270F0B1630FE}" type="presParOf" srcId="{296D5714-D6E2-45F5-90B7-526B9EA9B58F}" destId="{547542EC-9FA5-411C-B4F5-4EE1CBE2AD6D}" srcOrd="5" destOrd="0" presId="urn:microsoft.com/office/officeart/2005/8/layout/chart3"/>
    <dgm:cxn modelId="{A9C90B28-D140-4C9A-BC38-CF2F58DA8D4E}" type="presParOf" srcId="{296D5714-D6E2-45F5-90B7-526B9EA9B58F}" destId="{69243C20-19CC-449B-B154-E46B9391F41C}" srcOrd="6" destOrd="0" presId="urn:microsoft.com/office/officeart/2005/8/layout/chart3"/>
    <dgm:cxn modelId="{B43116B3-E041-4FBC-BFB5-5A962DAC5EF4}" type="presParOf" srcId="{296D5714-D6E2-45F5-90B7-526B9EA9B58F}" destId="{C50A9FEA-21E2-4FBE-A4AF-9A20DB3C07A5}" srcOrd="7" destOrd="0" presId="urn:microsoft.com/office/officeart/2005/8/layout/chart3"/>
    <dgm:cxn modelId="{4AA08A0A-D3C5-43B8-9E75-DBF61A787A70}" type="presParOf" srcId="{296D5714-D6E2-45F5-90B7-526B9EA9B58F}" destId="{B8FCE3FF-1FC3-425C-8A54-6C7B9470082B}" srcOrd="8" destOrd="0" presId="urn:microsoft.com/office/officeart/2005/8/layout/chart3"/>
    <dgm:cxn modelId="{D99C8C6A-5ECF-4D74-BF81-E2BE6CA3D965}" type="presParOf" srcId="{296D5714-D6E2-45F5-90B7-526B9EA9B58F}" destId="{92C23F1F-2BD7-47F7-B3C1-30A3B30E9190}" srcOrd="9" destOrd="0" presId="urn:microsoft.com/office/officeart/2005/8/layout/chart3"/>
    <dgm:cxn modelId="{EFB8AA2A-E2CA-4C7A-8F2A-FE4699CA0929}" type="presParOf" srcId="{296D5714-D6E2-45F5-90B7-526B9EA9B58F}" destId="{DB3DFF06-33FE-4B4E-8FC3-6538A2BCD3DF}" srcOrd="10" destOrd="0" presId="urn:microsoft.com/office/officeart/2005/8/layout/chart3"/>
    <dgm:cxn modelId="{4718022C-EEDD-44D5-B764-6194703FA436}"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80EE88C7-28F6-4BC4-8B68-81A07EAE2F8F}" type="doc">
      <dgm:prSet loTypeId="urn:microsoft.com/office/officeart/2005/8/layout/chart3" loCatId="cycle" qsTypeId="urn:microsoft.com/office/officeart/2005/8/quickstyle/simple2" qsCatId="simple" csTypeId="urn:microsoft.com/office/officeart/2005/8/colors/colorful5" csCatId="colorful" phldr="1"/>
      <dgm:spPr/>
    </dgm:pt>
    <dgm:pt modelId="{4C74D2E5-5907-4B74-952C-2BE97A8E336D}">
      <dgm:prSet phldrT="[Texte]"/>
      <dgm:spPr/>
      <dgm:t>
        <a:bodyPr/>
        <a:lstStyle/>
        <a:p>
          <a:r>
            <a:rPr lang="fr-FR" dirty="0"/>
            <a:t>Cyber sécurité</a:t>
          </a:r>
        </a:p>
      </dgm:t>
    </dgm:pt>
    <dgm:pt modelId="{6CA013A1-267C-4D3F-8F66-C2630E18AE01}" type="parTrans" cxnId="{3DD8D63F-6DED-4148-91CA-F0DB3957343B}">
      <dgm:prSet/>
      <dgm:spPr/>
      <dgm:t>
        <a:bodyPr/>
        <a:lstStyle/>
        <a:p>
          <a:endParaRPr lang="fr-FR"/>
        </a:p>
      </dgm:t>
    </dgm:pt>
    <dgm:pt modelId="{8453850E-36C4-4C5E-BD08-07E00C6B8B45}" type="sibTrans" cxnId="{3DD8D63F-6DED-4148-91CA-F0DB3957343B}">
      <dgm:prSet/>
      <dgm:spPr/>
      <dgm:t>
        <a:bodyPr/>
        <a:lstStyle/>
        <a:p>
          <a:endParaRPr lang="fr-FR"/>
        </a:p>
      </dgm:t>
    </dgm:pt>
    <dgm:pt modelId="{FDF79664-2D20-44D5-BCA6-61D555F6786A}">
      <dgm:prSet phldrT="[Texte]"/>
      <dgm:spPr/>
      <dgm:t>
        <a:bodyPr/>
        <a:lstStyle/>
        <a:p>
          <a:r>
            <a:rPr lang="fr-FR" dirty="0"/>
            <a:t>Plans et procédures</a:t>
          </a:r>
        </a:p>
      </dgm:t>
    </dgm:pt>
    <dgm:pt modelId="{DC19717C-8677-48D2-A808-0241EFC295BA}" type="parTrans" cxnId="{1A657719-E7DC-4255-AFA7-16D529D0FF05}">
      <dgm:prSet/>
      <dgm:spPr/>
      <dgm:t>
        <a:bodyPr/>
        <a:lstStyle/>
        <a:p>
          <a:endParaRPr lang="fr-FR"/>
        </a:p>
      </dgm:t>
    </dgm:pt>
    <dgm:pt modelId="{6D3DC70C-1792-4290-9DA2-4784A7AD45AD}" type="sibTrans" cxnId="{1A657719-E7DC-4255-AFA7-16D529D0FF05}">
      <dgm:prSet/>
      <dgm:spPr/>
      <dgm:t>
        <a:bodyPr/>
        <a:lstStyle/>
        <a:p>
          <a:endParaRPr lang="fr-FR"/>
        </a:p>
      </dgm:t>
    </dgm:pt>
    <dgm:pt modelId="{B0A4D253-AB64-49B2-9D48-72D143F00B54}">
      <dgm:prSet phldrT="[Texte]"/>
      <dgm:spPr/>
      <dgm:t>
        <a:bodyPr/>
        <a:lstStyle/>
        <a:p>
          <a:r>
            <a:rPr lang="fr-FR"/>
            <a:t>Personnel</a:t>
          </a:r>
          <a:endParaRPr lang="fr-FR" dirty="0"/>
        </a:p>
      </dgm:t>
    </dgm:pt>
    <dgm:pt modelId="{8EC05ABD-0A0F-4505-9201-3E79EBA84B3F}" type="parTrans" cxnId="{243409D1-A773-4DBF-AB66-D39B9F7E3396}">
      <dgm:prSet/>
      <dgm:spPr/>
      <dgm:t>
        <a:bodyPr/>
        <a:lstStyle/>
        <a:p>
          <a:endParaRPr lang="fr-FR"/>
        </a:p>
      </dgm:t>
    </dgm:pt>
    <dgm:pt modelId="{CD9D4936-5881-4772-AC80-8142FDE0452B}" type="sibTrans" cxnId="{243409D1-A773-4DBF-AB66-D39B9F7E3396}">
      <dgm:prSet/>
      <dgm:spPr/>
      <dgm:t>
        <a:bodyPr/>
        <a:lstStyle/>
        <a:p>
          <a:endParaRPr lang="fr-FR"/>
        </a:p>
      </dgm:t>
    </dgm:pt>
    <dgm:pt modelId="{89DD5FCF-5DA9-407A-A787-CF622E45E4B7}">
      <dgm:prSet phldrT="[Texte]"/>
      <dgm:spPr/>
      <dgm:t>
        <a:bodyPr/>
        <a:lstStyle/>
        <a:p>
          <a:r>
            <a:rPr lang="fr-FR" dirty="0"/>
            <a:t>Gestion risques et résilience</a:t>
          </a:r>
        </a:p>
      </dgm:t>
    </dgm:pt>
    <dgm:pt modelId="{86789756-000E-4E05-B8AC-CF27ED514D08}" type="parTrans" cxnId="{40339468-854D-4914-A399-A8C58840B262}">
      <dgm:prSet/>
      <dgm:spPr/>
      <dgm:t>
        <a:bodyPr/>
        <a:lstStyle/>
        <a:p>
          <a:endParaRPr lang="fr-FR"/>
        </a:p>
      </dgm:t>
    </dgm:pt>
    <dgm:pt modelId="{4A5B2DBE-D271-4A4C-BFA4-E1F723210289}" type="sibTrans" cxnId="{40339468-854D-4914-A399-A8C58840B262}">
      <dgm:prSet/>
      <dgm:spPr/>
      <dgm:t>
        <a:bodyPr/>
        <a:lstStyle/>
        <a:p>
          <a:endParaRPr lang="fr-FR"/>
        </a:p>
      </dgm:t>
    </dgm:pt>
    <dgm:pt modelId="{875434AB-473D-428C-B8F6-D8EEFE9BDD39}">
      <dgm:prSet phldrT="[Texte]"/>
      <dgm:spPr/>
      <dgm:t>
        <a:bodyPr/>
        <a:lstStyle/>
        <a:p>
          <a:r>
            <a:rPr lang="fr-FR" dirty="0"/>
            <a:t>Vie privée</a:t>
          </a:r>
        </a:p>
      </dgm:t>
    </dgm:pt>
    <dgm:pt modelId="{EA9B2F76-0D81-4C85-A548-BC2DE122F6F1}" type="parTrans" cxnId="{F7773EB8-BBD0-4490-98C8-5EDF20031EB5}">
      <dgm:prSet/>
      <dgm:spPr/>
      <dgm:t>
        <a:bodyPr/>
        <a:lstStyle/>
        <a:p>
          <a:endParaRPr lang="fr-FR"/>
        </a:p>
      </dgm:t>
    </dgm:pt>
    <dgm:pt modelId="{4CDC2B97-7219-4F7E-AC0A-A092A68EBCE3}" type="sibTrans" cxnId="{F7773EB8-BBD0-4490-98C8-5EDF20031EB5}">
      <dgm:prSet/>
      <dgm:spPr/>
      <dgm:t>
        <a:bodyPr/>
        <a:lstStyle/>
        <a:p>
          <a:endParaRPr lang="fr-FR"/>
        </a:p>
      </dgm:t>
    </dgm:pt>
    <dgm:pt modelId="{91E5053B-A924-4008-AC8C-8587BA52C867}">
      <dgm:prSet phldrT="[Texte]"/>
      <dgm:spPr/>
      <dgm:t>
        <a:bodyPr/>
        <a:lstStyle/>
        <a:p>
          <a:r>
            <a:rPr lang="fr-FR" dirty="0"/>
            <a:t>Sécurité physique</a:t>
          </a:r>
        </a:p>
      </dgm:t>
    </dgm:pt>
    <dgm:pt modelId="{46BA6B1B-6F1F-4DE2-96F7-9403D371DAE8}" type="parTrans" cxnId="{EAFD52D1-C391-4488-A519-69C6E4AD4D02}">
      <dgm:prSet/>
      <dgm:spPr/>
      <dgm:t>
        <a:bodyPr/>
        <a:lstStyle/>
        <a:p>
          <a:endParaRPr lang="fr-FR"/>
        </a:p>
      </dgm:t>
    </dgm:pt>
    <dgm:pt modelId="{965ADF86-1EE7-4F33-B9DC-B50FFB6510C4}" type="sibTrans" cxnId="{EAFD52D1-C391-4488-A519-69C6E4AD4D02}">
      <dgm:prSet/>
      <dgm:spPr/>
      <dgm:t>
        <a:bodyPr/>
        <a:lstStyle/>
        <a:p>
          <a:endParaRPr lang="fr-FR"/>
        </a:p>
      </dgm:t>
    </dgm:pt>
    <dgm:pt modelId="{296D5714-D6E2-45F5-90B7-526B9EA9B58F}" type="pres">
      <dgm:prSet presAssocID="{80EE88C7-28F6-4BC4-8B68-81A07EAE2F8F}" presName="compositeShape" presStyleCnt="0">
        <dgm:presLayoutVars>
          <dgm:chMax val="7"/>
          <dgm:dir/>
          <dgm:resizeHandles val="exact"/>
        </dgm:presLayoutVars>
      </dgm:prSet>
      <dgm:spPr/>
    </dgm:pt>
    <dgm:pt modelId="{F8BA1478-C1C4-4FFA-9EC8-9F0CA2747DA2}" type="pres">
      <dgm:prSet presAssocID="{80EE88C7-28F6-4BC4-8B68-81A07EAE2F8F}" presName="wedge1" presStyleLbl="node1" presStyleIdx="0" presStyleCnt="6" custAng="0"/>
      <dgm:spPr/>
    </dgm:pt>
    <dgm:pt modelId="{7338777D-B141-420C-A50D-974A0725135F}" type="pres">
      <dgm:prSet presAssocID="{80EE88C7-28F6-4BC4-8B68-81A07EAE2F8F}" presName="wedge1Tx" presStyleLbl="node1" presStyleIdx="0" presStyleCnt="6">
        <dgm:presLayoutVars>
          <dgm:chMax val="0"/>
          <dgm:chPref val="0"/>
          <dgm:bulletEnabled val="1"/>
        </dgm:presLayoutVars>
      </dgm:prSet>
      <dgm:spPr/>
    </dgm:pt>
    <dgm:pt modelId="{95EA8358-AA3A-4ABB-8A2F-15BFF1FD37EE}" type="pres">
      <dgm:prSet presAssocID="{80EE88C7-28F6-4BC4-8B68-81A07EAE2F8F}" presName="wedge2" presStyleLbl="node1" presStyleIdx="1" presStyleCnt="6"/>
      <dgm:spPr/>
    </dgm:pt>
    <dgm:pt modelId="{D04C69CE-3582-4D8B-8184-B5474DDE00D7}" type="pres">
      <dgm:prSet presAssocID="{80EE88C7-28F6-4BC4-8B68-81A07EAE2F8F}" presName="wedge2Tx" presStyleLbl="node1" presStyleIdx="1" presStyleCnt="6">
        <dgm:presLayoutVars>
          <dgm:chMax val="0"/>
          <dgm:chPref val="0"/>
          <dgm:bulletEnabled val="1"/>
        </dgm:presLayoutVars>
      </dgm:prSet>
      <dgm:spPr/>
    </dgm:pt>
    <dgm:pt modelId="{2A465338-D5A1-422F-9BC5-F4B0ABE121C7}" type="pres">
      <dgm:prSet presAssocID="{80EE88C7-28F6-4BC4-8B68-81A07EAE2F8F}" presName="wedge3" presStyleLbl="node1" presStyleIdx="2" presStyleCnt="6"/>
      <dgm:spPr/>
    </dgm:pt>
    <dgm:pt modelId="{547542EC-9FA5-411C-B4F5-4EE1CBE2AD6D}" type="pres">
      <dgm:prSet presAssocID="{80EE88C7-28F6-4BC4-8B68-81A07EAE2F8F}" presName="wedge3Tx" presStyleLbl="node1" presStyleIdx="2" presStyleCnt="6">
        <dgm:presLayoutVars>
          <dgm:chMax val="0"/>
          <dgm:chPref val="0"/>
          <dgm:bulletEnabled val="1"/>
        </dgm:presLayoutVars>
      </dgm:prSet>
      <dgm:spPr/>
    </dgm:pt>
    <dgm:pt modelId="{69243C20-19CC-449B-B154-E46B9391F41C}" type="pres">
      <dgm:prSet presAssocID="{80EE88C7-28F6-4BC4-8B68-81A07EAE2F8F}" presName="wedge4" presStyleLbl="node1" presStyleIdx="3" presStyleCnt="6"/>
      <dgm:spPr/>
    </dgm:pt>
    <dgm:pt modelId="{C50A9FEA-21E2-4FBE-A4AF-9A20DB3C07A5}" type="pres">
      <dgm:prSet presAssocID="{80EE88C7-28F6-4BC4-8B68-81A07EAE2F8F}" presName="wedge4Tx" presStyleLbl="node1" presStyleIdx="3" presStyleCnt="6">
        <dgm:presLayoutVars>
          <dgm:chMax val="0"/>
          <dgm:chPref val="0"/>
          <dgm:bulletEnabled val="1"/>
        </dgm:presLayoutVars>
      </dgm:prSet>
      <dgm:spPr/>
    </dgm:pt>
    <dgm:pt modelId="{B8FCE3FF-1FC3-425C-8A54-6C7B9470082B}" type="pres">
      <dgm:prSet presAssocID="{80EE88C7-28F6-4BC4-8B68-81A07EAE2F8F}" presName="wedge5" presStyleLbl="node1" presStyleIdx="4" presStyleCnt="6"/>
      <dgm:spPr/>
    </dgm:pt>
    <dgm:pt modelId="{92C23F1F-2BD7-47F7-B3C1-30A3B30E9190}" type="pres">
      <dgm:prSet presAssocID="{80EE88C7-28F6-4BC4-8B68-81A07EAE2F8F}" presName="wedge5Tx" presStyleLbl="node1" presStyleIdx="4" presStyleCnt="6">
        <dgm:presLayoutVars>
          <dgm:chMax val="0"/>
          <dgm:chPref val="0"/>
          <dgm:bulletEnabled val="1"/>
        </dgm:presLayoutVars>
      </dgm:prSet>
      <dgm:spPr/>
    </dgm:pt>
    <dgm:pt modelId="{DB3DFF06-33FE-4B4E-8FC3-6538A2BCD3DF}" type="pres">
      <dgm:prSet presAssocID="{80EE88C7-28F6-4BC4-8B68-81A07EAE2F8F}" presName="wedge6" presStyleLbl="node1" presStyleIdx="5" presStyleCnt="6"/>
      <dgm:spPr/>
    </dgm:pt>
    <dgm:pt modelId="{541BA6DB-A527-4FAE-9572-D8BBA31CE7D4}" type="pres">
      <dgm:prSet presAssocID="{80EE88C7-28F6-4BC4-8B68-81A07EAE2F8F}" presName="wedge6Tx" presStyleLbl="node1" presStyleIdx="5" presStyleCnt="6">
        <dgm:presLayoutVars>
          <dgm:chMax val="0"/>
          <dgm:chPref val="0"/>
          <dgm:bulletEnabled val="1"/>
        </dgm:presLayoutVars>
      </dgm:prSet>
      <dgm:spPr/>
    </dgm:pt>
  </dgm:ptLst>
  <dgm:cxnLst>
    <dgm:cxn modelId="{1A657719-E7DC-4255-AFA7-16D529D0FF05}" srcId="{80EE88C7-28F6-4BC4-8B68-81A07EAE2F8F}" destId="{FDF79664-2D20-44D5-BCA6-61D555F6786A}" srcOrd="4" destOrd="0" parTransId="{DC19717C-8677-48D2-A808-0241EFC295BA}" sibTransId="{6D3DC70C-1792-4290-9DA2-4784A7AD45AD}"/>
    <dgm:cxn modelId="{2812942C-D068-4EC3-A144-056450058BA6}" type="presOf" srcId="{875434AB-473D-428C-B8F6-D8EEFE9BDD39}" destId="{95EA8358-AA3A-4ABB-8A2F-15BFF1FD37EE}" srcOrd="0" destOrd="0" presId="urn:microsoft.com/office/officeart/2005/8/layout/chart3"/>
    <dgm:cxn modelId="{3DD8D63F-6DED-4148-91CA-F0DB3957343B}" srcId="{80EE88C7-28F6-4BC4-8B68-81A07EAE2F8F}" destId="{4C74D2E5-5907-4B74-952C-2BE97A8E336D}" srcOrd="0" destOrd="0" parTransId="{6CA013A1-267C-4D3F-8F66-C2630E18AE01}" sibTransId="{8453850E-36C4-4C5E-BD08-07E00C6B8B45}"/>
    <dgm:cxn modelId="{34A71A66-2F9F-45FC-A54F-079E8F8C4C66}" type="presOf" srcId="{91E5053B-A924-4008-AC8C-8587BA52C867}" destId="{2A465338-D5A1-422F-9BC5-F4B0ABE121C7}" srcOrd="0" destOrd="0" presId="urn:microsoft.com/office/officeart/2005/8/layout/chart3"/>
    <dgm:cxn modelId="{40339468-854D-4914-A399-A8C58840B262}" srcId="{80EE88C7-28F6-4BC4-8B68-81A07EAE2F8F}" destId="{89DD5FCF-5DA9-407A-A787-CF622E45E4B7}" srcOrd="3" destOrd="0" parTransId="{86789756-000E-4E05-B8AC-CF27ED514D08}" sibTransId="{4A5B2DBE-D271-4A4C-BFA4-E1F723210289}"/>
    <dgm:cxn modelId="{04D03849-65C5-4EBB-A377-431C0D69AD8F}" type="presOf" srcId="{89DD5FCF-5DA9-407A-A787-CF622E45E4B7}" destId="{69243C20-19CC-449B-B154-E46B9391F41C}" srcOrd="0" destOrd="0" presId="urn:microsoft.com/office/officeart/2005/8/layout/chart3"/>
    <dgm:cxn modelId="{767C7B4A-E68F-43A6-AFEC-C9766940928C}" type="presOf" srcId="{4C74D2E5-5907-4B74-952C-2BE97A8E336D}" destId="{7338777D-B141-420C-A50D-974A0725135F}" srcOrd="1" destOrd="0" presId="urn:microsoft.com/office/officeart/2005/8/layout/chart3"/>
    <dgm:cxn modelId="{A4529D4E-DF8C-4432-B161-9345E15B07C2}" type="presOf" srcId="{4C74D2E5-5907-4B74-952C-2BE97A8E336D}" destId="{F8BA1478-C1C4-4FFA-9EC8-9F0CA2747DA2}" srcOrd="0" destOrd="0" presId="urn:microsoft.com/office/officeart/2005/8/layout/chart3"/>
    <dgm:cxn modelId="{6A010550-06D9-4C9A-950B-40A06997C1DD}" type="presOf" srcId="{91E5053B-A924-4008-AC8C-8587BA52C867}" destId="{547542EC-9FA5-411C-B4F5-4EE1CBE2AD6D}" srcOrd="1" destOrd="0" presId="urn:microsoft.com/office/officeart/2005/8/layout/chart3"/>
    <dgm:cxn modelId="{72CCF875-37CE-4D1B-847F-CBD25E64152A}" type="presOf" srcId="{875434AB-473D-428C-B8F6-D8EEFE9BDD39}" destId="{D04C69CE-3582-4D8B-8184-B5474DDE00D7}" srcOrd="1" destOrd="0" presId="urn:microsoft.com/office/officeart/2005/8/layout/chart3"/>
    <dgm:cxn modelId="{2BAAAC8B-BA84-4032-9F1F-F6CE5F75EF2A}" type="presOf" srcId="{89DD5FCF-5DA9-407A-A787-CF622E45E4B7}" destId="{C50A9FEA-21E2-4FBE-A4AF-9A20DB3C07A5}" srcOrd="1" destOrd="0" presId="urn:microsoft.com/office/officeart/2005/8/layout/chart3"/>
    <dgm:cxn modelId="{79BBCF99-7135-4469-82ED-EC4EA8689DCD}" type="presOf" srcId="{FDF79664-2D20-44D5-BCA6-61D555F6786A}" destId="{B8FCE3FF-1FC3-425C-8A54-6C7B9470082B}" srcOrd="0" destOrd="0" presId="urn:microsoft.com/office/officeart/2005/8/layout/chart3"/>
    <dgm:cxn modelId="{D0B27CB3-F939-4D50-B1C8-061F95F56E23}" type="presOf" srcId="{FDF79664-2D20-44D5-BCA6-61D555F6786A}" destId="{92C23F1F-2BD7-47F7-B3C1-30A3B30E9190}" srcOrd="1" destOrd="0" presId="urn:microsoft.com/office/officeart/2005/8/layout/chart3"/>
    <dgm:cxn modelId="{F7773EB8-BBD0-4490-98C8-5EDF20031EB5}" srcId="{80EE88C7-28F6-4BC4-8B68-81A07EAE2F8F}" destId="{875434AB-473D-428C-B8F6-D8EEFE9BDD39}" srcOrd="1" destOrd="0" parTransId="{EA9B2F76-0D81-4C85-A548-BC2DE122F6F1}" sibTransId="{4CDC2B97-7219-4F7E-AC0A-A092A68EBCE3}"/>
    <dgm:cxn modelId="{243409D1-A773-4DBF-AB66-D39B9F7E3396}" srcId="{80EE88C7-28F6-4BC4-8B68-81A07EAE2F8F}" destId="{B0A4D253-AB64-49B2-9D48-72D143F00B54}" srcOrd="5" destOrd="0" parTransId="{8EC05ABD-0A0F-4505-9201-3E79EBA84B3F}" sibTransId="{CD9D4936-5881-4772-AC80-8142FDE0452B}"/>
    <dgm:cxn modelId="{2B4841D1-D22F-4DA9-8464-A94409E2BBDC}" type="presOf" srcId="{B0A4D253-AB64-49B2-9D48-72D143F00B54}" destId="{541BA6DB-A527-4FAE-9572-D8BBA31CE7D4}" srcOrd="1" destOrd="0" presId="urn:microsoft.com/office/officeart/2005/8/layout/chart3"/>
    <dgm:cxn modelId="{EAFD52D1-C391-4488-A519-69C6E4AD4D02}" srcId="{80EE88C7-28F6-4BC4-8B68-81A07EAE2F8F}" destId="{91E5053B-A924-4008-AC8C-8587BA52C867}" srcOrd="2" destOrd="0" parTransId="{46BA6B1B-6F1F-4DE2-96F7-9403D371DAE8}" sibTransId="{965ADF86-1EE7-4F33-B9DC-B50FFB6510C4}"/>
    <dgm:cxn modelId="{4712D3D4-DB24-49DD-BA50-89F129FBEB49}" type="presOf" srcId="{80EE88C7-28F6-4BC4-8B68-81A07EAE2F8F}" destId="{296D5714-D6E2-45F5-90B7-526B9EA9B58F}" srcOrd="0" destOrd="0" presId="urn:microsoft.com/office/officeart/2005/8/layout/chart3"/>
    <dgm:cxn modelId="{C7F043FD-6139-401C-AD56-004C6D10A805}" type="presOf" srcId="{B0A4D253-AB64-49B2-9D48-72D143F00B54}" destId="{DB3DFF06-33FE-4B4E-8FC3-6538A2BCD3DF}" srcOrd="0" destOrd="0" presId="urn:microsoft.com/office/officeart/2005/8/layout/chart3"/>
    <dgm:cxn modelId="{9AC3617D-0240-4613-BF94-46194EEA3A9E}" type="presParOf" srcId="{296D5714-D6E2-45F5-90B7-526B9EA9B58F}" destId="{F8BA1478-C1C4-4FFA-9EC8-9F0CA2747DA2}" srcOrd="0" destOrd="0" presId="urn:microsoft.com/office/officeart/2005/8/layout/chart3"/>
    <dgm:cxn modelId="{1AC52614-D730-4FB2-823D-6E020F2DBF90}" type="presParOf" srcId="{296D5714-D6E2-45F5-90B7-526B9EA9B58F}" destId="{7338777D-B141-420C-A50D-974A0725135F}" srcOrd="1" destOrd="0" presId="urn:microsoft.com/office/officeart/2005/8/layout/chart3"/>
    <dgm:cxn modelId="{4EB7AFE6-92BC-4F25-87E9-802A3AE63190}" type="presParOf" srcId="{296D5714-D6E2-45F5-90B7-526B9EA9B58F}" destId="{95EA8358-AA3A-4ABB-8A2F-15BFF1FD37EE}" srcOrd="2" destOrd="0" presId="urn:microsoft.com/office/officeart/2005/8/layout/chart3"/>
    <dgm:cxn modelId="{E3BCD926-693A-4721-85BB-446E6A2D5368}" type="presParOf" srcId="{296D5714-D6E2-45F5-90B7-526B9EA9B58F}" destId="{D04C69CE-3582-4D8B-8184-B5474DDE00D7}" srcOrd="3" destOrd="0" presId="urn:microsoft.com/office/officeart/2005/8/layout/chart3"/>
    <dgm:cxn modelId="{204FB697-9F3A-4534-BED6-74565599FA01}" type="presParOf" srcId="{296D5714-D6E2-45F5-90B7-526B9EA9B58F}" destId="{2A465338-D5A1-422F-9BC5-F4B0ABE121C7}" srcOrd="4" destOrd="0" presId="urn:microsoft.com/office/officeart/2005/8/layout/chart3"/>
    <dgm:cxn modelId="{5239E51F-45B3-4E61-B28A-4CA8D697DC67}" type="presParOf" srcId="{296D5714-D6E2-45F5-90B7-526B9EA9B58F}" destId="{547542EC-9FA5-411C-B4F5-4EE1CBE2AD6D}" srcOrd="5" destOrd="0" presId="urn:microsoft.com/office/officeart/2005/8/layout/chart3"/>
    <dgm:cxn modelId="{D44CDEAF-2D50-48C4-8DD1-A275153DE984}" type="presParOf" srcId="{296D5714-D6E2-45F5-90B7-526B9EA9B58F}" destId="{69243C20-19CC-449B-B154-E46B9391F41C}" srcOrd="6" destOrd="0" presId="urn:microsoft.com/office/officeart/2005/8/layout/chart3"/>
    <dgm:cxn modelId="{F44A9D8A-C79C-4E22-8ABC-A1734860B0DB}" type="presParOf" srcId="{296D5714-D6E2-45F5-90B7-526B9EA9B58F}" destId="{C50A9FEA-21E2-4FBE-A4AF-9A20DB3C07A5}" srcOrd="7" destOrd="0" presId="urn:microsoft.com/office/officeart/2005/8/layout/chart3"/>
    <dgm:cxn modelId="{1E47D039-DE4D-47F2-BAC5-60018A509CCC}" type="presParOf" srcId="{296D5714-D6E2-45F5-90B7-526B9EA9B58F}" destId="{B8FCE3FF-1FC3-425C-8A54-6C7B9470082B}" srcOrd="8" destOrd="0" presId="urn:microsoft.com/office/officeart/2005/8/layout/chart3"/>
    <dgm:cxn modelId="{95382D23-DFF7-444F-BB8F-2489B1148DD1}" type="presParOf" srcId="{296D5714-D6E2-45F5-90B7-526B9EA9B58F}" destId="{92C23F1F-2BD7-47F7-B3C1-30A3B30E9190}" srcOrd="9" destOrd="0" presId="urn:microsoft.com/office/officeart/2005/8/layout/chart3"/>
    <dgm:cxn modelId="{D5D2DF1E-0CE3-4E22-9694-8256AFF385AE}" type="presParOf" srcId="{296D5714-D6E2-45F5-90B7-526B9EA9B58F}" destId="{DB3DFF06-33FE-4B4E-8FC3-6538A2BCD3DF}" srcOrd="10" destOrd="0" presId="urn:microsoft.com/office/officeart/2005/8/layout/chart3"/>
    <dgm:cxn modelId="{1E27D961-6626-4FC3-AA0D-02734953AA42}" type="presParOf" srcId="{296D5714-D6E2-45F5-90B7-526B9EA9B58F}" destId="{541BA6DB-A527-4FAE-9572-D8BBA31CE7D4}" srcOrd="11"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DC02FD-9380-4F82-972D-B4D548DFB7B4}">
      <dsp:nvSpPr>
        <dsp:cNvPr id="0" name=""/>
        <dsp:cNvSpPr/>
      </dsp:nvSpPr>
      <dsp:spPr>
        <a:xfrm>
          <a:off x="708368" y="0"/>
          <a:ext cx="7533640" cy="4708525"/>
        </a:xfrm>
        <a:prstGeom prst="swooshArrow">
          <a:avLst>
            <a:gd name="adj1" fmla="val 25000"/>
            <a:gd name="adj2" fmla="val 2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681DFA58-8EBB-4388-BEE3-AC73383A5A2B}">
      <dsp:nvSpPr>
        <dsp:cNvPr id="0" name=""/>
        <dsp:cNvSpPr/>
      </dsp:nvSpPr>
      <dsp:spPr>
        <a:xfrm>
          <a:off x="1450432" y="3501259"/>
          <a:ext cx="173273" cy="173273"/>
        </a:xfrm>
        <a:prstGeom prst="ellipse">
          <a:avLst/>
        </a:prstGeom>
        <a:solidFill>
          <a:schemeClr val="accent2">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FDEDC241-CC1D-4FA5-894D-46141DA82D4E}">
      <dsp:nvSpPr>
        <dsp:cNvPr id="0" name=""/>
        <dsp:cNvSpPr/>
      </dsp:nvSpPr>
      <dsp:spPr>
        <a:xfrm>
          <a:off x="1547668" y="3587896"/>
          <a:ext cx="986906" cy="1120628"/>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91814" tIns="0" rIns="0" bIns="0" numCol="1" spcCol="1270" anchor="t" anchorCtr="0">
          <a:noAutofit/>
        </a:bodyPr>
        <a:lstStyle/>
        <a:p>
          <a:pPr marL="0" lvl="0" indent="0" algn="l" defTabSz="622300">
            <a:lnSpc>
              <a:spcPct val="90000"/>
            </a:lnSpc>
            <a:spcBef>
              <a:spcPct val="0"/>
            </a:spcBef>
            <a:spcAft>
              <a:spcPct val="35000"/>
            </a:spcAft>
            <a:buNone/>
          </a:pPr>
          <a:r>
            <a:rPr lang="fr-FR" sz="1400" b="1" kern="1200" dirty="0">
              <a:solidFill>
                <a:schemeClr val="bg1"/>
              </a:solidFill>
            </a:rPr>
            <a:t>Employés et clients multi réseaux sociaux</a:t>
          </a:r>
        </a:p>
      </dsp:txBody>
      <dsp:txXfrm>
        <a:off x="1547668" y="3587896"/>
        <a:ext cx="986906" cy="1120628"/>
      </dsp:txXfrm>
    </dsp:sp>
    <dsp:sp modelId="{0DFF7A06-597D-48FB-A4DF-9AB4A927C6C1}">
      <dsp:nvSpPr>
        <dsp:cNvPr id="0" name=""/>
        <dsp:cNvSpPr/>
      </dsp:nvSpPr>
      <dsp:spPr>
        <a:xfrm>
          <a:off x="2388370" y="2600047"/>
          <a:ext cx="271211" cy="271211"/>
        </a:xfrm>
        <a:prstGeom prst="ellipse">
          <a:avLst/>
        </a:prstGeom>
        <a:solidFill>
          <a:schemeClr val="accent3">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3296E2C6-4214-4446-9AE3-CDFF09A022B0}">
      <dsp:nvSpPr>
        <dsp:cNvPr id="0" name=""/>
        <dsp:cNvSpPr/>
      </dsp:nvSpPr>
      <dsp:spPr>
        <a:xfrm>
          <a:off x="2518623" y="2735653"/>
          <a:ext cx="1405306" cy="197287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43709" tIns="0" rIns="0" bIns="0" numCol="1" spcCol="1270" anchor="t" anchorCtr="0">
          <a:noAutofit/>
        </a:bodyPr>
        <a:lstStyle/>
        <a:p>
          <a:pPr marL="0" lvl="0" indent="0" algn="l" defTabSz="622300">
            <a:lnSpc>
              <a:spcPct val="90000"/>
            </a:lnSpc>
            <a:spcBef>
              <a:spcPct val="0"/>
            </a:spcBef>
            <a:spcAft>
              <a:spcPct val="35000"/>
            </a:spcAft>
            <a:buNone/>
          </a:pPr>
          <a:r>
            <a:rPr lang="fr-FR" sz="1400" b="1" kern="1200" dirty="0">
              <a:solidFill>
                <a:schemeClr val="bg1"/>
              </a:solidFill>
            </a:rPr>
            <a:t>Services et données accessibles tout le temps et n’importe où : </a:t>
          </a:r>
          <a:r>
            <a:rPr lang="fr-FR" sz="1400" b="1" kern="1200" dirty="0" err="1">
              <a:solidFill>
                <a:schemeClr val="bg1"/>
              </a:solidFill>
            </a:rPr>
            <a:t>smartphones</a:t>
          </a:r>
          <a:r>
            <a:rPr lang="fr-FR" sz="1400" b="1" kern="1200" dirty="0">
              <a:solidFill>
                <a:schemeClr val="bg1"/>
              </a:solidFill>
            </a:rPr>
            <a:t>, tablettes</a:t>
          </a:r>
        </a:p>
      </dsp:txBody>
      <dsp:txXfrm>
        <a:off x="2518623" y="2735653"/>
        <a:ext cx="1405306" cy="1972871"/>
      </dsp:txXfrm>
    </dsp:sp>
    <dsp:sp modelId="{842CFEF8-03A2-4BB1-A3F0-1776D7C365F7}">
      <dsp:nvSpPr>
        <dsp:cNvPr id="0" name=""/>
        <dsp:cNvSpPr/>
      </dsp:nvSpPr>
      <dsp:spPr>
        <a:xfrm>
          <a:off x="3593753" y="1881526"/>
          <a:ext cx="361614" cy="361614"/>
        </a:xfrm>
        <a:prstGeom prst="ellipse">
          <a:avLst/>
        </a:prstGeom>
        <a:solidFill>
          <a:schemeClr val="accent4">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7F87F910-81ED-43D7-8248-E2C52399C65B}">
      <dsp:nvSpPr>
        <dsp:cNvPr id="0" name=""/>
        <dsp:cNvSpPr/>
      </dsp:nvSpPr>
      <dsp:spPr>
        <a:xfrm>
          <a:off x="3838099" y="2062333"/>
          <a:ext cx="1742028" cy="264619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91612" tIns="0" rIns="0" bIns="0" numCol="1" spcCol="1270" anchor="t" anchorCtr="0">
          <a:noAutofit/>
        </a:bodyPr>
        <a:lstStyle/>
        <a:p>
          <a:pPr marL="0" lvl="0" indent="0" algn="l" defTabSz="622300">
            <a:lnSpc>
              <a:spcPct val="90000"/>
            </a:lnSpc>
            <a:spcBef>
              <a:spcPct val="0"/>
            </a:spcBef>
            <a:spcAft>
              <a:spcPct val="35000"/>
            </a:spcAft>
            <a:buNone/>
          </a:pPr>
          <a:r>
            <a:rPr lang="fr-FR" sz="1400" b="1" kern="1200" dirty="0">
              <a:solidFill>
                <a:schemeClr val="bg1"/>
              </a:solidFill>
            </a:rPr>
            <a:t>Analyse, récolte des données comportementales -&gt; lutte commerciale</a:t>
          </a:r>
        </a:p>
      </dsp:txBody>
      <dsp:txXfrm>
        <a:off x="3838099" y="2062333"/>
        <a:ext cx="1742028" cy="2646191"/>
      </dsp:txXfrm>
    </dsp:sp>
    <dsp:sp modelId="{5F462100-B560-4583-9D26-01015E796417}">
      <dsp:nvSpPr>
        <dsp:cNvPr id="0" name=""/>
        <dsp:cNvSpPr/>
      </dsp:nvSpPr>
      <dsp:spPr>
        <a:xfrm>
          <a:off x="4995010" y="1320270"/>
          <a:ext cx="467085" cy="467085"/>
        </a:xfrm>
        <a:prstGeom prst="ellipse">
          <a:avLst/>
        </a:prstGeom>
        <a:solidFill>
          <a:schemeClr val="accent5">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489E251C-03AE-4CD8-940A-D54673893B95}">
      <dsp:nvSpPr>
        <dsp:cNvPr id="0" name=""/>
        <dsp:cNvSpPr/>
      </dsp:nvSpPr>
      <dsp:spPr>
        <a:xfrm>
          <a:off x="5228552" y="1553813"/>
          <a:ext cx="1506728" cy="3154711"/>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247499" tIns="0" rIns="0" bIns="0" numCol="1" spcCol="1270" anchor="t" anchorCtr="0">
          <a:noAutofit/>
        </a:bodyPr>
        <a:lstStyle/>
        <a:p>
          <a:pPr marL="0" lvl="0" indent="0" algn="l" defTabSz="622300">
            <a:lnSpc>
              <a:spcPct val="90000"/>
            </a:lnSpc>
            <a:spcBef>
              <a:spcPct val="0"/>
            </a:spcBef>
            <a:spcAft>
              <a:spcPct val="35000"/>
            </a:spcAft>
            <a:buNone/>
          </a:pPr>
          <a:r>
            <a:rPr lang="fr-FR" sz="1400" b="1" kern="1200" dirty="0">
              <a:solidFill>
                <a:schemeClr val="bg1"/>
              </a:solidFill>
            </a:rPr>
            <a:t>Produits, services attractifs mais non sécurisés</a:t>
          </a:r>
        </a:p>
      </dsp:txBody>
      <dsp:txXfrm>
        <a:off x="5228552" y="1553813"/>
        <a:ext cx="1506728" cy="3154711"/>
      </dsp:txXfrm>
    </dsp:sp>
    <dsp:sp modelId="{415CFC02-5F6E-41AF-B804-F84C9437DD71}">
      <dsp:nvSpPr>
        <dsp:cNvPr id="0" name=""/>
        <dsp:cNvSpPr/>
      </dsp:nvSpPr>
      <dsp:spPr>
        <a:xfrm>
          <a:off x="6437702" y="945471"/>
          <a:ext cx="595157" cy="595157"/>
        </a:xfrm>
        <a:prstGeom prst="ellipse">
          <a:avLst/>
        </a:prstGeom>
        <a:solidFill>
          <a:schemeClr val="accent6">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sp>
    <dsp:sp modelId="{0CE1DBC7-8B52-4B8D-9C4A-4985A6B6EDB7}">
      <dsp:nvSpPr>
        <dsp:cNvPr id="0" name=""/>
        <dsp:cNvSpPr/>
      </dsp:nvSpPr>
      <dsp:spPr>
        <a:xfrm>
          <a:off x="6732244" y="1243050"/>
          <a:ext cx="1893972" cy="3465474"/>
        </a:xfrm>
        <a:prstGeom prst="rect">
          <a:avLst/>
        </a:prstGeom>
        <a:no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315362" tIns="0" rIns="0" bIns="0" numCol="1" spcCol="1270" anchor="t" anchorCtr="0">
          <a:noAutofit/>
        </a:bodyPr>
        <a:lstStyle/>
        <a:p>
          <a:pPr marL="0" lvl="0" indent="0" algn="l" defTabSz="622300">
            <a:lnSpc>
              <a:spcPct val="90000"/>
            </a:lnSpc>
            <a:spcBef>
              <a:spcPct val="0"/>
            </a:spcBef>
            <a:spcAft>
              <a:spcPct val="35000"/>
            </a:spcAft>
            <a:buNone/>
          </a:pPr>
          <a:r>
            <a:rPr lang="fr-FR" sz="1400" b="1" kern="1200" dirty="0">
              <a:solidFill>
                <a:schemeClr val="bg1"/>
              </a:solidFill>
            </a:rPr>
            <a:t>Collaboration sans confidentialité :</a:t>
          </a:r>
        </a:p>
        <a:p>
          <a:pPr marL="0" lvl="0" indent="0" algn="l" defTabSz="622300">
            <a:lnSpc>
              <a:spcPct val="90000"/>
            </a:lnSpc>
            <a:spcBef>
              <a:spcPct val="0"/>
            </a:spcBef>
            <a:spcAft>
              <a:spcPct val="35000"/>
            </a:spcAft>
            <a:buNone/>
          </a:pPr>
          <a:r>
            <a:rPr lang="fr-FR" sz="1400" b="1" kern="1200" dirty="0">
              <a:solidFill>
                <a:schemeClr val="bg1"/>
              </a:solidFill>
            </a:rPr>
            <a:t>Cloud</a:t>
          </a:r>
        </a:p>
        <a:p>
          <a:pPr marL="0" lvl="0" indent="0" algn="l" defTabSz="622300">
            <a:lnSpc>
              <a:spcPct val="90000"/>
            </a:lnSpc>
            <a:spcBef>
              <a:spcPct val="0"/>
            </a:spcBef>
            <a:spcAft>
              <a:spcPct val="35000"/>
            </a:spcAft>
            <a:buNone/>
          </a:pPr>
          <a:r>
            <a:rPr lang="fr-FR" sz="1400" b="1" kern="1200" dirty="0">
              <a:solidFill>
                <a:schemeClr val="bg1"/>
              </a:solidFill>
            </a:rPr>
            <a:t>Télétravail</a:t>
          </a:r>
        </a:p>
        <a:p>
          <a:pPr marL="0" lvl="0" indent="0" algn="l" defTabSz="622300">
            <a:lnSpc>
              <a:spcPct val="90000"/>
            </a:lnSpc>
            <a:spcBef>
              <a:spcPct val="0"/>
            </a:spcBef>
            <a:spcAft>
              <a:spcPct val="35000"/>
            </a:spcAft>
            <a:buNone/>
          </a:pPr>
          <a:r>
            <a:rPr lang="fr-FR" sz="1400" b="1" kern="1200" dirty="0">
              <a:solidFill>
                <a:schemeClr val="bg1"/>
              </a:solidFill>
            </a:rPr>
            <a:t>Nomadisation</a:t>
          </a:r>
        </a:p>
      </dsp:txBody>
      <dsp:txXfrm>
        <a:off x="6732244" y="1243050"/>
        <a:ext cx="1893972" cy="346547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6532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673233" y="698509"/>
        <a:ext cx="1153588" cy="847534"/>
      </dsp:txXfrm>
    </dsp:sp>
    <dsp:sp modelId="{95EA8358-AA3A-4ABB-8A2F-15BFF1FD37EE}">
      <dsp:nvSpPr>
        <dsp:cNvPr id="0" name=""/>
        <dsp:cNvSpPr/>
      </dsp:nvSpPr>
      <dsp:spPr>
        <a:xfrm>
          <a:off x="25355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5242964" y="2055977"/>
        <a:ext cx="1195965" cy="800449"/>
      </dsp:txXfrm>
    </dsp:sp>
    <dsp:sp modelId="{2A465338-D5A1-422F-9BC5-F4B0ABE121C7}">
      <dsp:nvSpPr>
        <dsp:cNvPr id="0" name=""/>
        <dsp:cNvSpPr/>
      </dsp:nvSpPr>
      <dsp:spPr>
        <a:xfrm>
          <a:off x="25355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555520" y="3162480"/>
        <a:ext cx="1153588" cy="847534"/>
      </dsp:txXfrm>
    </dsp:sp>
    <dsp:sp modelId="{69243C20-19CC-449B-B154-E46B9391F41C}">
      <dsp:nvSpPr>
        <dsp:cNvPr id="0" name=""/>
        <dsp:cNvSpPr/>
      </dsp:nvSpPr>
      <dsp:spPr>
        <a:xfrm>
          <a:off x="25355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3317178" y="3162480"/>
        <a:ext cx="1153588" cy="847534"/>
      </dsp:txXfrm>
    </dsp:sp>
    <dsp:sp modelId="{B8FCE3FF-1FC3-425C-8A54-6C7B9470082B}">
      <dsp:nvSpPr>
        <dsp:cNvPr id="0" name=""/>
        <dsp:cNvSpPr/>
      </dsp:nvSpPr>
      <dsp:spPr>
        <a:xfrm>
          <a:off x="25355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596773" y="2055977"/>
        <a:ext cx="1195965" cy="800449"/>
      </dsp:txXfrm>
    </dsp:sp>
    <dsp:sp modelId="{DB3DFF06-33FE-4B4E-8FC3-6538A2BCD3DF}">
      <dsp:nvSpPr>
        <dsp:cNvPr id="0" name=""/>
        <dsp:cNvSpPr/>
      </dsp:nvSpPr>
      <dsp:spPr>
        <a:xfrm>
          <a:off x="25355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3317178" y="902388"/>
        <a:ext cx="1153588" cy="84753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6532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673233" y="698509"/>
        <a:ext cx="1153588" cy="847534"/>
      </dsp:txXfrm>
    </dsp:sp>
    <dsp:sp modelId="{95EA8358-AA3A-4ABB-8A2F-15BFF1FD37EE}">
      <dsp:nvSpPr>
        <dsp:cNvPr id="0" name=""/>
        <dsp:cNvSpPr/>
      </dsp:nvSpPr>
      <dsp:spPr>
        <a:xfrm>
          <a:off x="25355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5242964" y="2055977"/>
        <a:ext cx="1195965" cy="800449"/>
      </dsp:txXfrm>
    </dsp:sp>
    <dsp:sp modelId="{2A465338-D5A1-422F-9BC5-F4B0ABE121C7}">
      <dsp:nvSpPr>
        <dsp:cNvPr id="0" name=""/>
        <dsp:cNvSpPr/>
      </dsp:nvSpPr>
      <dsp:spPr>
        <a:xfrm>
          <a:off x="25355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555520" y="3162480"/>
        <a:ext cx="1153588" cy="847534"/>
      </dsp:txXfrm>
    </dsp:sp>
    <dsp:sp modelId="{69243C20-19CC-449B-B154-E46B9391F41C}">
      <dsp:nvSpPr>
        <dsp:cNvPr id="0" name=""/>
        <dsp:cNvSpPr/>
      </dsp:nvSpPr>
      <dsp:spPr>
        <a:xfrm>
          <a:off x="25355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3317178" y="3162480"/>
        <a:ext cx="1153588" cy="847534"/>
      </dsp:txXfrm>
    </dsp:sp>
    <dsp:sp modelId="{B8FCE3FF-1FC3-425C-8A54-6C7B9470082B}">
      <dsp:nvSpPr>
        <dsp:cNvPr id="0" name=""/>
        <dsp:cNvSpPr/>
      </dsp:nvSpPr>
      <dsp:spPr>
        <a:xfrm>
          <a:off x="25355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596773" y="2055977"/>
        <a:ext cx="1195965" cy="800449"/>
      </dsp:txXfrm>
    </dsp:sp>
    <dsp:sp modelId="{DB3DFF06-33FE-4B4E-8FC3-6538A2BCD3DF}">
      <dsp:nvSpPr>
        <dsp:cNvPr id="0" name=""/>
        <dsp:cNvSpPr/>
      </dsp:nvSpPr>
      <dsp:spPr>
        <a:xfrm>
          <a:off x="25355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3317178" y="902388"/>
        <a:ext cx="1153588" cy="84753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BF1995-286E-4547-8251-36B62E36141A}">
      <dsp:nvSpPr>
        <dsp:cNvPr id="0" name=""/>
        <dsp:cNvSpPr/>
      </dsp:nvSpPr>
      <dsp:spPr>
        <a:xfrm>
          <a:off x="3003803" y="2486121"/>
          <a:ext cx="2221992" cy="2221992"/>
        </a:xfrm>
        <a:prstGeom prst="ellipse">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fr-FR" sz="2200" u="sng" kern="1200" dirty="0"/>
            <a:t>Information</a:t>
          </a:r>
        </a:p>
      </dsp:txBody>
      <dsp:txXfrm>
        <a:off x="3329206" y="2811524"/>
        <a:ext cx="1571186" cy="1571186"/>
      </dsp:txXfrm>
    </dsp:sp>
    <dsp:sp modelId="{0C587BF5-0835-4F08-A4E0-E3F8A3EDAB58}">
      <dsp:nvSpPr>
        <dsp:cNvPr id="0" name=""/>
        <dsp:cNvSpPr/>
      </dsp:nvSpPr>
      <dsp:spPr>
        <a:xfrm rot="11700000">
          <a:off x="1150390" y="2730001"/>
          <a:ext cx="1819961" cy="633267"/>
        </a:xfrm>
        <a:prstGeom prst="leftArrow">
          <a:avLst>
            <a:gd name="adj1" fmla="val 60000"/>
            <a:gd name="adj2" fmla="val 50000"/>
          </a:avLst>
        </a:prstGeom>
        <a:gradFill rotWithShape="0">
          <a:gsLst>
            <a:gs pos="0">
              <a:schemeClr val="accent5">
                <a:tint val="60000"/>
                <a:hueOff val="0"/>
                <a:satOff val="0"/>
                <a:lumOff val="0"/>
                <a:alphaOff val="0"/>
                <a:shade val="60000"/>
              </a:schemeClr>
            </a:gs>
            <a:gs pos="33000">
              <a:schemeClr val="accent5">
                <a:tint val="60000"/>
                <a:hueOff val="0"/>
                <a:satOff val="0"/>
                <a:lumOff val="0"/>
                <a:alphaOff val="0"/>
                <a:tint val="86500"/>
              </a:schemeClr>
            </a:gs>
            <a:gs pos="46750">
              <a:schemeClr val="accent5">
                <a:tint val="60000"/>
                <a:hueOff val="0"/>
                <a:satOff val="0"/>
                <a:lumOff val="0"/>
                <a:alphaOff val="0"/>
                <a:tint val="71000"/>
                <a:satMod val="112000"/>
              </a:schemeClr>
            </a:gs>
            <a:gs pos="53000">
              <a:schemeClr val="accent5">
                <a:tint val="60000"/>
                <a:hueOff val="0"/>
                <a:satOff val="0"/>
                <a:lumOff val="0"/>
                <a:alphaOff val="0"/>
                <a:tint val="71000"/>
                <a:satMod val="112000"/>
              </a:schemeClr>
            </a:gs>
            <a:gs pos="68000">
              <a:schemeClr val="accent5">
                <a:tint val="60000"/>
                <a:hueOff val="0"/>
                <a:satOff val="0"/>
                <a:lumOff val="0"/>
                <a:alphaOff val="0"/>
                <a:tint val="86000"/>
              </a:schemeClr>
            </a:gs>
            <a:gs pos="100000">
              <a:schemeClr val="accent5">
                <a:tint val="6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sp>
    <dsp:sp modelId="{6A3BCBEE-17C6-4282-B58C-8AF9E30B32A8}">
      <dsp:nvSpPr>
        <dsp:cNvPr id="0" name=""/>
        <dsp:cNvSpPr/>
      </dsp:nvSpPr>
      <dsp:spPr>
        <a:xfrm>
          <a:off x="125951" y="1966757"/>
          <a:ext cx="2110892" cy="1688713"/>
        </a:xfrm>
        <a:prstGeom prst="roundRect">
          <a:avLst>
            <a:gd name="adj" fmla="val 10000"/>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fr-FR" sz="2200" kern="1200" dirty="0"/>
            <a:t>Disponibilité</a:t>
          </a:r>
        </a:p>
      </dsp:txBody>
      <dsp:txXfrm>
        <a:off x="175412" y="2016218"/>
        <a:ext cx="2011970" cy="1589791"/>
      </dsp:txXfrm>
    </dsp:sp>
    <dsp:sp modelId="{20BC87A7-9A08-4B58-98D7-FA368BF3C4BD}">
      <dsp:nvSpPr>
        <dsp:cNvPr id="0" name=""/>
        <dsp:cNvSpPr/>
      </dsp:nvSpPr>
      <dsp:spPr>
        <a:xfrm rot="14700000">
          <a:off x="2305952" y="1352857"/>
          <a:ext cx="1819961" cy="633267"/>
        </a:xfrm>
        <a:prstGeom prst="leftArrow">
          <a:avLst>
            <a:gd name="adj1" fmla="val 60000"/>
            <a:gd name="adj2" fmla="val 50000"/>
          </a:avLst>
        </a:prstGeom>
        <a:gradFill rotWithShape="0">
          <a:gsLst>
            <a:gs pos="0">
              <a:schemeClr val="accent5">
                <a:tint val="60000"/>
                <a:hueOff val="0"/>
                <a:satOff val="0"/>
                <a:lumOff val="0"/>
                <a:alphaOff val="0"/>
                <a:shade val="60000"/>
              </a:schemeClr>
            </a:gs>
            <a:gs pos="33000">
              <a:schemeClr val="accent5">
                <a:tint val="60000"/>
                <a:hueOff val="0"/>
                <a:satOff val="0"/>
                <a:lumOff val="0"/>
                <a:alphaOff val="0"/>
                <a:tint val="86500"/>
              </a:schemeClr>
            </a:gs>
            <a:gs pos="46750">
              <a:schemeClr val="accent5">
                <a:tint val="60000"/>
                <a:hueOff val="0"/>
                <a:satOff val="0"/>
                <a:lumOff val="0"/>
                <a:alphaOff val="0"/>
                <a:tint val="71000"/>
                <a:satMod val="112000"/>
              </a:schemeClr>
            </a:gs>
            <a:gs pos="53000">
              <a:schemeClr val="accent5">
                <a:tint val="60000"/>
                <a:hueOff val="0"/>
                <a:satOff val="0"/>
                <a:lumOff val="0"/>
                <a:alphaOff val="0"/>
                <a:tint val="71000"/>
                <a:satMod val="112000"/>
              </a:schemeClr>
            </a:gs>
            <a:gs pos="68000">
              <a:schemeClr val="accent5">
                <a:tint val="60000"/>
                <a:hueOff val="0"/>
                <a:satOff val="0"/>
                <a:lumOff val="0"/>
                <a:alphaOff val="0"/>
                <a:tint val="86000"/>
              </a:schemeClr>
            </a:gs>
            <a:gs pos="100000">
              <a:schemeClr val="accent5">
                <a:tint val="6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sp>
    <dsp:sp modelId="{702594C4-D654-484B-90CF-CB46900BD4C7}">
      <dsp:nvSpPr>
        <dsp:cNvPr id="0" name=""/>
        <dsp:cNvSpPr/>
      </dsp:nvSpPr>
      <dsp:spPr>
        <a:xfrm>
          <a:off x="1775912" y="411"/>
          <a:ext cx="2110892" cy="1688713"/>
        </a:xfrm>
        <a:prstGeom prst="roundRect">
          <a:avLst>
            <a:gd name="adj" fmla="val 10000"/>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fr-FR" sz="2200" kern="1200" dirty="0"/>
            <a:t>Intégrité</a:t>
          </a:r>
        </a:p>
      </dsp:txBody>
      <dsp:txXfrm>
        <a:off x="1825373" y="49872"/>
        <a:ext cx="2011970" cy="1589791"/>
      </dsp:txXfrm>
    </dsp:sp>
    <dsp:sp modelId="{5E54742E-7474-4B8E-A252-1B4E47586923}">
      <dsp:nvSpPr>
        <dsp:cNvPr id="0" name=""/>
        <dsp:cNvSpPr/>
      </dsp:nvSpPr>
      <dsp:spPr>
        <a:xfrm rot="17700000">
          <a:off x="4103686" y="1352857"/>
          <a:ext cx="1819961" cy="633267"/>
        </a:xfrm>
        <a:prstGeom prst="leftArrow">
          <a:avLst>
            <a:gd name="adj1" fmla="val 60000"/>
            <a:gd name="adj2" fmla="val 50000"/>
          </a:avLst>
        </a:prstGeom>
        <a:gradFill rotWithShape="0">
          <a:gsLst>
            <a:gs pos="0">
              <a:schemeClr val="accent5">
                <a:tint val="60000"/>
                <a:hueOff val="0"/>
                <a:satOff val="0"/>
                <a:lumOff val="0"/>
                <a:alphaOff val="0"/>
                <a:shade val="60000"/>
              </a:schemeClr>
            </a:gs>
            <a:gs pos="33000">
              <a:schemeClr val="accent5">
                <a:tint val="60000"/>
                <a:hueOff val="0"/>
                <a:satOff val="0"/>
                <a:lumOff val="0"/>
                <a:alphaOff val="0"/>
                <a:tint val="86500"/>
              </a:schemeClr>
            </a:gs>
            <a:gs pos="46750">
              <a:schemeClr val="accent5">
                <a:tint val="60000"/>
                <a:hueOff val="0"/>
                <a:satOff val="0"/>
                <a:lumOff val="0"/>
                <a:alphaOff val="0"/>
                <a:tint val="71000"/>
                <a:satMod val="112000"/>
              </a:schemeClr>
            </a:gs>
            <a:gs pos="53000">
              <a:schemeClr val="accent5">
                <a:tint val="60000"/>
                <a:hueOff val="0"/>
                <a:satOff val="0"/>
                <a:lumOff val="0"/>
                <a:alphaOff val="0"/>
                <a:tint val="71000"/>
                <a:satMod val="112000"/>
              </a:schemeClr>
            </a:gs>
            <a:gs pos="68000">
              <a:schemeClr val="accent5">
                <a:tint val="60000"/>
                <a:hueOff val="0"/>
                <a:satOff val="0"/>
                <a:lumOff val="0"/>
                <a:alphaOff val="0"/>
                <a:tint val="86000"/>
              </a:schemeClr>
            </a:gs>
            <a:gs pos="100000">
              <a:schemeClr val="accent5">
                <a:tint val="6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sp>
    <dsp:sp modelId="{9C8D416D-E812-4BAF-B0DE-6156F263E856}">
      <dsp:nvSpPr>
        <dsp:cNvPr id="0" name=""/>
        <dsp:cNvSpPr/>
      </dsp:nvSpPr>
      <dsp:spPr>
        <a:xfrm>
          <a:off x="4342795" y="411"/>
          <a:ext cx="2110892" cy="1688713"/>
        </a:xfrm>
        <a:prstGeom prst="roundRect">
          <a:avLst>
            <a:gd name="adj" fmla="val 10000"/>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fr-FR" sz="2200" kern="1200" dirty="0"/>
            <a:t>Confidentialité</a:t>
          </a:r>
        </a:p>
      </dsp:txBody>
      <dsp:txXfrm>
        <a:off x="4392256" y="49872"/>
        <a:ext cx="2011970" cy="1589791"/>
      </dsp:txXfrm>
    </dsp:sp>
    <dsp:sp modelId="{BDABA2D5-A228-4CC7-9C15-63B4A7A0C4F1}">
      <dsp:nvSpPr>
        <dsp:cNvPr id="0" name=""/>
        <dsp:cNvSpPr/>
      </dsp:nvSpPr>
      <dsp:spPr>
        <a:xfrm rot="20700000">
          <a:off x="5259247" y="2730001"/>
          <a:ext cx="1819961" cy="633267"/>
        </a:xfrm>
        <a:prstGeom prst="leftArrow">
          <a:avLst>
            <a:gd name="adj1" fmla="val 60000"/>
            <a:gd name="adj2" fmla="val 50000"/>
          </a:avLst>
        </a:prstGeom>
        <a:gradFill rotWithShape="0">
          <a:gsLst>
            <a:gs pos="0">
              <a:schemeClr val="accent5">
                <a:tint val="60000"/>
                <a:hueOff val="0"/>
                <a:satOff val="0"/>
                <a:lumOff val="0"/>
                <a:alphaOff val="0"/>
                <a:shade val="60000"/>
              </a:schemeClr>
            </a:gs>
            <a:gs pos="33000">
              <a:schemeClr val="accent5">
                <a:tint val="60000"/>
                <a:hueOff val="0"/>
                <a:satOff val="0"/>
                <a:lumOff val="0"/>
                <a:alphaOff val="0"/>
                <a:tint val="86500"/>
              </a:schemeClr>
            </a:gs>
            <a:gs pos="46750">
              <a:schemeClr val="accent5">
                <a:tint val="60000"/>
                <a:hueOff val="0"/>
                <a:satOff val="0"/>
                <a:lumOff val="0"/>
                <a:alphaOff val="0"/>
                <a:tint val="71000"/>
                <a:satMod val="112000"/>
              </a:schemeClr>
            </a:gs>
            <a:gs pos="53000">
              <a:schemeClr val="accent5">
                <a:tint val="60000"/>
                <a:hueOff val="0"/>
                <a:satOff val="0"/>
                <a:lumOff val="0"/>
                <a:alphaOff val="0"/>
                <a:tint val="71000"/>
                <a:satMod val="112000"/>
              </a:schemeClr>
            </a:gs>
            <a:gs pos="68000">
              <a:schemeClr val="accent5">
                <a:tint val="60000"/>
                <a:hueOff val="0"/>
                <a:satOff val="0"/>
                <a:lumOff val="0"/>
                <a:alphaOff val="0"/>
                <a:tint val="86000"/>
              </a:schemeClr>
            </a:gs>
            <a:gs pos="100000">
              <a:schemeClr val="accent5">
                <a:tint val="60000"/>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sp>
    <dsp:sp modelId="{5154AF9A-3B73-446F-9A49-347C4ECF443D}">
      <dsp:nvSpPr>
        <dsp:cNvPr id="0" name=""/>
        <dsp:cNvSpPr/>
      </dsp:nvSpPr>
      <dsp:spPr>
        <a:xfrm>
          <a:off x="5992756" y="1966757"/>
          <a:ext cx="2110892" cy="1688713"/>
        </a:xfrm>
        <a:prstGeom prst="roundRect">
          <a:avLst>
            <a:gd name="adj" fmla="val 10000"/>
          </a:avLst>
        </a:prstGeom>
        <a:gradFill rotWithShape="0">
          <a:gsLst>
            <a:gs pos="0">
              <a:schemeClr val="accent5">
                <a:hueOff val="0"/>
                <a:satOff val="0"/>
                <a:lumOff val="0"/>
                <a:alphaOff val="0"/>
                <a:shade val="60000"/>
              </a:schemeClr>
            </a:gs>
            <a:gs pos="33000">
              <a:schemeClr val="accent5">
                <a:hueOff val="0"/>
                <a:satOff val="0"/>
                <a:lumOff val="0"/>
                <a:alphaOff val="0"/>
                <a:tint val="86500"/>
              </a:schemeClr>
            </a:gs>
            <a:gs pos="46750">
              <a:schemeClr val="accent5">
                <a:hueOff val="0"/>
                <a:satOff val="0"/>
                <a:lumOff val="0"/>
                <a:alphaOff val="0"/>
                <a:tint val="71000"/>
                <a:satMod val="112000"/>
              </a:schemeClr>
            </a:gs>
            <a:gs pos="53000">
              <a:schemeClr val="accent5">
                <a:hueOff val="0"/>
                <a:satOff val="0"/>
                <a:lumOff val="0"/>
                <a:alphaOff val="0"/>
                <a:tint val="71000"/>
                <a:satMod val="112000"/>
              </a:schemeClr>
            </a:gs>
            <a:gs pos="68000">
              <a:schemeClr val="accent5">
                <a:hueOff val="0"/>
                <a:satOff val="0"/>
                <a:lumOff val="0"/>
                <a:alphaOff val="0"/>
                <a:tint val="86000"/>
              </a:schemeClr>
            </a:gs>
            <a:gs pos="100000">
              <a:schemeClr val="accent5">
                <a:hueOff val="0"/>
                <a:satOff val="0"/>
                <a:lumOff val="0"/>
                <a:alphaOff val="0"/>
                <a:shade val="60000"/>
              </a:schemeClr>
            </a:gs>
          </a:gsLst>
          <a:lin ang="8350000" scaled="1"/>
        </a:gradFill>
        <a:ln>
          <a:noFill/>
        </a:ln>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dsp:spPr>
      <dsp:style>
        <a:lnRef idx="0">
          <a:scrgbClr r="0" g="0" b="0"/>
        </a:lnRef>
        <a:fillRef idx="3">
          <a:scrgbClr r="0" g="0" b="0"/>
        </a:fillRef>
        <a:effectRef idx="3">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977900">
            <a:lnSpc>
              <a:spcPct val="90000"/>
            </a:lnSpc>
            <a:spcBef>
              <a:spcPct val="0"/>
            </a:spcBef>
            <a:spcAft>
              <a:spcPct val="35000"/>
            </a:spcAft>
            <a:buNone/>
          </a:pPr>
          <a:r>
            <a:rPr lang="fr-FR" sz="2200" kern="1200" dirty="0"/>
            <a:t>Preuve</a:t>
          </a:r>
        </a:p>
      </dsp:txBody>
      <dsp:txXfrm>
        <a:off x="6042217" y="2016218"/>
        <a:ext cx="2011970" cy="1589791"/>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27B0D3-2EED-4077-A983-0FF79DED1A28}">
      <dsp:nvSpPr>
        <dsp:cNvPr id="0" name=""/>
        <dsp:cNvSpPr/>
      </dsp:nvSpPr>
      <dsp:spPr>
        <a:xfrm>
          <a:off x="12892" y="994139"/>
          <a:ext cx="1601296" cy="40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Naturels</a:t>
          </a:r>
        </a:p>
      </dsp:txBody>
      <dsp:txXfrm>
        <a:off x="12892" y="994139"/>
        <a:ext cx="1601296" cy="408441"/>
      </dsp:txXfrm>
    </dsp:sp>
    <dsp:sp modelId="{DF95597F-F62F-467F-BCBD-A43E2507C73F}">
      <dsp:nvSpPr>
        <dsp:cNvPr id="0" name=""/>
        <dsp:cNvSpPr/>
      </dsp:nvSpPr>
      <dsp:spPr>
        <a:xfrm>
          <a:off x="12892" y="1402580"/>
          <a:ext cx="1601296" cy="23118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fr-FR" sz="1500" kern="1200" dirty="0"/>
            <a:t>Eléments</a:t>
          </a:r>
        </a:p>
        <a:p>
          <a:pPr marL="114300" lvl="1" indent="-114300" algn="l" defTabSz="666750">
            <a:lnSpc>
              <a:spcPct val="90000"/>
            </a:lnSpc>
            <a:spcBef>
              <a:spcPct val="0"/>
            </a:spcBef>
            <a:spcAft>
              <a:spcPct val="15000"/>
            </a:spcAft>
            <a:buChar char="•"/>
          </a:pPr>
          <a:r>
            <a:rPr lang="fr-FR" sz="1500" kern="1200" dirty="0"/>
            <a:t>Sanitaire</a:t>
          </a:r>
        </a:p>
      </dsp:txBody>
      <dsp:txXfrm>
        <a:off x="12892" y="1402580"/>
        <a:ext cx="1601296" cy="2311804"/>
      </dsp:txXfrm>
    </dsp:sp>
    <dsp:sp modelId="{28561975-91BF-4957-B5DE-D8A214806928}">
      <dsp:nvSpPr>
        <dsp:cNvPr id="0" name=""/>
        <dsp:cNvSpPr/>
      </dsp:nvSpPr>
      <dsp:spPr>
        <a:xfrm>
          <a:off x="1838370" y="994139"/>
          <a:ext cx="1601296" cy="40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Sécurité</a:t>
          </a:r>
        </a:p>
      </dsp:txBody>
      <dsp:txXfrm>
        <a:off x="1838370" y="994139"/>
        <a:ext cx="1601296" cy="408441"/>
      </dsp:txXfrm>
    </dsp:sp>
    <dsp:sp modelId="{B62DA811-D636-4BA8-819F-4810973D4451}">
      <dsp:nvSpPr>
        <dsp:cNvPr id="0" name=""/>
        <dsp:cNvSpPr/>
      </dsp:nvSpPr>
      <dsp:spPr>
        <a:xfrm>
          <a:off x="1838370" y="1402580"/>
          <a:ext cx="1601296" cy="23118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fr-FR" sz="1500" kern="1200" dirty="0"/>
            <a:t>Technologique</a:t>
          </a:r>
        </a:p>
        <a:p>
          <a:pPr marL="114300" lvl="1" indent="-114300" algn="l" defTabSz="666750">
            <a:lnSpc>
              <a:spcPct val="90000"/>
            </a:lnSpc>
            <a:spcBef>
              <a:spcPct val="0"/>
            </a:spcBef>
            <a:spcAft>
              <a:spcPct val="15000"/>
            </a:spcAft>
            <a:buChar char="•"/>
          </a:pPr>
          <a:r>
            <a:rPr lang="fr-FR" sz="1500" kern="1200" dirty="0"/>
            <a:t>Professionnel</a:t>
          </a:r>
        </a:p>
      </dsp:txBody>
      <dsp:txXfrm>
        <a:off x="1838370" y="1402580"/>
        <a:ext cx="1601296" cy="2311804"/>
      </dsp:txXfrm>
    </dsp:sp>
    <dsp:sp modelId="{8EECE805-FA22-4579-9FF2-6D4ADA4BDB8B}">
      <dsp:nvSpPr>
        <dsp:cNvPr id="0" name=""/>
        <dsp:cNvSpPr/>
      </dsp:nvSpPr>
      <dsp:spPr>
        <a:xfrm>
          <a:off x="3663847" y="994139"/>
          <a:ext cx="1601296" cy="40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Sûreté</a:t>
          </a:r>
        </a:p>
      </dsp:txBody>
      <dsp:txXfrm>
        <a:off x="3663847" y="994139"/>
        <a:ext cx="1601296" cy="408441"/>
      </dsp:txXfrm>
    </dsp:sp>
    <dsp:sp modelId="{DA5121CC-51DF-4AE1-A718-BC8D8A6E735C}">
      <dsp:nvSpPr>
        <dsp:cNvPr id="0" name=""/>
        <dsp:cNvSpPr/>
      </dsp:nvSpPr>
      <dsp:spPr>
        <a:xfrm>
          <a:off x="3663847" y="1402580"/>
          <a:ext cx="1601296" cy="23118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fr-FR" sz="1500" kern="1200" dirty="0"/>
            <a:t>Terrorisme</a:t>
          </a:r>
        </a:p>
        <a:p>
          <a:pPr marL="114300" lvl="1" indent="-114300" algn="l" defTabSz="666750">
            <a:lnSpc>
              <a:spcPct val="90000"/>
            </a:lnSpc>
            <a:spcBef>
              <a:spcPct val="0"/>
            </a:spcBef>
            <a:spcAft>
              <a:spcPct val="15000"/>
            </a:spcAft>
            <a:buChar char="•"/>
          </a:pPr>
          <a:r>
            <a:rPr lang="fr-FR" sz="1500" kern="1200" dirty="0"/>
            <a:t>Intrusion</a:t>
          </a:r>
        </a:p>
        <a:p>
          <a:pPr marL="114300" lvl="1" indent="-114300" algn="l" defTabSz="666750">
            <a:lnSpc>
              <a:spcPct val="90000"/>
            </a:lnSpc>
            <a:spcBef>
              <a:spcPct val="0"/>
            </a:spcBef>
            <a:spcAft>
              <a:spcPct val="15000"/>
            </a:spcAft>
            <a:buChar char="•"/>
          </a:pPr>
          <a:r>
            <a:rPr lang="fr-FR" sz="1500" kern="1200" dirty="0"/>
            <a:t>Intrusion consentie</a:t>
          </a:r>
        </a:p>
        <a:p>
          <a:pPr marL="114300" lvl="1" indent="-114300" algn="l" defTabSz="666750">
            <a:lnSpc>
              <a:spcPct val="90000"/>
            </a:lnSpc>
            <a:spcBef>
              <a:spcPct val="0"/>
            </a:spcBef>
            <a:spcAft>
              <a:spcPct val="15000"/>
            </a:spcAft>
            <a:buChar char="•"/>
          </a:pPr>
          <a:r>
            <a:rPr lang="fr-FR" sz="1500" kern="1200" dirty="0"/>
            <a:t>Transports / déplacements</a:t>
          </a:r>
        </a:p>
        <a:p>
          <a:pPr marL="114300" lvl="1" indent="-114300" algn="l" defTabSz="666750">
            <a:lnSpc>
              <a:spcPct val="90000"/>
            </a:lnSpc>
            <a:spcBef>
              <a:spcPct val="0"/>
            </a:spcBef>
            <a:spcAft>
              <a:spcPct val="15000"/>
            </a:spcAft>
            <a:buChar char="•"/>
          </a:pPr>
          <a:r>
            <a:rPr lang="fr-FR" sz="1500" kern="1200" dirty="0"/>
            <a:t>Numérique</a:t>
          </a:r>
        </a:p>
        <a:p>
          <a:pPr marL="114300" lvl="1" indent="-114300" algn="l" defTabSz="666750">
            <a:lnSpc>
              <a:spcPct val="90000"/>
            </a:lnSpc>
            <a:spcBef>
              <a:spcPct val="0"/>
            </a:spcBef>
            <a:spcAft>
              <a:spcPct val="15000"/>
            </a:spcAft>
            <a:buChar char="•"/>
          </a:pPr>
          <a:r>
            <a:rPr lang="fr-FR" sz="1500" kern="1200" dirty="0"/>
            <a:t>Criminel financier</a:t>
          </a:r>
        </a:p>
      </dsp:txBody>
      <dsp:txXfrm>
        <a:off x="3663847" y="1402580"/>
        <a:ext cx="1601296" cy="2311804"/>
      </dsp:txXfrm>
    </dsp:sp>
    <dsp:sp modelId="{E0C901D9-B3CC-4073-B935-1AE5CEFC38D6}">
      <dsp:nvSpPr>
        <dsp:cNvPr id="0" name=""/>
        <dsp:cNvSpPr/>
      </dsp:nvSpPr>
      <dsp:spPr>
        <a:xfrm>
          <a:off x="5489325" y="994139"/>
          <a:ext cx="1601296" cy="40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Spécifique</a:t>
          </a:r>
        </a:p>
      </dsp:txBody>
      <dsp:txXfrm>
        <a:off x="5489325" y="994139"/>
        <a:ext cx="1601296" cy="408441"/>
      </dsp:txXfrm>
    </dsp:sp>
    <dsp:sp modelId="{AC985ECB-5A21-4E69-977B-058B5C112A64}">
      <dsp:nvSpPr>
        <dsp:cNvPr id="0" name=""/>
        <dsp:cNvSpPr/>
      </dsp:nvSpPr>
      <dsp:spPr>
        <a:xfrm>
          <a:off x="5489325" y="1402580"/>
          <a:ext cx="1601296" cy="23118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fr-FR" sz="1500" kern="1200" dirty="0"/>
            <a:t>Savoir-faire</a:t>
          </a:r>
        </a:p>
        <a:p>
          <a:pPr marL="114300" lvl="1" indent="-114300" algn="l" defTabSz="666750">
            <a:lnSpc>
              <a:spcPct val="90000"/>
            </a:lnSpc>
            <a:spcBef>
              <a:spcPct val="0"/>
            </a:spcBef>
            <a:spcAft>
              <a:spcPct val="15000"/>
            </a:spcAft>
            <a:buChar char="•"/>
          </a:pPr>
          <a:r>
            <a:rPr lang="fr-FR" sz="1500" kern="1200" dirty="0" err="1"/>
            <a:t>Appro</a:t>
          </a:r>
          <a:r>
            <a:rPr lang="fr-FR" sz="1500" kern="1200" dirty="0"/>
            <a:t> / achats</a:t>
          </a:r>
        </a:p>
        <a:p>
          <a:pPr marL="114300" lvl="1" indent="-114300" algn="l" defTabSz="666750">
            <a:lnSpc>
              <a:spcPct val="90000"/>
            </a:lnSpc>
            <a:spcBef>
              <a:spcPct val="0"/>
            </a:spcBef>
            <a:spcAft>
              <a:spcPct val="15000"/>
            </a:spcAft>
            <a:buChar char="•"/>
          </a:pPr>
          <a:r>
            <a:rPr lang="fr-FR" sz="1500" kern="1200" dirty="0"/>
            <a:t>Organisationnels</a:t>
          </a:r>
        </a:p>
        <a:p>
          <a:pPr marL="114300" lvl="1" indent="-114300" algn="l" defTabSz="666750">
            <a:lnSpc>
              <a:spcPct val="90000"/>
            </a:lnSpc>
            <a:spcBef>
              <a:spcPct val="0"/>
            </a:spcBef>
            <a:spcAft>
              <a:spcPct val="15000"/>
            </a:spcAft>
            <a:buChar char="•"/>
          </a:pPr>
          <a:r>
            <a:rPr lang="fr-FR" sz="1500" kern="1200" dirty="0"/>
            <a:t>Juridique</a:t>
          </a:r>
        </a:p>
      </dsp:txBody>
      <dsp:txXfrm>
        <a:off x="5489325" y="1402580"/>
        <a:ext cx="1601296" cy="2311804"/>
      </dsp:txXfrm>
    </dsp:sp>
    <dsp:sp modelId="{ED717FD5-0F67-463C-9299-B1B29CD0439A}">
      <dsp:nvSpPr>
        <dsp:cNvPr id="0" name=""/>
        <dsp:cNvSpPr/>
      </dsp:nvSpPr>
      <dsp:spPr>
        <a:xfrm>
          <a:off x="7314803" y="994139"/>
          <a:ext cx="1601296" cy="408441"/>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fr-FR" sz="1800" kern="1200" dirty="0"/>
            <a:t>Systémique</a:t>
          </a:r>
        </a:p>
      </dsp:txBody>
      <dsp:txXfrm>
        <a:off x="7314803" y="994139"/>
        <a:ext cx="1601296" cy="408441"/>
      </dsp:txXfrm>
    </dsp:sp>
    <dsp:sp modelId="{2840CDCA-4518-45F7-88D7-A32DDED97327}">
      <dsp:nvSpPr>
        <dsp:cNvPr id="0" name=""/>
        <dsp:cNvSpPr/>
      </dsp:nvSpPr>
      <dsp:spPr>
        <a:xfrm>
          <a:off x="7314803" y="1402580"/>
          <a:ext cx="1601296" cy="2311804"/>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fr-FR" sz="1500" kern="1200" dirty="0"/>
            <a:t>Financiers</a:t>
          </a:r>
        </a:p>
        <a:p>
          <a:pPr marL="114300" lvl="1" indent="-114300" algn="l" defTabSz="666750">
            <a:lnSpc>
              <a:spcPct val="90000"/>
            </a:lnSpc>
            <a:spcBef>
              <a:spcPct val="0"/>
            </a:spcBef>
            <a:spcAft>
              <a:spcPct val="15000"/>
            </a:spcAft>
            <a:buChar char="•"/>
          </a:pPr>
          <a:r>
            <a:rPr lang="fr-FR" sz="1500" kern="1200" dirty="0"/>
            <a:t>Réputation</a:t>
          </a:r>
        </a:p>
        <a:p>
          <a:pPr marL="114300" lvl="1" indent="-114300" algn="l" defTabSz="666750">
            <a:lnSpc>
              <a:spcPct val="90000"/>
            </a:lnSpc>
            <a:spcBef>
              <a:spcPct val="0"/>
            </a:spcBef>
            <a:spcAft>
              <a:spcPct val="15000"/>
            </a:spcAft>
            <a:buChar char="•"/>
          </a:pPr>
          <a:r>
            <a:rPr lang="fr-FR" sz="1500" kern="1200" dirty="0"/>
            <a:t>Judiciaire</a:t>
          </a:r>
        </a:p>
      </dsp:txBody>
      <dsp:txXfrm>
        <a:off x="7314803" y="1402580"/>
        <a:ext cx="1601296" cy="2311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BEC90-33BE-47BF-A606-B8B072D0CE0D}">
      <dsp:nvSpPr>
        <dsp:cNvPr id="0" name=""/>
        <dsp:cNvSpPr/>
      </dsp:nvSpPr>
      <dsp:spPr>
        <a:xfrm>
          <a:off x="888405" y="564369"/>
          <a:ext cx="3767804" cy="3767804"/>
        </a:xfrm>
        <a:prstGeom prst="blockArc">
          <a:avLst>
            <a:gd name="adj1" fmla="val 10800000"/>
            <a:gd name="adj2" fmla="val 16200000"/>
            <a:gd name="adj3" fmla="val 4635"/>
          </a:avLst>
        </a:prstGeom>
        <a:solidFill>
          <a:schemeClr val="accent2">
            <a:hueOff val="6482784"/>
            <a:satOff val="24753"/>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270AC0-FA98-43AE-86E1-396519EA595D}">
      <dsp:nvSpPr>
        <dsp:cNvPr id="0" name=""/>
        <dsp:cNvSpPr/>
      </dsp:nvSpPr>
      <dsp:spPr>
        <a:xfrm>
          <a:off x="888405" y="564369"/>
          <a:ext cx="3767804" cy="3767804"/>
        </a:xfrm>
        <a:prstGeom prst="blockArc">
          <a:avLst>
            <a:gd name="adj1" fmla="val 5400000"/>
            <a:gd name="adj2" fmla="val 10800000"/>
            <a:gd name="adj3" fmla="val 4635"/>
          </a:avLst>
        </a:prstGeom>
        <a:solidFill>
          <a:schemeClr val="accent2">
            <a:hueOff val="4321856"/>
            <a:satOff val="16502"/>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4D17A6-8B9F-48DD-BB8F-0DC425184627}">
      <dsp:nvSpPr>
        <dsp:cNvPr id="0" name=""/>
        <dsp:cNvSpPr/>
      </dsp:nvSpPr>
      <dsp:spPr>
        <a:xfrm>
          <a:off x="888405" y="564369"/>
          <a:ext cx="3767804" cy="3767804"/>
        </a:xfrm>
        <a:prstGeom prst="blockArc">
          <a:avLst>
            <a:gd name="adj1" fmla="val 0"/>
            <a:gd name="adj2" fmla="val 5400000"/>
            <a:gd name="adj3" fmla="val 4635"/>
          </a:avLst>
        </a:prstGeom>
        <a:solidFill>
          <a:schemeClr val="accent2">
            <a:hueOff val="2160928"/>
            <a:satOff val="8251"/>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6B6E0-228A-47A1-A414-88F372605402}">
      <dsp:nvSpPr>
        <dsp:cNvPr id="0" name=""/>
        <dsp:cNvSpPr/>
      </dsp:nvSpPr>
      <dsp:spPr>
        <a:xfrm>
          <a:off x="888405" y="564369"/>
          <a:ext cx="3767804" cy="3767804"/>
        </a:xfrm>
        <a:prstGeom prst="blockArc">
          <a:avLst>
            <a:gd name="adj1" fmla="val 16200000"/>
            <a:gd name="adj2" fmla="val 0"/>
            <a:gd name="adj3" fmla="val 46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4637B6-ABCC-4532-AD45-7F23C256C909}">
      <dsp:nvSpPr>
        <dsp:cNvPr id="0" name=""/>
        <dsp:cNvSpPr/>
      </dsp:nvSpPr>
      <dsp:spPr>
        <a:xfrm>
          <a:off x="1905961" y="1581925"/>
          <a:ext cx="1732692" cy="17326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Système d’Information</a:t>
          </a:r>
        </a:p>
        <a:p>
          <a:pPr marL="0" lvl="0" indent="0" algn="ctr" defTabSz="666750">
            <a:lnSpc>
              <a:spcPct val="90000"/>
            </a:lnSpc>
            <a:spcBef>
              <a:spcPct val="0"/>
            </a:spcBef>
            <a:spcAft>
              <a:spcPct val="35000"/>
            </a:spcAft>
            <a:buNone/>
          </a:pPr>
          <a:r>
            <a:rPr lang="fr-FR" sz="1600" b="1" kern="1200" dirty="0"/>
            <a:t>étendu</a:t>
          </a:r>
          <a:endParaRPr lang="fr-FR" sz="1500" b="1" kern="1200" dirty="0"/>
        </a:p>
      </dsp:txBody>
      <dsp:txXfrm>
        <a:off x="2159708" y="1835672"/>
        <a:ext cx="1225198" cy="1225198"/>
      </dsp:txXfrm>
    </dsp:sp>
    <dsp:sp modelId="{88DE72BB-45F8-44A4-9A98-65CA6E9C2DAC}">
      <dsp:nvSpPr>
        <dsp:cNvPr id="0" name=""/>
        <dsp:cNvSpPr/>
      </dsp:nvSpPr>
      <dsp:spPr>
        <a:xfrm>
          <a:off x="2165865" y="1590"/>
          <a:ext cx="1212884" cy="121288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Dir</a:t>
          </a:r>
          <a:r>
            <a:rPr lang="fr-FR" sz="1100" kern="1200" dirty="0"/>
            <a:t> / Fin</a:t>
          </a:r>
        </a:p>
      </dsp:txBody>
      <dsp:txXfrm>
        <a:off x="2343488" y="179213"/>
        <a:ext cx="857638" cy="857638"/>
      </dsp:txXfrm>
    </dsp:sp>
    <dsp:sp modelId="{D069833E-1953-4A0C-ACEB-57782EBB5B04}">
      <dsp:nvSpPr>
        <dsp:cNvPr id="0" name=""/>
        <dsp:cNvSpPr/>
      </dsp:nvSpPr>
      <dsp:spPr>
        <a:xfrm>
          <a:off x="4006104" y="1841829"/>
          <a:ext cx="1212884" cy="1212884"/>
        </a:xfrm>
        <a:prstGeom prst="ellipse">
          <a:avLst/>
        </a:prstGeom>
        <a:solidFill>
          <a:schemeClr val="accent2">
            <a:hueOff val="2160928"/>
            <a:satOff val="8251"/>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RH</a:t>
          </a:r>
        </a:p>
      </dsp:txBody>
      <dsp:txXfrm>
        <a:off x="4183727" y="2019452"/>
        <a:ext cx="857638" cy="857638"/>
      </dsp:txXfrm>
    </dsp:sp>
    <dsp:sp modelId="{BDF0C26B-51A0-4541-8615-2B9C827AF2EF}">
      <dsp:nvSpPr>
        <dsp:cNvPr id="0" name=""/>
        <dsp:cNvSpPr/>
      </dsp:nvSpPr>
      <dsp:spPr>
        <a:xfrm>
          <a:off x="2165865" y="3682068"/>
          <a:ext cx="1212884" cy="1212884"/>
        </a:xfrm>
        <a:prstGeom prst="ellipse">
          <a:avLst/>
        </a:prstGeom>
        <a:solidFill>
          <a:schemeClr val="accent2">
            <a:hueOff val="4321856"/>
            <a:satOff val="1650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Commercial, </a:t>
          </a:r>
          <a:r>
            <a:rPr lang="fr-FR" sz="1100" kern="1200" dirty="0" err="1"/>
            <a:t>Mkt</a:t>
          </a:r>
          <a:r>
            <a:rPr lang="fr-FR" sz="1100" kern="1200" dirty="0"/>
            <a:t>, </a:t>
          </a:r>
          <a:r>
            <a:rPr lang="fr-FR" sz="1100" kern="1200" dirty="0" err="1"/>
            <a:t>Comm</a:t>
          </a:r>
          <a:endParaRPr lang="fr-FR" sz="1100" kern="1200" dirty="0"/>
        </a:p>
      </dsp:txBody>
      <dsp:txXfrm>
        <a:off x="2343488" y="3859691"/>
        <a:ext cx="857638" cy="857638"/>
      </dsp:txXfrm>
    </dsp:sp>
    <dsp:sp modelId="{4F0FB06E-F3D3-4A2C-94CB-2FF89CCC8742}">
      <dsp:nvSpPr>
        <dsp:cNvPr id="0" name=""/>
        <dsp:cNvSpPr/>
      </dsp:nvSpPr>
      <dsp:spPr>
        <a:xfrm>
          <a:off x="325626" y="1841829"/>
          <a:ext cx="1212884" cy="1212884"/>
        </a:xfrm>
        <a:prstGeom prst="ellipse">
          <a:avLst/>
        </a:prstGeom>
        <a:solidFill>
          <a:schemeClr val="accent2">
            <a:hueOff val="6482784"/>
            <a:satOff val="24753"/>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Prod</a:t>
          </a:r>
          <a:r>
            <a:rPr lang="fr-FR" sz="1100" kern="1200" dirty="0"/>
            <a:t> / BE</a:t>
          </a:r>
        </a:p>
      </dsp:txBody>
      <dsp:txXfrm>
        <a:off x="503249" y="2019452"/>
        <a:ext cx="857638" cy="8576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BEC90-33BE-47BF-A606-B8B072D0CE0D}">
      <dsp:nvSpPr>
        <dsp:cNvPr id="0" name=""/>
        <dsp:cNvSpPr/>
      </dsp:nvSpPr>
      <dsp:spPr>
        <a:xfrm>
          <a:off x="888405" y="564369"/>
          <a:ext cx="3767804" cy="3767804"/>
        </a:xfrm>
        <a:prstGeom prst="blockArc">
          <a:avLst>
            <a:gd name="adj1" fmla="val 10800000"/>
            <a:gd name="adj2" fmla="val 16200000"/>
            <a:gd name="adj3" fmla="val 4635"/>
          </a:avLst>
        </a:prstGeom>
        <a:solidFill>
          <a:schemeClr val="accent2">
            <a:hueOff val="6482784"/>
            <a:satOff val="24753"/>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270AC0-FA98-43AE-86E1-396519EA595D}">
      <dsp:nvSpPr>
        <dsp:cNvPr id="0" name=""/>
        <dsp:cNvSpPr/>
      </dsp:nvSpPr>
      <dsp:spPr>
        <a:xfrm>
          <a:off x="888405" y="564369"/>
          <a:ext cx="3767804" cy="3767804"/>
        </a:xfrm>
        <a:prstGeom prst="blockArc">
          <a:avLst>
            <a:gd name="adj1" fmla="val 5400000"/>
            <a:gd name="adj2" fmla="val 10800000"/>
            <a:gd name="adj3" fmla="val 4635"/>
          </a:avLst>
        </a:prstGeom>
        <a:solidFill>
          <a:schemeClr val="accent2">
            <a:hueOff val="4321856"/>
            <a:satOff val="16502"/>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4D17A6-8B9F-48DD-BB8F-0DC425184627}">
      <dsp:nvSpPr>
        <dsp:cNvPr id="0" name=""/>
        <dsp:cNvSpPr/>
      </dsp:nvSpPr>
      <dsp:spPr>
        <a:xfrm>
          <a:off x="888405" y="564369"/>
          <a:ext cx="3767804" cy="3767804"/>
        </a:xfrm>
        <a:prstGeom prst="blockArc">
          <a:avLst>
            <a:gd name="adj1" fmla="val 0"/>
            <a:gd name="adj2" fmla="val 5400000"/>
            <a:gd name="adj3" fmla="val 4635"/>
          </a:avLst>
        </a:prstGeom>
        <a:solidFill>
          <a:schemeClr val="accent2">
            <a:hueOff val="2160928"/>
            <a:satOff val="8251"/>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6B6E0-228A-47A1-A414-88F372605402}">
      <dsp:nvSpPr>
        <dsp:cNvPr id="0" name=""/>
        <dsp:cNvSpPr/>
      </dsp:nvSpPr>
      <dsp:spPr>
        <a:xfrm>
          <a:off x="888405" y="564369"/>
          <a:ext cx="3767804" cy="3767804"/>
        </a:xfrm>
        <a:prstGeom prst="blockArc">
          <a:avLst>
            <a:gd name="adj1" fmla="val 16200000"/>
            <a:gd name="adj2" fmla="val 0"/>
            <a:gd name="adj3" fmla="val 46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4637B6-ABCC-4532-AD45-7F23C256C909}">
      <dsp:nvSpPr>
        <dsp:cNvPr id="0" name=""/>
        <dsp:cNvSpPr/>
      </dsp:nvSpPr>
      <dsp:spPr>
        <a:xfrm>
          <a:off x="1905961" y="1581925"/>
          <a:ext cx="1732692" cy="17326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Système d’Information</a:t>
          </a:r>
        </a:p>
        <a:p>
          <a:pPr marL="0" lvl="0" indent="0" algn="ctr" defTabSz="666750">
            <a:lnSpc>
              <a:spcPct val="90000"/>
            </a:lnSpc>
            <a:spcBef>
              <a:spcPct val="0"/>
            </a:spcBef>
            <a:spcAft>
              <a:spcPct val="35000"/>
            </a:spcAft>
            <a:buNone/>
          </a:pPr>
          <a:r>
            <a:rPr lang="fr-FR" sz="1600" b="1" u="sng" kern="1200" dirty="0"/>
            <a:t>stratégique</a:t>
          </a:r>
          <a:endParaRPr lang="fr-FR" sz="1500" b="1" u="sng" kern="1200" dirty="0"/>
        </a:p>
      </dsp:txBody>
      <dsp:txXfrm>
        <a:off x="2159708" y="1835672"/>
        <a:ext cx="1225198" cy="1225198"/>
      </dsp:txXfrm>
    </dsp:sp>
    <dsp:sp modelId="{88DE72BB-45F8-44A4-9A98-65CA6E9C2DAC}">
      <dsp:nvSpPr>
        <dsp:cNvPr id="0" name=""/>
        <dsp:cNvSpPr/>
      </dsp:nvSpPr>
      <dsp:spPr>
        <a:xfrm>
          <a:off x="2165865" y="1590"/>
          <a:ext cx="1212884" cy="121288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Dir</a:t>
          </a:r>
          <a:r>
            <a:rPr lang="fr-FR" sz="1100" kern="1200" dirty="0"/>
            <a:t> / Fin</a:t>
          </a:r>
        </a:p>
      </dsp:txBody>
      <dsp:txXfrm>
        <a:off x="2343488" y="179213"/>
        <a:ext cx="857638" cy="857638"/>
      </dsp:txXfrm>
    </dsp:sp>
    <dsp:sp modelId="{D069833E-1953-4A0C-ACEB-57782EBB5B04}">
      <dsp:nvSpPr>
        <dsp:cNvPr id="0" name=""/>
        <dsp:cNvSpPr/>
      </dsp:nvSpPr>
      <dsp:spPr>
        <a:xfrm>
          <a:off x="4006104" y="1841829"/>
          <a:ext cx="1212884" cy="1212884"/>
        </a:xfrm>
        <a:prstGeom prst="ellipse">
          <a:avLst/>
        </a:prstGeom>
        <a:solidFill>
          <a:schemeClr val="accent2">
            <a:hueOff val="2160928"/>
            <a:satOff val="8251"/>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RH</a:t>
          </a:r>
        </a:p>
      </dsp:txBody>
      <dsp:txXfrm>
        <a:off x="4183727" y="2019452"/>
        <a:ext cx="857638" cy="857638"/>
      </dsp:txXfrm>
    </dsp:sp>
    <dsp:sp modelId="{BDF0C26B-51A0-4541-8615-2B9C827AF2EF}">
      <dsp:nvSpPr>
        <dsp:cNvPr id="0" name=""/>
        <dsp:cNvSpPr/>
      </dsp:nvSpPr>
      <dsp:spPr>
        <a:xfrm>
          <a:off x="2165865" y="3682068"/>
          <a:ext cx="1212884" cy="1212884"/>
        </a:xfrm>
        <a:prstGeom prst="ellipse">
          <a:avLst/>
        </a:prstGeom>
        <a:solidFill>
          <a:schemeClr val="accent2">
            <a:hueOff val="4321856"/>
            <a:satOff val="1650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Commercial, </a:t>
          </a:r>
          <a:r>
            <a:rPr lang="fr-FR" sz="1100" kern="1200" dirty="0" err="1"/>
            <a:t>Mkt</a:t>
          </a:r>
          <a:r>
            <a:rPr lang="fr-FR" sz="1100" kern="1200" dirty="0"/>
            <a:t>, </a:t>
          </a:r>
          <a:r>
            <a:rPr lang="fr-FR" sz="1100" kern="1200" dirty="0" err="1"/>
            <a:t>Comm</a:t>
          </a:r>
          <a:endParaRPr lang="fr-FR" sz="1100" kern="1200" dirty="0"/>
        </a:p>
      </dsp:txBody>
      <dsp:txXfrm>
        <a:off x="2343488" y="3859691"/>
        <a:ext cx="857638" cy="857638"/>
      </dsp:txXfrm>
    </dsp:sp>
    <dsp:sp modelId="{4F0FB06E-F3D3-4A2C-94CB-2FF89CCC8742}">
      <dsp:nvSpPr>
        <dsp:cNvPr id="0" name=""/>
        <dsp:cNvSpPr/>
      </dsp:nvSpPr>
      <dsp:spPr>
        <a:xfrm>
          <a:off x="325626" y="1841829"/>
          <a:ext cx="1212884" cy="1212884"/>
        </a:xfrm>
        <a:prstGeom prst="ellipse">
          <a:avLst/>
        </a:prstGeom>
        <a:solidFill>
          <a:schemeClr val="accent2">
            <a:hueOff val="6482784"/>
            <a:satOff val="24753"/>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Prod</a:t>
          </a:r>
          <a:r>
            <a:rPr lang="fr-FR" sz="1100" kern="1200" dirty="0"/>
            <a:t> / BE</a:t>
          </a:r>
        </a:p>
      </dsp:txBody>
      <dsp:txXfrm>
        <a:off x="503249" y="2019452"/>
        <a:ext cx="857638" cy="85763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CBEC90-33BE-47BF-A606-B8B072D0CE0D}">
      <dsp:nvSpPr>
        <dsp:cNvPr id="0" name=""/>
        <dsp:cNvSpPr/>
      </dsp:nvSpPr>
      <dsp:spPr>
        <a:xfrm>
          <a:off x="888405" y="564369"/>
          <a:ext cx="3767804" cy="3767804"/>
        </a:xfrm>
        <a:prstGeom prst="blockArc">
          <a:avLst>
            <a:gd name="adj1" fmla="val 10800000"/>
            <a:gd name="adj2" fmla="val 16200000"/>
            <a:gd name="adj3" fmla="val 4635"/>
          </a:avLst>
        </a:prstGeom>
        <a:solidFill>
          <a:schemeClr val="accent2">
            <a:hueOff val="6482784"/>
            <a:satOff val="24753"/>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B270AC0-FA98-43AE-86E1-396519EA595D}">
      <dsp:nvSpPr>
        <dsp:cNvPr id="0" name=""/>
        <dsp:cNvSpPr/>
      </dsp:nvSpPr>
      <dsp:spPr>
        <a:xfrm>
          <a:off x="888405" y="564369"/>
          <a:ext cx="3767804" cy="3767804"/>
        </a:xfrm>
        <a:prstGeom prst="blockArc">
          <a:avLst>
            <a:gd name="adj1" fmla="val 5400000"/>
            <a:gd name="adj2" fmla="val 10800000"/>
            <a:gd name="adj3" fmla="val 4635"/>
          </a:avLst>
        </a:prstGeom>
        <a:solidFill>
          <a:schemeClr val="accent2">
            <a:hueOff val="4321856"/>
            <a:satOff val="16502"/>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4D17A6-8B9F-48DD-BB8F-0DC425184627}">
      <dsp:nvSpPr>
        <dsp:cNvPr id="0" name=""/>
        <dsp:cNvSpPr/>
      </dsp:nvSpPr>
      <dsp:spPr>
        <a:xfrm>
          <a:off x="888405" y="564369"/>
          <a:ext cx="3767804" cy="3767804"/>
        </a:xfrm>
        <a:prstGeom prst="blockArc">
          <a:avLst>
            <a:gd name="adj1" fmla="val 0"/>
            <a:gd name="adj2" fmla="val 5400000"/>
            <a:gd name="adj3" fmla="val 4635"/>
          </a:avLst>
        </a:prstGeom>
        <a:solidFill>
          <a:schemeClr val="accent2">
            <a:hueOff val="2160928"/>
            <a:satOff val="8251"/>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C66B6E0-228A-47A1-A414-88F372605402}">
      <dsp:nvSpPr>
        <dsp:cNvPr id="0" name=""/>
        <dsp:cNvSpPr/>
      </dsp:nvSpPr>
      <dsp:spPr>
        <a:xfrm>
          <a:off x="888405" y="564369"/>
          <a:ext cx="3767804" cy="3767804"/>
        </a:xfrm>
        <a:prstGeom prst="blockArc">
          <a:avLst>
            <a:gd name="adj1" fmla="val 16200000"/>
            <a:gd name="adj2" fmla="val 0"/>
            <a:gd name="adj3" fmla="val 4635"/>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4637B6-ABCC-4532-AD45-7F23C256C909}">
      <dsp:nvSpPr>
        <dsp:cNvPr id="0" name=""/>
        <dsp:cNvSpPr/>
      </dsp:nvSpPr>
      <dsp:spPr>
        <a:xfrm>
          <a:off x="1905961" y="1581925"/>
          <a:ext cx="1732692" cy="173269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fr-FR" sz="1500" kern="1200" dirty="0"/>
            <a:t>Système d’Information</a:t>
          </a:r>
        </a:p>
        <a:p>
          <a:pPr marL="0" lvl="0" indent="0" algn="ctr" defTabSz="666750">
            <a:lnSpc>
              <a:spcPct val="90000"/>
            </a:lnSpc>
            <a:spcBef>
              <a:spcPct val="0"/>
            </a:spcBef>
            <a:spcAft>
              <a:spcPct val="35000"/>
            </a:spcAft>
            <a:buNone/>
          </a:pPr>
          <a:r>
            <a:rPr lang="fr-FR" sz="1600" b="1" u="sng" kern="1200" dirty="0"/>
            <a:t>critique</a:t>
          </a:r>
          <a:endParaRPr lang="fr-FR" sz="1500" b="1" u="sng" kern="1200" dirty="0"/>
        </a:p>
      </dsp:txBody>
      <dsp:txXfrm>
        <a:off x="2159708" y="1835672"/>
        <a:ext cx="1225198" cy="1225198"/>
      </dsp:txXfrm>
    </dsp:sp>
    <dsp:sp modelId="{88DE72BB-45F8-44A4-9A98-65CA6E9C2DAC}">
      <dsp:nvSpPr>
        <dsp:cNvPr id="0" name=""/>
        <dsp:cNvSpPr/>
      </dsp:nvSpPr>
      <dsp:spPr>
        <a:xfrm>
          <a:off x="2165865" y="1590"/>
          <a:ext cx="1212884" cy="1212884"/>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Dir</a:t>
          </a:r>
          <a:r>
            <a:rPr lang="fr-FR" sz="1100" kern="1200" dirty="0"/>
            <a:t> / Fin</a:t>
          </a:r>
        </a:p>
      </dsp:txBody>
      <dsp:txXfrm>
        <a:off x="2343488" y="179213"/>
        <a:ext cx="857638" cy="857638"/>
      </dsp:txXfrm>
    </dsp:sp>
    <dsp:sp modelId="{D069833E-1953-4A0C-ACEB-57782EBB5B04}">
      <dsp:nvSpPr>
        <dsp:cNvPr id="0" name=""/>
        <dsp:cNvSpPr/>
      </dsp:nvSpPr>
      <dsp:spPr>
        <a:xfrm>
          <a:off x="4006104" y="1841829"/>
          <a:ext cx="1212884" cy="1212884"/>
        </a:xfrm>
        <a:prstGeom prst="ellipse">
          <a:avLst/>
        </a:prstGeom>
        <a:solidFill>
          <a:schemeClr val="accent2">
            <a:hueOff val="2160928"/>
            <a:satOff val="8251"/>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RH</a:t>
          </a:r>
        </a:p>
      </dsp:txBody>
      <dsp:txXfrm>
        <a:off x="4183727" y="2019452"/>
        <a:ext cx="857638" cy="857638"/>
      </dsp:txXfrm>
    </dsp:sp>
    <dsp:sp modelId="{BDF0C26B-51A0-4541-8615-2B9C827AF2EF}">
      <dsp:nvSpPr>
        <dsp:cNvPr id="0" name=""/>
        <dsp:cNvSpPr/>
      </dsp:nvSpPr>
      <dsp:spPr>
        <a:xfrm>
          <a:off x="2165865" y="3682068"/>
          <a:ext cx="1212884" cy="1212884"/>
        </a:xfrm>
        <a:prstGeom prst="ellipse">
          <a:avLst/>
        </a:prstGeom>
        <a:solidFill>
          <a:schemeClr val="accent2">
            <a:hueOff val="4321856"/>
            <a:satOff val="16502"/>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a:t>Commercial, </a:t>
          </a:r>
          <a:r>
            <a:rPr lang="fr-FR" sz="1100" kern="1200" dirty="0" err="1"/>
            <a:t>Mkt</a:t>
          </a:r>
          <a:r>
            <a:rPr lang="fr-FR" sz="1100" kern="1200" dirty="0"/>
            <a:t>, </a:t>
          </a:r>
          <a:r>
            <a:rPr lang="fr-FR" sz="1100" kern="1200" dirty="0" err="1"/>
            <a:t>Comm</a:t>
          </a:r>
          <a:endParaRPr lang="fr-FR" sz="1100" kern="1200" dirty="0"/>
        </a:p>
      </dsp:txBody>
      <dsp:txXfrm>
        <a:off x="2343488" y="3859691"/>
        <a:ext cx="857638" cy="857638"/>
      </dsp:txXfrm>
    </dsp:sp>
    <dsp:sp modelId="{4F0FB06E-F3D3-4A2C-94CB-2FF89CCC8742}">
      <dsp:nvSpPr>
        <dsp:cNvPr id="0" name=""/>
        <dsp:cNvSpPr/>
      </dsp:nvSpPr>
      <dsp:spPr>
        <a:xfrm>
          <a:off x="325626" y="1841829"/>
          <a:ext cx="1212884" cy="1212884"/>
        </a:xfrm>
        <a:prstGeom prst="ellipse">
          <a:avLst/>
        </a:prstGeom>
        <a:solidFill>
          <a:schemeClr val="accent2">
            <a:hueOff val="6482784"/>
            <a:satOff val="24753"/>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fr-FR" sz="1100" kern="1200" dirty="0" err="1"/>
            <a:t>Prod</a:t>
          </a:r>
          <a:r>
            <a:rPr lang="fr-FR" sz="1100" kern="1200" dirty="0"/>
            <a:t> / BE</a:t>
          </a:r>
        </a:p>
      </dsp:txBody>
      <dsp:txXfrm>
        <a:off x="503249" y="2019452"/>
        <a:ext cx="857638" cy="8576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9F80B2-ECCA-41C0-938E-DC6FAA2C6980}">
      <dsp:nvSpPr>
        <dsp:cNvPr id="0" name=""/>
        <dsp:cNvSpPr/>
      </dsp:nvSpPr>
      <dsp:spPr>
        <a:xfrm>
          <a:off x="3273958" y="1786"/>
          <a:ext cx="1681683" cy="1093094"/>
        </a:xfrm>
        <a:prstGeom prst="roundRect">
          <a:avLst/>
        </a:prstGeom>
        <a:solidFill>
          <a:schemeClr val="accent3">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Déterminer les biens et les risques</a:t>
          </a:r>
        </a:p>
      </dsp:txBody>
      <dsp:txXfrm>
        <a:off x="3327318" y="55146"/>
        <a:ext cx="1574963" cy="986374"/>
      </dsp:txXfrm>
    </dsp:sp>
    <dsp:sp modelId="{671956DB-25B4-4285-ABE2-1A4DD6EE4C9F}">
      <dsp:nvSpPr>
        <dsp:cNvPr id="0" name=""/>
        <dsp:cNvSpPr/>
      </dsp:nvSpPr>
      <dsp:spPr>
        <a:xfrm>
          <a:off x="2308871" y="548333"/>
          <a:ext cx="3611857" cy="3611857"/>
        </a:xfrm>
        <a:custGeom>
          <a:avLst/>
          <a:gdLst/>
          <a:ahLst/>
          <a:cxnLst/>
          <a:rect l="0" t="0" r="0" b="0"/>
          <a:pathLst>
            <a:path>
              <a:moveTo>
                <a:pt x="2878919" y="353321"/>
              </a:moveTo>
              <a:arcTo wR="1805928" hR="1805928" stAng="18387121" swAng="1633729"/>
            </a:path>
          </a:pathLst>
        </a:custGeom>
        <a:noFill/>
        <a:ln w="9525" cap="flat" cmpd="sng" algn="ctr">
          <a:solidFill>
            <a:schemeClr val="accent3">
              <a:hueOff val="0"/>
              <a:satOff val="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5A079462-D2DA-4776-8A89-B8B3ACA181C2}">
      <dsp:nvSpPr>
        <dsp:cNvPr id="0" name=""/>
        <dsp:cNvSpPr/>
      </dsp:nvSpPr>
      <dsp:spPr>
        <a:xfrm>
          <a:off x="5079886" y="1807715"/>
          <a:ext cx="1681683" cy="1093094"/>
        </a:xfrm>
        <a:prstGeom prst="roundRect">
          <a:avLst/>
        </a:prstGeom>
        <a:solidFill>
          <a:schemeClr val="accent3">
            <a:hueOff val="531366"/>
            <a:satOff val="198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Connaitre la menace</a:t>
          </a:r>
        </a:p>
      </dsp:txBody>
      <dsp:txXfrm>
        <a:off x="5133246" y="1861075"/>
        <a:ext cx="1574963" cy="986374"/>
      </dsp:txXfrm>
    </dsp:sp>
    <dsp:sp modelId="{18CAF224-D91B-4623-B78A-1F9FA4FE2B6E}">
      <dsp:nvSpPr>
        <dsp:cNvPr id="0" name=""/>
        <dsp:cNvSpPr/>
      </dsp:nvSpPr>
      <dsp:spPr>
        <a:xfrm>
          <a:off x="2308871" y="548333"/>
          <a:ext cx="3611857" cy="3611857"/>
        </a:xfrm>
        <a:custGeom>
          <a:avLst/>
          <a:gdLst/>
          <a:ahLst/>
          <a:cxnLst/>
          <a:rect l="0" t="0" r="0" b="0"/>
          <a:pathLst>
            <a:path>
              <a:moveTo>
                <a:pt x="3424651" y="2606624"/>
              </a:moveTo>
              <a:arcTo wR="1805928" hR="1805928" stAng="1579150" swAng="1633729"/>
            </a:path>
          </a:pathLst>
        </a:custGeom>
        <a:noFill/>
        <a:ln w="9525" cap="flat" cmpd="sng" algn="ctr">
          <a:solidFill>
            <a:schemeClr val="accent3">
              <a:hueOff val="531366"/>
              <a:satOff val="198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DDE833F3-0BF4-40AE-8892-E9C7618BFA03}">
      <dsp:nvSpPr>
        <dsp:cNvPr id="0" name=""/>
        <dsp:cNvSpPr/>
      </dsp:nvSpPr>
      <dsp:spPr>
        <a:xfrm>
          <a:off x="3273958" y="3613643"/>
          <a:ext cx="1681683" cy="1093094"/>
        </a:xfrm>
        <a:prstGeom prst="roundRect">
          <a:avLst/>
        </a:prstGeom>
        <a:solidFill>
          <a:schemeClr val="accent3">
            <a:hueOff val="1062733"/>
            <a:satOff val="396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Appliquer les mesures</a:t>
          </a:r>
        </a:p>
      </dsp:txBody>
      <dsp:txXfrm>
        <a:off x="3327318" y="3667003"/>
        <a:ext cx="1574963" cy="986374"/>
      </dsp:txXfrm>
    </dsp:sp>
    <dsp:sp modelId="{F83E0409-C4BF-49BD-8782-898AEF596D2A}">
      <dsp:nvSpPr>
        <dsp:cNvPr id="0" name=""/>
        <dsp:cNvSpPr/>
      </dsp:nvSpPr>
      <dsp:spPr>
        <a:xfrm>
          <a:off x="2308871" y="548333"/>
          <a:ext cx="3611857" cy="3611857"/>
        </a:xfrm>
        <a:custGeom>
          <a:avLst/>
          <a:gdLst/>
          <a:ahLst/>
          <a:cxnLst/>
          <a:rect l="0" t="0" r="0" b="0"/>
          <a:pathLst>
            <a:path>
              <a:moveTo>
                <a:pt x="732937" y="3258535"/>
              </a:moveTo>
              <a:arcTo wR="1805928" hR="1805928" stAng="7587121" swAng="1633729"/>
            </a:path>
          </a:pathLst>
        </a:custGeom>
        <a:noFill/>
        <a:ln w="9525" cap="flat" cmpd="sng" algn="ctr">
          <a:solidFill>
            <a:schemeClr val="accent3">
              <a:hueOff val="1062733"/>
              <a:satOff val="396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 modelId="{373115CF-0791-4C7B-9EC0-A6A50DFB93E4}">
      <dsp:nvSpPr>
        <dsp:cNvPr id="0" name=""/>
        <dsp:cNvSpPr/>
      </dsp:nvSpPr>
      <dsp:spPr>
        <a:xfrm>
          <a:off x="1468029" y="1807715"/>
          <a:ext cx="1681683" cy="1093094"/>
        </a:xfrm>
        <a:prstGeom prst="roundRect">
          <a:avLst/>
        </a:prstGeom>
        <a:solidFill>
          <a:schemeClr val="accent3">
            <a:hueOff val="1594099"/>
            <a:satOff val="594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fr-FR" sz="1900" kern="1200" dirty="0"/>
            <a:t>S’entrainer</a:t>
          </a:r>
        </a:p>
      </dsp:txBody>
      <dsp:txXfrm>
        <a:off x="1521389" y="1861075"/>
        <a:ext cx="1574963" cy="986374"/>
      </dsp:txXfrm>
    </dsp:sp>
    <dsp:sp modelId="{3F2135AA-A296-4CE4-9A73-F4F396F5B7F9}">
      <dsp:nvSpPr>
        <dsp:cNvPr id="0" name=""/>
        <dsp:cNvSpPr/>
      </dsp:nvSpPr>
      <dsp:spPr>
        <a:xfrm>
          <a:off x="2308871" y="548333"/>
          <a:ext cx="3611857" cy="3611857"/>
        </a:xfrm>
        <a:custGeom>
          <a:avLst/>
          <a:gdLst/>
          <a:ahLst/>
          <a:cxnLst/>
          <a:rect l="0" t="0" r="0" b="0"/>
          <a:pathLst>
            <a:path>
              <a:moveTo>
                <a:pt x="187205" y="1005232"/>
              </a:moveTo>
              <a:arcTo wR="1805928" hR="1805928" stAng="12379150" swAng="1633729"/>
            </a:path>
          </a:pathLst>
        </a:custGeom>
        <a:noFill/>
        <a:ln w="9525" cap="flat" cmpd="sng" algn="ctr">
          <a:solidFill>
            <a:schemeClr val="accent3">
              <a:hueOff val="1594099"/>
              <a:satOff val="5940"/>
              <a:lumOff val="0"/>
              <a:alphaOff val="0"/>
            </a:schemeClr>
          </a:solidFill>
          <a:prstDash val="solid"/>
          <a:tailEnd type="arrow"/>
        </a:ln>
        <a:effectLst/>
        <a:sp3d z="-40000" prstMaterial="matte"/>
      </dsp:spPr>
      <dsp:style>
        <a:lnRef idx="1">
          <a:scrgbClr r="0" g="0" b="0"/>
        </a:lnRef>
        <a:fillRef idx="0">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1960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216033" y="698509"/>
        <a:ext cx="1153588" cy="847534"/>
      </dsp:txXfrm>
    </dsp:sp>
    <dsp:sp modelId="{95EA8358-AA3A-4ABB-8A2F-15BFF1FD37EE}">
      <dsp:nvSpPr>
        <dsp:cNvPr id="0" name=""/>
        <dsp:cNvSpPr/>
      </dsp:nvSpPr>
      <dsp:spPr>
        <a:xfrm>
          <a:off x="20783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4785764" y="2055977"/>
        <a:ext cx="1195965" cy="800449"/>
      </dsp:txXfrm>
    </dsp:sp>
    <dsp:sp modelId="{2A465338-D5A1-422F-9BC5-F4B0ABE121C7}">
      <dsp:nvSpPr>
        <dsp:cNvPr id="0" name=""/>
        <dsp:cNvSpPr/>
      </dsp:nvSpPr>
      <dsp:spPr>
        <a:xfrm>
          <a:off x="20783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098320" y="3162480"/>
        <a:ext cx="1153588" cy="847534"/>
      </dsp:txXfrm>
    </dsp:sp>
    <dsp:sp modelId="{69243C20-19CC-449B-B154-E46B9391F41C}">
      <dsp:nvSpPr>
        <dsp:cNvPr id="0" name=""/>
        <dsp:cNvSpPr/>
      </dsp:nvSpPr>
      <dsp:spPr>
        <a:xfrm>
          <a:off x="20783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2859978" y="3162480"/>
        <a:ext cx="1153588" cy="847534"/>
      </dsp:txXfrm>
    </dsp:sp>
    <dsp:sp modelId="{B8FCE3FF-1FC3-425C-8A54-6C7B9470082B}">
      <dsp:nvSpPr>
        <dsp:cNvPr id="0" name=""/>
        <dsp:cNvSpPr/>
      </dsp:nvSpPr>
      <dsp:spPr>
        <a:xfrm>
          <a:off x="20783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139573" y="2055977"/>
        <a:ext cx="1195965" cy="800449"/>
      </dsp:txXfrm>
    </dsp:sp>
    <dsp:sp modelId="{DB3DFF06-33FE-4B4E-8FC3-6538A2BCD3DF}">
      <dsp:nvSpPr>
        <dsp:cNvPr id="0" name=""/>
        <dsp:cNvSpPr/>
      </dsp:nvSpPr>
      <dsp:spPr>
        <a:xfrm>
          <a:off x="20783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2859978" y="902388"/>
        <a:ext cx="1153588" cy="8475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6532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673233" y="698509"/>
        <a:ext cx="1153588" cy="847534"/>
      </dsp:txXfrm>
    </dsp:sp>
    <dsp:sp modelId="{95EA8358-AA3A-4ABB-8A2F-15BFF1FD37EE}">
      <dsp:nvSpPr>
        <dsp:cNvPr id="0" name=""/>
        <dsp:cNvSpPr/>
      </dsp:nvSpPr>
      <dsp:spPr>
        <a:xfrm>
          <a:off x="25355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5242964" y="2055977"/>
        <a:ext cx="1195965" cy="800449"/>
      </dsp:txXfrm>
    </dsp:sp>
    <dsp:sp modelId="{2A465338-D5A1-422F-9BC5-F4B0ABE121C7}">
      <dsp:nvSpPr>
        <dsp:cNvPr id="0" name=""/>
        <dsp:cNvSpPr/>
      </dsp:nvSpPr>
      <dsp:spPr>
        <a:xfrm>
          <a:off x="25355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555520" y="3162480"/>
        <a:ext cx="1153588" cy="847534"/>
      </dsp:txXfrm>
    </dsp:sp>
    <dsp:sp modelId="{69243C20-19CC-449B-B154-E46B9391F41C}">
      <dsp:nvSpPr>
        <dsp:cNvPr id="0" name=""/>
        <dsp:cNvSpPr/>
      </dsp:nvSpPr>
      <dsp:spPr>
        <a:xfrm>
          <a:off x="25355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3317178" y="3162480"/>
        <a:ext cx="1153588" cy="847534"/>
      </dsp:txXfrm>
    </dsp:sp>
    <dsp:sp modelId="{B8FCE3FF-1FC3-425C-8A54-6C7B9470082B}">
      <dsp:nvSpPr>
        <dsp:cNvPr id="0" name=""/>
        <dsp:cNvSpPr/>
      </dsp:nvSpPr>
      <dsp:spPr>
        <a:xfrm>
          <a:off x="25355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596773" y="2055977"/>
        <a:ext cx="1195965" cy="800449"/>
      </dsp:txXfrm>
    </dsp:sp>
    <dsp:sp modelId="{DB3DFF06-33FE-4B4E-8FC3-6538A2BCD3DF}">
      <dsp:nvSpPr>
        <dsp:cNvPr id="0" name=""/>
        <dsp:cNvSpPr/>
      </dsp:nvSpPr>
      <dsp:spPr>
        <a:xfrm>
          <a:off x="25355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3317178" y="902388"/>
        <a:ext cx="1153588" cy="8475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6532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673233" y="698509"/>
        <a:ext cx="1153588" cy="847534"/>
      </dsp:txXfrm>
    </dsp:sp>
    <dsp:sp modelId="{95EA8358-AA3A-4ABB-8A2F-15BFF1FD37EE}">
      <dsp:nvSpPr>
        <dsp:cNvPr id="0" name=""/>
        <dsp:cNvSpPr/>
      </dsp:nvSpPr>
      <dsp:spPr>
        <a:xfrm>
          <a:off x="25355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5242964" y="2055977"/>
        <a:ext cx="1195965" cy="800449"/>
      </dsp:txXfrm>
    </dsp:sp>
    <dsp:sp modelId="{2A465338-D5A1-422F-9BC5-F4B0ABE121C7}">
      <dsp:nvSpPr>
        <dsp:cNvPr id="0" name=""/>
        <dsp:cNvSpPr/>
      </dsp:nvSpPr>
      <dsp:spPr>
        <a:xfrm>
          <a:off x="25355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555520" y="3162480"/>
        <a:ext cx="1153588" cy="847534"/>
      </dsp:txXfrm>
    </dsp:sp>
    <dsp:sp modelId="{69243C20-19CC-449B-B154-E46B9391F41C}">
      <dsp:nvSpPr>
        <dsp:cNvPr id="0" name=""/>
        <dsp:cNvSpPr/>
      </dsp:nvSpPr>
      <dsp:spPr>
        <a:xfrm>
          <a:off x="25355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3317178" y="3162480"/>
        <a:ext cx="1153588" cy="847534"/>
      </dsp:txXfrm>
    </dsp:sp>
    <dsp:sp modelId="{B8FCE3FF-1FC3-425C-8A54-6C7B9470082B}">
      <dsp:nvSpPr>
        <dsp:cNvPr id="0" name=""/>
        <dsp:cNvSpPr/>
      </dsp:nvSpPr>
      <dsp:spPr>
        <a:xfrm>
          <a:off x="25355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596773" y="2055977"/>
        <a:ext cx="1195965" cy="800449"/>
      </dsp:txXfrm>
    </dsp:sp>
    <dsp:sp modelId="{DB3DFF06-33FE-4B4E-8FC3-6538A2BCD3DF}">
      <dsp:nvSpPr>
        <dsp:cNvPr id="0" name=""/>
        <dsp:cNvSpPr/>
      </dsp:nvSpPr>
      <dsp:spPr>
        <a:xfrm>
          <a:off x="25355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3317178" y="902388"/>
        <a:ext cx="1153588" cy="8475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A1478-C1C4-4FFA-9EC8-9F0CA2747DA2}">
      <dsp:nvSpPr>
        <dsp:cNvPr id="0" name=""/>
        <dsp:cNvSpPr/>
      </dsp:nvSpPr>
      <dsp:spPr>
        <a:xfrm>
          <a:off x="2653276" y="274742"/>
          <a:ext cx="3955161" cy="3955161"/>
        </a:xfrm>
        <a:prstGeom prst="pie">
          <a:avLst>
            <a:gd name="adj1" fmla="val 16200000"/>
            <a:gd name="adj2" fmla="val 19800000"/>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Cyber sécurité</a:t>
          </a:r>
        </a:p>
      </dsp:txBody>
      <dsp:txXfrm>
        <a:off x="4673233" y="698509"/>
        <a:ext cx="1153588" cy="847534"/>
      </dsp:txXfrm>
    </dsp:sp>
    <dsp:sp modelId="{95EA8358-AA3A-4ABB-8A2F-15BFF1FD37EE}">
      <dsp:nvSpPr>
        <dsp:cNvPr id="0" name=""/>
        <dsp:cNvSpPr/>
      </dsp:nvSpPr>
      <dsp:spPr>
        <a:xfrm>
          <a:off x="2535562" y="478621"/>
          <a:ext cx="3955161" cy="3955161"/>
        </a:xfrm>
        <a:prstGeom prst="pie">
          <a:avLst>
            <a:gd name="adj1" fmla="val 19800000"/>
            <a:gd name="adj2" fmla="val 1800000"/>
          </a:avLst>
        </a:prstGeom>
        <a:solidFill>
          <a:schemeClr val="accent5">
            <a:hueOff val="312649"/>
            <a:satOff val="-277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Vie privée</a:t>
          </a:r>
        </a:p>
      </dsp:txBody>
      <dsp:txXfrm>
        <a:off x="5242964" y="2055977"/>
        <a:ext cx="1195965" cy="800449"/>
      </dsp:txXfrm>
    </dsp:sp>
    <dsp:sp modelId="{2A465338-D5A1-422F-9BC5-F4B0ABE121C7}">
      <dsp:nvSpPr>
        <dsp:cNvPr id="0" name=""/>
        <dsp:cNvSpPr/>
      </dsp:nvSpPr>
      <dsp:spPr>
        <a:xfrm>
          <a:off x="2535562" y="478621"/>
          <a:ext cx="3955161" cy="3955161"/>
        </a:xfrm>
        <a:prstGeom prst="pie">
          <a:avLst>
            <a:gd name="adj1" fmla="val 1800000"/>
            <a:gd name="adj2" fmla="val 5400000"/>
          </a:avLst>
        </a:prstGeom>
        <a:solidFill>
          <a:schemeClr val="accent5">
            <a:hueOff val="625298"/>
            <a:satOff val="-5545"/>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Sécurité physique</a:t>
          </a:r>
        </a:p>
      </dsp:txBody>
      <dsp:txXfrm>
        <a:off x="4555520" y="3162480"/>
        <a:ext cx="1153588" cy="847534"/>
      </dsp:txXfrm>
    </dsp:sp>
    <dsp:sp modelId="{69243C20-19CC-449B-B154-E46B9391F41C}">
      <dsp:nvSpPr>
        <dsp:cNvPr id="0" name=""/>
        <dsp:cNvSpPr/>
      </dsp:nvSpPr>
      <dsp:spPr>
        <a:xfrm>
          <a:off x="2535562" y="478621"/>
          <a:ext cx="3955161" cy="3955161"/>
        </a:xfrm>
        <a:prstGeom prst="pie">
          <a:avLst>
            <a:gd name="adj1" fmla="val 5400000"/>
            <a:gd name="adj2" fmla="val 9000000"/>
          </a:avLst>
        </a:prstGeom>
        <a:solidFill>
          <a:schemeClr val="accent5">
            <a:hueOff val="937947"/>
            <a:satOff val="-8317"/>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Gestion risques et résilience</a:t>
          </a:r>
        </a:p>
      </dsp:txBody>
      <dsp:txXfrm>
        <a:off x="3317178" y="3162480"/>
        <a:ext cx="1153588" cy="847534"/>
      </dsp:txXfrm>
    </dsp:sp>
    <dsp:sp modelId="{B8FCE3FF-1FC3-425C-8A54-6C7B9470082B}">
      <dsp:nvSpPr>
        <dsp:cNvPr id="0" name=""/>
        <dsp:cNvSpPr/>
      </dsp:nvSpPr>
      <dsp:spPr>
        <a:xfrm>
          <a:off x="2535562" y="478621"/>
          <a:ext cx="3955161" cy="3955161"/>
        </a:xfrm>
        <a:prstGeom prst="pie">
          <a:avLst>
            <a:gd name="adj1" fmla="val 9000000"/>
            <a:gd name="adj2" fmla="val 12600000"/>
          </a:avLst>
        </a:prstGeom>
        <a:solidFill>
          <a:schemeClr val="accent5">
            <a:hueOff val="1250597"/>
            <a:satOff val="-11090"/>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dirty="0"/>
            <a:t>Plans et procédures</a:t>
          </a:r>
        </a:p>
      </dsp:txBody>
      <dsp:txXfrm>
        <a:off x="2596773" y="2055977"/>
        <a:ext cx="1195965" cy="800449"/>
      </dsp:txXfrm>
    </dsp:sp>
    <dsp:sp modelId="{DB3DFF06-33FE-4B4E-8FC3-6538A2BCD3DF}">
      <dsp:nvSpPr>
        <dsp:cNvPr id="0" name=""/>
        <dsp:cNvSpPr/>
      </dsp:nvSpPr>
      <dsp:spPr>
        <a:xfrm>
          <a:off x="2535562" y="478621"/>
          <a:ext cx="3955161" cy="3955161"/>
        </a:xfrm>
        <a:prstGeom prst="pie">
          <a:avLst>
            <a:gd name="adj1" fmla="val 12600000"/>
            <a:gd name="adj2" fmla="val 16200000"/>
          </a:avLst>
        </a:prstGeom>
        <a:solidFill>
          <a:schemeClr val="accent5">
            <a:hueOff val="1563246"/>
            <a:satOff val="-13862"/>
            <a:lumOff val="0"/>
            <a:alphaOff val="0"/>
          </a:schemeClr>
        </a:solidFill>
        <a:ln w="38100" cap="flat" cmpd="sng" algn="ctr">
          <a:solidFill>
            <a:schemeClr val="lt1">
              <a:hueOff val="0"/>
              <a:satOff val="0"/>
              <a:lumOff val="0"/>
              <a:alphaOff val="0"/>
            </a:schemeClr>
          </a:solidFill>
          <a:prstDash val="solid"/>
        </a:ln>
        <a:effectLst>
          <a:outerShdw blurRad="130000" dist="101600" dir="2700000" algn="tl" rotWithShape="0">
            <a:srgbClr val="000000">
              <a:alpha val="35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fr-FR" sz="1800" kern="1200"/>
            <a:t>Personnel</a:t>
          </a:r>
          <a:endParaRPr lang="fr-FR" sz="1800" kern="1200" dirty="0"/>
        </a:p>
      </dsp:txBody>
      <dsp:txXfrm>
        <a:off x="3317178" y="902388"/>
        <a:ext cx="1153588" cy="84753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0.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1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7.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8.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9.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a:t>Modifiez le style du titre</a:t>
            </a:r>
            <a:endParaRPr kumimoji="0" lang="en-US"/>
          </a:p>
        </p:txBody>
      </p:sp>
      <p:sp>
        <p:nvSpPr>
          <p:cNvPr id="28" name="Espace réservé de la date 27"/>
          <p:cNvSpPr>
            <a:spLocks noGrp="1"/>
          </p:cNvSpPr>
          <p:nvPr>
            <p:ph type="dt" sz="half" idx="10"/>
          </p:nvPr>
        </p:nvSpPr>
        <p:spPr/>
        <p:txBody>
          <a:bodyPr/>
          <a:lstStyle/>
          <a:p>
            <a:fld id="{E65C3CAB-C215-4B5D-97C5-5999492B4C21}" type="datetimeFigureOut">
              <a:rPr lang="fr-FR" smtClean="0"/>
              <a:t>05/10/2020</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29" name="Espace réservé du numéro de diapositive 28"/>
          <p:cNvSpPr>
            <a:spLocks noGrp="1"/>
          </p:cNvSpPr>
          <p:nvPr>
            <p:ph type="sldNum" sz="quarter" idx="12"/>
          </p:nvPr>
        </p:nvSpPr>
        <p:spPr/>
        <p:txBody>
          <a:bodyPr/>
          <a:lstStyle/>
          <a:p>
            <a:fld id="{E82536AE-9C4A-42B0-8BC9-BDA123A9B550}" type="slidenum">
              <a:rPr lang="fr-FR" smtClean="0"/>
              <a:t>‹N°›</a:t>
            </a:fld>
            <a:endParaRPr lang="fr-FR"/>
          </a:p>
        </p:txBody>
      </p:sp>
      <p:sp>
        <p:nvSpPr>
          <p:cNvPr id="9" name="Sous-titr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Modifiez le style des sous-titres du masque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kumimoji="0" lang="fr-FR"/>
              <a:t>Modifiez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65C3CAB-C215-4B5D-97C5-5999492B4C21}" type="datetimeFigureOut">
              <a:rPr lang="fr-FR" smtClean="0"/>
              <a:t>05/10/2020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Modifiez les styles du texte du masque</a:t>
            </a:r>
          </a:p>
        </p:txBody>
      </p:sp>
      <p:sp>
        <p:nvSpPr>
          <p:cNvPr id="4" name="Espace réservé de la date 3"/>
          <p:cNvSpPr>
            <a:spLocks noGrp="1"/>
          </p:cNvSpPr>
          <p:nvPr>
            <p:ph type="dt" sz="half" idx="10"/>
          </p:nvPr>
        </p:nvSpPr>
        <p:spPr/>
        <p:txBody>
          <a:bodyPr/>
          <a:lstStyle/>
          <a:p>
            <a:fld id="{E65C3CAB-C215-4B5D-97C5-5999492B4C21}" type="datetimeFigureOut">
              <a:rPr lang="fr-FR" smtClean="0"/>
              <a:t>05/10/2020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7924800" y="6416675"/>
            <a:ext cx="762000" cy="365125"/>
          </a:xfrm>
        </p:spPr>
        <p:txBody>
          <a:bodyPr/>
          <a:lstStyle/>
          <a:p>
            <a:fld id="{E82536AE-9C4A-42B0-8BC9-BDA123A9B550}" type="slidenum">
              <a:rPr lang="fr-FR" smtClean="0"/>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u contenu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u contenu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05/10/2020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8229600" cy="1143000"/>
          </a:xfrm>
        </p:spPr>
        <p:txBody>
          <a:bodyPr anchor="ctr"/>
          <a:lstStyle>
            <a:lvl1pPr>
              <a:defRPr/>
            </a:lvl1pPr>
          </a:lstStyle>
          <a:p>
            <a:r>
              <a:rPr kumimoji="0" lang="fr-FR"/>
              <a:t>Modifiez le style du titre</a:t>
            </a:r>
            <a:endParaRPr kumimoji="0" lang="en-US"/>
          </a:p>
        </p:txBody>
      </p:sp>
      <p:sp>
        <p:nvSpPr>
          <p:cNvPr id="3" name="Espace réservé du texte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4" name="Espace réservé du texte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a:t>Modifiez les styles du texte du masque</a:t>
            </a:r>
          </a:p>
        </p:txBody>
      </p:sp>
      <p:sp>
        <p:nvSpPr>
          <p:cNvPr id="5" name="Espace réservé du contenu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6" name="Espace réservé du contenu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0"/>
          </p:nvPr>
        </p:nvSpPr>
        <p:spPr/>
        <p:txBody>
          <a:bodyPr/>
          <a:lstStyle/>
          <a:p>
            <a:fld id="{E65C3CAB-C215-4B5D-97C5-5999492B4C21}" type="datetimeFigureOut">
              <a:rPr lang="fr-FR" smtClean="0"/>
              <a:t>05/10/2020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Modifiez le style du titre</a:t>
            </a:r>
            <a:endParaRPr kumimoji="0" lang="en-US"/>
          </a:p>
        </p:txBody>
      </p:sp>
      <p:sp>
        <p:nvSpPr>
          <p:cNvPr id="3" name="Espace réservé de la date 2"/>
          <p:cNvSpPr>
            <a:spLocks noGrp="1"/>
          </p:cNvSpPr>
          <p:nvPr>
            <p:ph type="dt" sz="half" idx="10"/>
          </p:nvPr>
        </p:nvSpPr>
        <p:spPr/>
        <p:txBody>
          <a:bodyPr/>
          <a:lstStyle/>
          <a:p>
            <a:fld id="{E65C3CAB-C215-4B5D-97C5-5999492B4C21}" type="datetimeFigureOut">
              <a:rPr lang="fr-FR" smtClean="0"/>
              <a:t>05/10/2020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65C3CAB-C215-4B5D-97C5-5999492B4C21}" type="datetimeFigureOut">
              <a:rPr lang="fr-FR" smtClean="0"/>
              <a:t>05/10/2020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a:t>Modifiez le style du titre</a:t>
            </a:r>
            <a:endParaRPr kumimoji="0" lang="en-US"/>
          </a:p>
        </p:txBody>
      </p:sp>
      <p:sp>
        <p:nvSpPr>
          <p:cNvPr id="3" name="Espace réservé du texte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a:t>Modifiez les styles du texte du masque</a:t>
            </a:r>
          </a:p>
        </p:txBody>
      </p:sp>
      <p:sp>
        <p:nvSpPr>
          <p:cNvPr id="4" name="Espace réservé du contenu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a:t>Modifiez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5" name="Espace réservé de la date 4"/>
          <p:cNvSpPr>
            <a:spLocks noGrp="1"/>
          </p:cNvSpPr>
          <p:nvPr>
            <p:ph type="dt" sz="half" idx="10"/>
          </p:nvPr>
        </p:nvSpPr>
        <p:spPr/>
        <p:txBody>
          <a:bodyPr/>
          <a:lstStyle/>
          <a:p>
            <a:fld id="{E65C3CAB-C215-4B5D-97C5-5999492B4C21}" type="datetimeFigureOut">
              <a:rPr lang="fr-FR" smtClean="0"/>
              <a:t>05/10/2020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fr-FR"/>
              <a:t>Modifiez le style du titre</a:t>
            </a:r>
            <a:endParaRPr kumimoji="0" lang="en-US"/>
          </a:p>
        </p:txBody>
      </p:sp>
      <p:sp>
        <p:nvSpPr>
          <p:cNvPr id="3" name="Espace réservé pour une image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a:t>Modifiez les styles du texte du masque</a:t>
            </a:r>
          </a:p>
        </p:txBody>
      </p:sp>
      <p:sp>
        <p:nvSpPr>
          <p:cNvPr id="5" name="Espace réservé de la date 4"/>
          <p:cNvSpPr>
            <a:spLocks noGrp="1"/>
          </p:cNvSpPr>
          <p:nvPr>
            <p:ph type="dt" sz="half" idx="10"/>
          </p:nvPr>
        </p:nvSpPr>
        <p:spPr/>
        <p:txBody>
          <a:bodyPr/>
          <a:lstStyle/>
          <a:p>
            <a:fld id="{E65C3CAB-C215-4B5D-97C5-5999492B4C21}" type="datetimeFigureOut">
              <a:rPr lang="fr-FR" smtClean="0"/>
              <a:t>05/10/2020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E82536AE-9C4A-42B0-8BC9-BDA123A9B550}" type="slidenum">
              <a:rPr lang="fr-FR" smtClean="0"/>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a:t>Modifiez le style du titre</a:t>
            </a:r>
            <a:endParaRPr kumimoji="0" lang="en-US"/>
          </a:p>
        </p:txBody>
      </p:sp>
      <p:sp>
        <p:nvSpPr>
          <p:cNvPr id="13" name="Espace réservé du texte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fr-FR"/>
              <a:t>Modifiez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E65C3CAB-C215-4B5D-97C5-5999492B4C21}" type="datetimeFigureOut">
              <a:rPr lang="fr-FR" smtClean="0"/>
              <a:t>05/10/2020</a:t>
            </a:fld>
            <a:endParaRPr lang="fr-FR"/>
          </a:p>
        </p:txBody>
      </p:sp>
      <p:sp>
        <p:nvSpPr>
          <p:cNvPr id="3" name="Espace réservé du pied de page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fr-FR"/>
          </a:p>
        </p:txBody>
      </p:sp>
      <p:sp>
        <p:nvSpPr>
          <p:cNvPr id="23" name="Espace réservé du numéro de diapositive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E82536AE-9C4A-42B0-8BC9-BDA123A9B550}" type="slidenum">
              <a:rPr lang="fr-FR" smtClean="0"/>
              <a:t>‹N°›</a:t>
            </a:fld>
            <a:endParaRPr lang="fr-FR"/>
          </a:p>
        </p:txBody>
      </p:sp>
    </p:spTree>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2" Type="http://schemas.openxmlformats.org/officeDocument/2006/relationships/hyperlink" Target="mailto:sebastien.castet@teams.eisti.fr"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secnumacademie.gouv.f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0" y="1371600"/>
            <a:ext cx="9144000" cy="1828800"/>
          </a:xfrm>
        </p:spPr>
        <p:txBody>
          <a:bodyPr>
            <a:normAutofit fontScale="90000"/>
          </a:bodyPr>
          <a:lstStyle/>
          <a:p>
            <a:r>
              <a:rPr lang="fr-FR" dirty="0" err="1"/>
              <a:t>Cybersécurite</a:t>
            </a:r>
            <a:r>
              <a:rPr lang="fr-FR" dirty="0"/>
              <a:t> </a:t>
            </a:r>
            <a:r>
              <a:rPr lang="fr-FR" dirty="0" err="1"/>
              <a:t>operationnelle</a:t>
            </a:r>
            <a:r>
              <a:rPr lang="fr-FR" dirty="0"/>
              <a:t> en entreprise</a:t>
            </a:r>
          </a:p>
        </p:txBody>
      </p:sp>
    </p:spTree>
    <p:extLst>
      <p:ext uri="{BB962C8B-B14F-4D97-AF65-F5344CB8AC3E}">
        <p14:creationId xmlns:p14="http://schemas.microsoft.com/office/powerpoint/2010/main" val="3795595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180290"/>
            <a:ext cx="6120680" cy="19968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Cyber Espace</a:t>
            </a:r>
          </a:p>
        </p:txBody>
      </p:sp>
      <p:sp>
        <p:nvSpPr>
          <p:cNvPr id="3" name="Espace réservé du contenu 2"/>
          <p:cNvSpPr>
            <a:spLocks noGrp="1"/>
          </p:cNvSpPr>
          <p:nvPr>
            <p:ph idx="1"/>
          </p:nvPr>
        </p:nvSpPr>
        <p:spPr>
          <a:xfrm>
            <a:off x="395536" y="1816224"/>
            <a:ext cx="8229600" cy="4900786"/>
          </a:xfrm>
        </p:spPr>
        <p:txBody>
          <a:bodyPr>
            <a:normAutofit fontScale="92500" lnSpcReduction="20000"/>
          </a:bodyPr>
          <a:lstStyle/>
          <a:p>
            <a:pPr marL="137160" indent="0">
              <a:buNone/>
            </a:pPr>
            <a:r>
              <a:rPr lang="fr-FR" dirty="0"/>
              <a:t>Profil du hacker :</a:t>
            </a:r>
          </a:p>
          <a:p>
            <a:pPr marL="137160" indent="0">
              <a:buNone/>
            </a:pPr>
            <a:endParaRPr lang="fr-FR" dirty="0"/>
          </a:p>
          <a:p>
            <a:pPr marL="137160" indent="0">
              <a:buNone/>
            </a:pPr>
            <a:endParaRPr lang="fr-FR" dirty="0"/>
          </a:p>
          <a:p>
            <a:pPr marL="137160" indent="0">
              <a:buNone/>
            </a:pPr>
            <a:endParaRPr lang="fr-FR" dirty="0"/>
          </a:p>
          <a:p>
            <a:pPr marL="137160" indent="0">
              <a:buNone/>
            </a:pPr>
            <a:endParaRPr lang="fr-FR" dirty="0"/>
          </a:p>
          <a:p>
            <a:pPr marL="137160" indent="0">
              <a:buNone/>
            </a:pPr>
            <a:endParaRPr lang="fr-FR" dirty="0"/>
          </a:p>
          <a:p>
            <a:pPr>
              <a:buFont typeface="Arial" pitchFamily="34" charset="0"/>
              <a:buChar char="•"/>
            </a:pPr>
            <a:r>
              <a:rPr lang="fr-FR" dirty="0" err="1"/>
              <a:t>Kiddy</a:t>
            </a:r>
            <a:r>
              <a:rPr lang="fr-FR" dirty="0"/>
              <a:t>-hacker</a:t>
            </a:r>
          </a:p>
          <a:p>
            <a:pPr>
              <a:buFont typeface="Arial" pitchFamily="34" charset="0"/>
              <a:buChar char="•"/>
            </a:pPr>
            <a:r>
              <a:rPr lang="fr-FR" dirty="0"/>
              <a:t>Joueur</a:t>
            </a:r>
          </a:p>
          <a:p>
            <a:pPr>
              <a:buFont typeface="Arial" pitchFamily="34" charset="0"/>
              <a:buChar char="•"/>
            </a:pPr>
            <a:r>
              <a:rPr lang="fr-FR" dirty="0"/>
              <a:t>Criminel</a:t>
            </a:r>
          </a:p>
          <a:p>
            <a:pPr>
              <a:buFont typeface="Arial" pitchFamily="34" charset="0"/>
              <a:buChar char="•"/>
            </a:pPr>
            <a:r>
              <a:rPr lang="fr-FR" dirty="0"/>
              <a:t>Etatique</a:t>
            </a:r>
          </a:p>
          <a:p>
            <a:pPr>
              <a:buFont typeface="Arial" pitchFamily="34" charset="0"/>
              <a:buChar char="•"/>
            </a:pPr>
            <a:r>
              <a:rPr lang="fr-FR" dirty="0"/>
              <a:t>Idéologue</a:t>
            </a:r>
          </a:p>
          <a:p>
            <a:pPr>
              <a:buFont typeface="Arial" pitchFamily="34" charset="0"/>
              <a:buChar char="•"/>
            </a:pPr>
            <a:r>
              <a:rPr lang="fr-FR" dirty="0"/>
              <a:t>Vengeance</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55" y="188640"/>
            <a:ext cx="244312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86916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1270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Cybersécurité</a:t>
            </a:r>
          </a:p>
        </p:txBody>
      </p:sp>
      <p:sp>
        <p:nvSpPr>
          <p:cNvPr id="3" name="Espace réservé du contenu 2"/>
          <p:cNvSpPr>
            <a:spLocks noGrp="1"/>
          </p:cNvSpPr>
          <p:nvPr>
            <p:ph idx="1"/>
          </p:nvPr>
        </p:nvSpPr>
        <p:spPr>
          <a:solidFill>
            <a:schemeClr val="tx1"/>
          </a:solidFill>
        </p:spPr>
        <p:txBody>
          <a:bodyPr>
            <a:normAutofit/>
          </a:bodyPr>
          <a:lstStyle/>
          <a:p>
            <a:pPr marL="137160" indent="0">
              <a:buNone/>
            </a:pPr>
            <a:r>
              <a:rPr lang="fr-FR" sz="2000" b="1" dirty="0">
                <a:solidFill>
                  <a:schemeClr val="tx1">
                    <a:lumMod val="50000"/>
                  </a:schemeClr>
                </a:solidFill>
              </a:rPr>
              <a:t>La cybersécurité concerne la protection de toute l’information </a:t>
            </a:r>
            <a:r>
              <a:rPr lang="fr-FR" sz="2000" b="1" dirty="0">
                <a:solidFill>
                  <a:srgbClr val="FF0000"/>
                </a:solidFill>
              </a:rPr>
              <a:t>stockée numériquement ainsi que les moyens électroniques associés </a:t>
            </a:r>
            <a:r>
              <a:rPr lang="fr-FR" sz="2000" b="1" dirty="0">
                <a:solidFill>
                  <a:schemeClr val="tx1">
                    <a:lumMod val="50000"/>
                  </a:schemeClr>
                </a:solidFill>
              </a:rPr>
              <a:t>pour assurer la disponibilité, l’intégrité et la confidentialité.</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5457" y="2594363"/>
            <a:ext cx="4134775" cy="3570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582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s2.qwant.com/thumbr/0x0/7/8/2579d43771bcdb0dddc12fb72248af/b_1_q_0_p_0.jpg?u=http%3A%2F%2Fdefense.blogs.lavoixdunord.fr%2Fmedia%2F02%2F00%2F2883470380.2.jpg&amp;q=0&amp;b=1&amp;p=0&amp;a=1"/>
          <p:cNvPicPr>
            <a:picLocks noChangeAspect="1" noChangeArrowheads="1"/>
          </p:cNvPicPr>
          <p:nvPr/>
        </p:nvPicPr>
        <p:blipFill>
          <a:blip r:embed="rId2" cstate="print"/>
          <a:srcRect/>
          <a:stretch>
            <a:fillRect/>
          </a:stretch>
        </p:blipFill>
        <p:spPr bwMode="auto">
          <a:xfrm>
            <a:off x="2627784" y="208831"/>
            <a:ext cx="1628800" cy="1628800"/>
          </a:xfrm>
          <a:prstGeom prst="rect">
            <a:avLst/>
          </a:prstGeom>
          <a:noFill/>
        </p:spPr>
      </p:pic>
      <p:pic>
        <p:nvPicPr>
          <p:cNvPr id="5" name="Picture 8" descr="https://s2.qwant.com/thumbr/0x0/c/1/549d942eb39e4382fb89b285d06262/b_1_q_0_p_0.jpg?u=http%3A%2F%2Fimg.clubic.com%2F05443003-photo-logo-anssi-new.jpg&amp;q=0&amp;b=1&amp;p=0&amp;a=1"/>
          <p:cNvPicPr>
            <a:picLocks noChangeAspect="1" noChangeArrowheads="1"/>
          </p:cNvPicPr>
          <p:nvPr/>
        </p:nvPicPr>
        <p:blipFill>
          <a:blip r:embed="rId3" cstate="print"/>
          <a:srcRect/>
          <a:stretch>
            <a:fillRect/>
          </a:stretch>
        </p:blipFill>
        <p:spPr bwMode="auto">
          <a:xfrm>
            <a:off x="4427984" y="188640"/>
            <a:ext cx="1669182" cy="1669182"/>
          </a:xfrm>
          <a:prstGeom prst="rect">
            <a:avLst/>
          </a:prstGeom>
          <a:noFill/>
        </p:spPr>
      </p:pic>
      <p:pic>
        <p:nvPicPr>
          <p:cNvPr id="6" name="Picture 2" descr="Logo DRSD"/>
          <p:cNvPicPr>
            <a:picLocks noChangeAspect="1" noChangeArrowheads="1"/>
          </p:cNvPicPr>
          <p:nvPr/>
        </p:nvPicPr>
        <p:blipFill>
          <a:blip r:embed="rId4" cstate="print"/>
          <a:srcRect/>
          <a:stretch>
            <a:fillRect/>
          </a:stretch>
        </p:blipFill>
        <p:spPr bwMode="auto">
          <a:xfrm>
            <a:off x="6274110" y="208831"/>
            <a:ext cx="1754274" cy="1684104"/>
          </a:xfrm>
          <a:prstGeom prst="rect">
            <a:avLst/>
          </a:prstGeom>
          <a:noFill/>
        </p:spPr>
      </p:pic>
      <p:pic>
        <p:nvPicPr>
          <p:cNvPr id="7" name="Picture 2"/>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153" t="8090" r="8238" b="8835"/>
          <a:stretch/>
        </p:blipFill>
        <p:spPr bwMode="auto">
          <a:xfrm>
            <a:off x="899592" y="208831"/>
            <a:ext cx="1568804" cy="1588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07504" y="1988840"/>
            <a:ext cx="8928992" cy="4708981"/>
          </a:xfrm>
          <a:prstGeom prst="rect">
            <a:avLst/>
          </a:prstGeom>
        </p:spPr>
        <p:txBody>
          <a:bodyPr wrap="square">
            <a:spAutoFit/>
          </a:bodyPr>
          <a:lstStyle/>
          <a:p>
            <a:r>
              <a:rPr lang="fr-FR" sz="2000" dirty="0"/>
              <a:t>Les services de l’État en charge de la sécurité économique recensent chaque année de plus en plus d’actes hostiles à l’encontre des acteurs économiques (entreprises et établissements de recherche).</a:t>
            </a:r>
            <a:br>
              <a:rPr lang="fr-FR" sz="2000" dirty="0"/>
            </a:br>
            <a:br>
              <a:rPr lang="fr-FR" sz="2000" dirty="0"/>
            </a:br>
            <a:r>
              <a:rPr lang="fr-FR" sz="2000" dirty="0"/>
              <a:t>2 attaques avérées en Béarn chaque semaine</a:t>
            </a:r>
            <a:br>
              <a:rPr lang="fr-FR" sz="2000" dirty="0"/>
            </a:br>
            <a:r>
              <a:rPr lang="fr-FR" sz="2000" dirty="0"/>
              <a:t>Chiffre d’affaire de 134Md€/an en 2022 !! (Source </a:t>
            </a:r>
            <a:r>
              <a:rPr lang="fr-FR" sz="2000" dirty="0" err="1"/>
              <a:t>Jupiner</a:t>
            </a:r>
            <a:r>
              <a:rPr lang="fr-FR" sz="2000" dirty="0"/>
              <a:t> </a:t>
            </a:r>
            <a:r>
              <a:rPr lang="fr-FR" sz="2000" dirty="0" err="1"/>
              <a:t>Research</a:t>
            </a:r>
            <a:r>
              <a:rPr lang="fr-FR" sz="2000" dirty="0"/>
              <a:t>) </a:t>
            </a:r>
            <a:br>
              <a:rPr lang="fr-FR" sz="2000" dirty="0"/>
            </a:br>
            <a:r>
              <a:rPr lang="fr-FR" sz="2000" dirty="0"/>
              <a:t>Toutes tailles, tous secteurs !</a:t>
            </a:r>
            <a:br>
              <a:rPr lang="fr-FR" sz="2000" dirty="0"/>
            </a:br>
            <a:r>
              <a:rPr lang="fr-FR" sz="2000" dirty="0"/>
              <a:t>80% maladresse 20% actes mal intentionnés</a:t>
            </a:r>
            <a:br>
              <a:rPr lang="fr-FR" sz="2000" dirty="0"/>
            </a:br>
            <a:br>
              <a:rPr lang="fr-FR" sz="2000" dirty="0"/>
            </a:br>
            <a:r>
              <a:rPr lang="fr-FR" sz="2000" dirty="0"/>
              <a:t>des conséquences graves</a:t>
            </a:r>
            <a:br>
              <a:rPr lang="fr-FR" sz="2000" dirty="0"/>
            </a:br>
            <a:r>
              <a:rPr lang="fr-FR" sz="2000" dirty="0"/>
              <a:t>perte d’emplois</a:t>
            </a:r>
            <a:br>
              <a:rPr lang="fr-FR" sz="2000" dirty="0"/>
            </a:br>
            <a:r>
              <a:rPr lang="fr-FR" sz="2000" dirty="0"/>
              <a:t>perte d'un client ou d'un marché</a:t>
            </a:r>
            <a:br>
              <a:rPr lang="fr-FR" sz="2000" dirty="0"/>
            </a:br>
            <a:r>
              <a:rPr lang="fr-FR" sz="2000" dirty="0"/>
              <a:t>dégradation de l'image de l'entreprise</a:t>
            </a:r>
            <a:br>
              <a:rPr lang="fr-FR" sz="2000" dirty="0"/>
            </a:br>
            <a:r>
              <a:rPr lang="fr-FR" sz="2000" dirty="0"/>
              <a:t>perte du bénéfice d'une innovation</a:t>
            </a:r>
            <a:br>
              <a:rPr lang="fr-FR" sz="2000" dirty="0"/>
            </a:br>
            <a:r>
              <a:rPr lang="fr-FR" sz="2000" dirty="0"/>
              <a:t>perte de bases de données volumineuses et/ou confidentielles</a:t>
            </a:r>
          </a:p>
        </p:txBody>
      </p:sp>
    </p:spTree>
    <p:extLst>
      <p:ext uri="{BB962C8B-B14F-4D97-AF65-F5344CB8AC3E}">
        <p14:creationId xmlns:p14="http://schemas.microsoft.com/office/powerpoint/2010/main" val="40480422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données générées dans l’entreprise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44962010"/>
              </p:ext>
            </p:extLst>
          </p:nvPr>
        </p:nvGraphicFramePr>
        <p:xfrm>
          <a:off x="3571421" y="1628800"/>
          <a:ext cx="55446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0" y="1556792"/>
            <a:ext cx="4139952" cy="5078313"/>
          </a:xfrm>
          <a:prstGeom prst="rect">
            <a:avLst/>
          </a:prstGeom>
          <a:noFill/>
        </p:spPr>
        <p:txBody>
          <a:bodyPr wrap="square" rtlCol="0">
            <a:spAutoFit/>
          </a:bodyPr>
          <a:lstStyle/>
          <a:p>
            <a:pPr marL="285750" indent="-285750">
              <a:buFont typeface="Arial" charset="0"/>
              <a:buChar char="•"/>
            </a:pPr>
            <a:r>
              <a:rPr lang="fr-FR" b="1" dirty="0"/>
              <a:t>Direction, Finance : </a:t>
            </a:r>
            <a:r>
              <a:rPr lang="fr-FR" dirty="0"/>
              <a:t>données relatives à la stratégie d’entreprise, aux investissements, à la facturation, au paiement</a:t>
            </a:r>
          </a:p>
          <a:p>
            <a:pPr marL="285750" indent="-285750">
              <a:buFont typeface="Arial" charset="0"/>
              <a:buChar char="•"/>
            </a:pPr>
            <a:endParaRPr lang="fr-FR" dirty="0"/>
          </a:p>
          <a:p>
            <a:pPr marL="285750" indent="-285750">
              <a:buFont typeface="Arial" charset="0"/>
              <a:buChar char="•"/>
            </a:pPr>
            <a:r>
              <a:rPr lang="fr-FR" b="1" dirty="0"/>
              <a:t>Ressources Humaines : </a:t>
            </a:r>
            <a:r>
              <a:rPr lang="fr-FR" dirty="0"/>
              <a:t>données relatives à la gestion des données personnelles des employés</a:t>
            </a:r>
          </a:p>
          <a:p>
            <a:pPr marL="285750" indent="-285750">
              <a:buFont typeface="Arial" charset="0"/>
              <a:buChar char="•"/>
            </a:pPr>
            <a:endParaRPr lang="fr-FR" dirty="0"/>
          </a:p>
          <a:p>
            <a:pPr marL="285750" indent="-285750">
              <a:buFont typeface="Arial" charset="0"/>
              <a:buChar char="•"/>
            </a:pPr>
            <a:r>
              <a:rPr lang="fr-FR" b="1" dirty="0"/>
              <a:t>Commercial, Marketing Communication : </a:t>
            </a:r>
            <a:r>
              <a:rPr lang="fr-FR" dirty="0"/>
              <a:t>données relatives aux clients, aux contrats, à la grille des prix</a:t>
            </a:r>
          </a:p>
          <a:p>
            <a:pPr marL="285750" indent="-285750">
              <a:buFont typeface="Arial" charset="0"/>
              <a:buChar char="•"/>
            </a:pPr>
            <a:endParaRPr lang="fr-FR" dirty="0"/>
          </a:p>
          <a:p>
            <a:pPr marL="285750" indent="-285750">
              <a:buFont typeface="Arial" charset="0"/>
              <a:buChar char="•"/>
            </a:pPr>
            <a:r>
              <a:rPr lang="fr-FR" b="1" dirty="0"/>
              <a:t>Production, Bureau d’études : </a:t>
            </a:r>
            <a:r>
              <a:rPr lang="fr-FR" dirty="0"/>
              <a:t>données relatives à la fourniture de produits ou de services, flux logistiques, gestion des stocks</a:t>
            </a:r>
          </a:p>
        </p:txBody>
      </p:sp>
    </p:spTree>
    <p:extLst>
      <p:ext uri="{BB962C8B-B14F-4D97-AF65-F5344CB8AC3E}">
        <p14:creationId xmlns:p14="http://schemas.microsoft.com/office/powerpoint/2010/main" val="29258955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données sensibles dans l’entreprise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188478625"/>
              </p:ext>
            </p:extLst>
          </p:nvPr>
        </p:nvGraphicFramePr>
        <p:xfrm>
          <a:off x="3571421" y="1628800"/>
          <a:ext cx="55446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0" y="1556792"/>
            <a:ext cx="4139952" cy="5355312"/>
          </a:xfrm>
          <a:prstGeom prst="rect">
            <a:avLst/>
          </a:prstGeom>
          <a:noFill/>
        </p:spPr>
        <p:txBody>
          <a:bodyPr wrap="square" rtlCol="0">
            <a:spAutoFit/>
          </a:bodyPr>
          <a:lstStyle/>
          <a:p>
            <a:pPr marL="285750" indent="-285750">
              <a:buFont typeface="Arial" charset="0"/>
              <a:buChar char="•"/>
            </a:pPr>
            <a:r>
              <a:rPr lang="fr-FR" b="1" dirty="0"/>
              <a:t>Direction, Finance : </a:t>
            </a:r>
            <a:r>
              <a:rPr lang="fr-FR" dirty="0"/>
              <a:t>données relatives à la stratégie d’entreprise, aux investissements, à la facturation, au paiement</a:t>
            </a:r>
          </a:p>
          <a:p>
            <a:pPr marL="285750" indent="-285750">
              <a:buFont typeface="Arial" charset="0"/>
              <a:buChar char="•"/>
            </a:pPr>
            <a:endParaRPr lang="fr-FR" dirty="0"/>
          </a:p>
          <a:p>
            <a:pPr marL="285750" indent="-285750">
              <a:buFont typeface="Arial" charset="0"/>
              <a:buChar char="•"/>
            </a:pPr>
            <a:r>
              <a:rPr lang="fr-FR" b="1" dirty="0"/>
              <a:t>Ressources Humaines : </a:t>
            </a:r>
            <a:r>
              <a:rPr lang="fr-FR" dirty="0"/>
              <a:t>données relatives à la gestion des données personnelles des employés</a:t>
            </a:r>
          </a:p>
          <a:p>
            <a:pPr marL="285750" indent="-285750">
              <a:buFont typeface="Arial" charset="0"/>
              <a:buChar char="•"/>
            </a:pPr>
            <a:endParaRPr lang="fr-FR" dirty="0"/>
          </a:p>
          <a:p>
            <a:pPr marL="285750" indent="-285750">
              <a:buFont typeface="Arial" charset="0"/>
              <a:buChar char="•"/>
            </a:pPr>
            <a:r>
              <a:rPr lang="fr-FR" b="1" dirty="0"/>
              <a:t>Commercial, Marketing Communication : </a:t>
            </a:r>
            <a:r>
              <a:rPr lang="fr-FR" dirty="0"/>
              <a:t>données relatives aux clients, aux contrats, à la grille des prix</a:t>
            </a:r>
          </a:p>
          <a:p>
            <a:pPr marL="285750" indent="-285750">
              <a:buFont typeface="Arial" charset="0"/>
              <a:buChar char="•"/>
            </a:pPr>
            <a:endParaRPr lang="fr-FR" dirty="0"/>
          </a:p>
          <a:p>
            <a:pPr marL="285750" indent="-285750">
              <a:buFont typeface="Arial" charset="0"/>
              <a:buChar char="•"/>
            </a:pPr>
            <a:r>
              <a:rPr lang="fr-FR" b="1" dirty="0"/>
              <a:t>Production, Bureau d’études : </a:t>
            </a:r>
            <a:r>
              <a:rPr lang="fr-FR" dirty="0"/>
              <a:t>données au secret industriel, aux données de commande et de contrôle des robots, aux flux de production, à la logistique</a:t>
            </a:r>
          </a:p>
        </p:txBody>
      </p:sp>
    </p:spTree>
    <p:extLst>
      <p:ext uri="{BB962C8B-B14F-4D97-AF65-F5344CB8AC3E}">
        <p14:creationId xmlns:p14="http://schemas.microsoft.com/office/powerpoint/2010/main" val="4095808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Éléments critiques dans l’entreprise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59975187"/>
              </p:ext>
            </p:extLst>
          </p:nvPr>
        </p:nvGraphicFramePr>
        <p:xfrm>
          <a:off x="3571421" y="1628800"/>
          <a:ext cx="5544616" cy="4896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0" y="1556792"/>
            <a:ext cx="4139952" cy="4770537"/>
          </a:xfrm>
          <a:prstGeom prst="rect">
            <a:avLst/>
          </a:prstGeom>
          <a:noFill/>
        </p:spPr>
        <p:txBody>
          <a:bodyPr wrap="square" rtlCol="0">
            <a:spAutoFit/>
          </a:bodyPr>
          <a:lstStyle/>
          <a:p>
            <a:pPr marL="285750" indent="-285750">
              <a:buFont typeface="Arial" charset="0"/>
              <a:buChar char="•"/>
            </a:pPr>
            <a:r>
              <a:rPr lang="fr-FR" sz="1600" b="1" dirty="0"/>
              <a:t>Infrastructure : </a:t>
            </a:r>
            <a:r>
              <a:rPr lang="fr-FR" sz="1600" dirty="0"/>
              <a:t>bâtiments, moyens de transport et de stockage.</a:t>
            </a:r>
          </a:p>
          <a:p>
            <a:pPr marL="285750" indent="-285750">
              <a:buFont typeface="Arial" charset="0"/>
              <a:buChar char="•"/>
            </a:pPr>
            <a:endParaRPr lang="fr-FR" sz="1600" dirty="0"/>
          </a:p>
          <a:p>
            <a:pPr marL="285750" indent="-285750">
              <a:buFont typeface="Arial" charset="0"/>
              <a:buChar char="•"/>
            </a:pPr>
            <a:r>
              <a:rPr lang="fr-FR" sz="1600" b="1" dirty="0"/>
              <a:t>Ressources Humaines : </a:t>
            </a:r>
            <a:r>
              <a:rPr lang="fr-FR" sz="1600" dirty="0"/>
              <a:t>personnels clés, qualifications, compétences, motivation</a:t>
            </a:r>
          </a:p>
          <a:p>
            <a:pPr marL="285750" indent="-285750">
              <a:buFont typeface="Arial" charset="0"/>
              <a:buChar char="•"/>
            </a:pPr>
            <a:endParaRPr lang="fr-FR" sz="1600" b="1" dirty="0"/>
          </a:p>
          <a:p>
            <a:pPr marL="285750" indent="-285750">
              <a:buFont typeface="Arial" charset="0"/>
              <a:buChar char="•"/>
            </a:pPr>
            <a:r>
              <a:rPr lang="fr-FR" sz="1600" b="1" dirty="0"/>
              <a:t>Ressources immatérielles </a:t>
            </a:r>
            <a:r>
              <a:rPr lang="fr-FR" sz="1600" dirty="0"/>
              <a:t>: propriété intellectuelle (marques, brevets, études, thèses)</a:t>
            </a:r>
          </a:p>
          <a:p>
            <a:pPr marL="285750" indent="-285750">
              <a:buFont typeface="Arial" charset="0"/>
              <a:buChar char="•"/>
            </a:pPr>
            <a:endParaRPr lang="fr-FR" sz="1600" dirty="0"/>
          </a:p>
          <a:p>
            <a:pPr marL="285750" indent="-285750">
              <a:buFont typeface="Arial" charset="0"/>
              <a:buChar char="•"/>
            </a:pPr>
            <a:r>
              <a:rPr lang="fr-FR" sz="1600" b="1" dirty="0"/>
              <a:t>Système d’information : </a:t>
            </a:r>
            <a:r>
              <a:rPr lang="fr-FR" sz="1600" dirty="0"/>
              <a:t>systèmes informatiques, serveurs, données internes, moyens de télécommunication, réseaux local, messagerie, accès internet</a:t>
            </a:r>
          </a:p>
          <a:p>
            <a:pPr marL="285750" indent="-285750">
              <a:buFont typeface="Arial" charset="0"/>
              <a:buChar char="•"/>
            </a:pPr>
            <a:endParaRPr lang="fr-FR" sz="1600" dirty="0"/>
          </a:p>
          <a:p>
            <a:pPr marL="285750" indent="-285750">
              <a:buFont typeface="Arial" charset="0"/>
              <a:buChar char="•"/>
            </a:pPr>
            <a:r>
              <a:rPr lang="fr-FR" sz="1600" b="1" dirty="0"/>
              <a:t>Production, Bureau d’études : </a:t>
            </a:r>
            <a:r>
              <a:rPr lang="fr-FR" sz="1600" dirty="0"/>
              <a:t>données relatives au secret industriel, au système de contrôle et d’acquisition des données, aux flux de production, à la logistique</a:t>
            </a:r>
          </a:p>
        </p:txBody>
      </p:sp>
    </p:spTree>
    <p:extLst>
      <p:ext uri="{BB962C8B-B14F-4D97-AF65-F5344CB8AC3E}">
        <p14:creationId xmlns:p14="http://schemas.microsoft.com/office/powerpoint/2010/main" val="386041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665070"/>
            <a:ext cx="3528392" cy="23481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Protection de l’entreprise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351603768"/>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Flèche en arc 7"/>
          <p:cNvSpPr/>
          <p:nvPr/>
        </p:nvSpPr>
        <p:spPr>
          <a:xfrm rot="16200000">
            <a:off x="2375756" y="4725144"/>
            <a:ext cx="1404156" cy="26282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dirty="0">
                <a:solidFill>
                  <a:schemeClr val="tx1"/>
                </a:solidFill>
              </a:rPr>
              <a:t>Interventions</a:t>
            </a:r>
          </a:p>
        </p:txBody>
      </p:sp>
      <p:sp>
        <p:nvSpPr>
          <p:cNvPr id="9" name="Flèche en arc 8"/>
          <p:cNvSpPr/>
          <p:nvPr/>
        </p:nvSpPr>
        <p:spPr>
          <a:xfrm rot="16200000">
            <a:off x="1079613" y="3861048"/>
            <a:ext cx="1404156" cy="26282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dirty="0">
                <a:solidFill>
                  <a:schemeClr val="tx1"/>
                </a:solidFill>
              </a:rPr>
              <a:t>Mesures correctives</a:t>
            </a:r>
          </a:p>
        </p:txBody>
      </p:sp>
      <p:sp>
        <p:nvSpPr>
          <p:cNvPr id="10" name="Flèche en arc 9"/>
          <p:cNvSpPr/>
          <p:nvPr/>
        </p:nvSpPr>
        <p:spPr>
          <a:xfrm rot="16200000">
            <a:off x="1475656" y="1376773"/>
            <a:ext cx="1404156" cy="2628292"/>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dirty="0">
                <a:solidFill>
                  <a:schemeClr val="tx1"/>
                </a:solidFill>
              </a:rPr>
              <a:t>Mesures correctives</a:t>
            </a:r>
          </a:p>
        </p:txBody>
      </p:sp>
      <p:sp>
        <p:nvSpPr>
          <p:cNvPr id="12" name="Flèche courbée vers la gauche 11"/>
          <p:cNvSpPr/>
          <p:nvPr/>
        </p:nvSpPr>
        <p:spPr>
          <a:xfrm>
            <a:off x="6084168" y="2060848"/>
            <a:ext cx="1656184" cy="12241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Analyse de risques</a:t>
            </a:r>
          </a:p>
        </p:txBody>
      </p:sp>
      <p:sp>
        <p:nvSpPr>
          <p:cNvPr id="13" name="Flèche courbée vers la gauche 12"/>
          <p:cNvSpPr/>
          <p:nvPr/>
        </p:nvSpPr>
        <p:spPr>
          <a:xfrm>
            <a:off x="7236296" y="3573016"/>
            <a:ext cx="1656184" cy="12241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Veille technologique</a:t>
            </a:r>
          </a:p>
        </p:txBody>
      </p:sp>
      <p:sp>
        <p:nvSpPr>
          <p:cNvPr id="14" name="Flèche courbée vers la gauche 13"/>
          <p:cNvSpPr/>
          <p:nvPr/>
        </p:nvSpPr>
        <p:spPr>
          <a:xfrm>
            <a:off x="5940152" y="4869160"/>
            <a:ext cx="1656184" cy="1224136"/>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rPr>
              <a:t>PRA / PCA</a:t>
            </a:r>
          </a:p>
        </p:txBody>
      </p:sp>
    </p:spTree>
    <p:extLst>
      <p:ext uri="{BB962C8B-B14F-4D97-AF65-F5344CB8AC3E}">
        <p14:creationId xmlns:p14="http://schemas.microsoft.com/office/powerpoint/2010/main" val="25602841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132426196"/>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droite 4"/>
          <p:cNvSpPr/>
          <p:nvPr/>
        </p:nvSpPr>
        <p:spPr>
          <a:xfrm flipH="1">
            <a:off x="6156176" y="1988840"/>
            <a:ext cx="24482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Défense numérique</a:t>
            </a:r>
          </a:p>
        </p:txBody>
      </p:sp>
    </p:spTree>
    <p:extLst>
      <p:ext uri="{BB962C8B-B14F-4D97-AF65-F5344CB8AC3E}">
        <p14:creationId xmlns:p14="http://schemas.microsoft.com/office/powerpoint/2010/main" val="1709394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3456591028"/>
              </p:ext>
            </p:extLst>
          </p:nvPr>
        </p:nvGraphicFramePr>
        <p:xfrm>
          <a:off x="0" y="16002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droite 4"/>
          <p:cNvSpPr/>
          <p:nvPr/>
        </p:nvSpPr>
        <p:spPr>
          <a:xfrm flipH="1">
            <a:off x="6660232" y="3573016"/>
            <a:ext cx="24482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Loi RGPD</a:t>
            </a:r>
          </a:p>
        </p:txBody>
      </p:sp>
    </p:spTree>
    <p:extLst>
      <p:ext uri="{BB962C8B-B14F-4D97-AF65-F5344CB8AC3E}">
        <p14:creationId xmlns:p14="http://schemas.microsoft.com/office/powerpoint/2010/main" val="37438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3596252"/>
              </p:ext>
            </p:extLst>
          </p:nvPr>
        </p:nvGraphicFramePr>
        <p:xfrm>
          <a:off x="0" y="16002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droite 4"/>
          <p:cNvSpPr/>
          <p:nvPr/>
        </p:nvSpPr>
        <p:spPr>
          <a:xfrm flipH="1">
            <a:off x="6012160" y="5373216"/>
            <a:ext cx="244827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Services généraux</a:t>
            </a:r>
          </a:p>
        </p:txBody>
      </p:sp>
    </p:spTree>
    <p:extLst>
      <p:ext uri="{BB962C8B-B14F-4D97-AF65-F5344CB8AC3E}">
        <p14:creationId xmlns:p14="http://schemas.microsoft.com/office/powerpoint/2010/main" val="2782949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Moi</a:t>
            </a:r>
          </a:p>
        </p:txBody>
      </p:sp>
      <p:sp>
        <p:nvSpPr>
          <p:cNvPr id="3" name="Espace réservé du contenu 2"/>
          <p:cNvSpPr>
            <a:spLocks noGrp="1"/>
          </p:cNvSpPr>
          <p:nvPr>
            <p:ph idx="1"/>
          </p:nvPr>
        </p:nvSpPr>
        <p:spPr/>
        <p:txBody>
          <a:bodyPr>
            <a:normAutofit lnSpcReduction="10000"/>
          </a:bodyPr>
          <a:lstStyle/>
          <a:p>
            <a:r>
              <a:rPr lang="fr-FR" dirty="0"/>
              <a:t>Sébastien CASTET</a:t>
            </a:r>
          </a:p>
          <a:p>
            <a:pPr lvl="1"/>
            <a:r>
              <a:rPr lang="fr-FR" dirty="0">
                <a:hlinkClick r:id="rId2"/>
              </a:rPr>
              <a:t>sebastien.castet@teams.eisti.fr</a:t>
            </a:r>
            <a:r>
              <a:rPr lang="fr-FR" dirty="0"/>
              <a:t> </a:t>
            </a:r>
          </a:p>
          <a:p>
            <a:r>
              <a:rPr lang="fr-FR" dirty="0"/>
              <a:t>Ministère des Armées</a:t>
            </a:r>
          </a:p>
          <a:p>
            <a:r>
              <a:rPr lang="fr-FR" dirty="0"/>
              <a:t>CCI Pau Béarn</a:t>
            </a:r>
          </a:p>
          <a:p>
            <a:r>
              <a:rPr lang="fr-FR" dirty="0"/>
              <a:t>SERENDIS</a:t>
            </a:r>
          </a:p>
          <a:p>
            <a:endParaRPr lang="fr-FR" dirty="0"/>
          </a:p>
          <a:p>
            <a:pPr lvl="2"/>
            <a:r>
              <a:rPr lang="fr-FR" dirty="0"/>
              <a:t>Veille stratégique</a:t>
            </a:r>
          </a:p>
          <a:p>
            <a:pPr lvl="2"/>
            <a:r>
              <a:rPr lang="fr-FR" dirty="0"/>
              <a:t>Audits sécurité sûreté + mise en conformité</a:t>
            </a:r>
          </a:p>
          <a:p>
            <a:pPr lvl="2"/>
            <a:r>
              <a:rPr lang="fr-FR" dirty="0"/>
              <a:t>Gestion de crise cyber</a:t>
            </a:r>
          </a:p>
          <a:p>
            <a:pPr lvl="2"/>
            <a:r>
              <a:rPr lang="fr-FR" dirty="0"/>
              <a:t>Implémentation ISO 27001</a:t>
            </a:r>
          </a:p>
          <a:p>
            <a:pPr lvl="2"/>
            <a:r>
              <a:rPr lang="fr-FR" dirty="0"/>
              <a:t>Formation EISTI, IAE, ANSSI TPE/PME</a:t>
            </a:r>
          </a:p>
        </p:txBody>
      </p:sp>
    </p:spTree>
    <p:extLst>
      <p:ext uri="{BB962C8B-B14F-4D97-AF65-F5344CB8AC3E}">
        <p14:creationId xmlns:p14="http://schemas.microsoft.com/office/powerpoint/2010/main" val="35151564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3596252"/>
              </p:ext>
            </p:extLst>
          </p:nvPr>
        </p:nvGraphicFramePr>
        <p:xfrm>
          <a:off x="0" y="16002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èche droite 4"/>
          <p:cNvSpPr/>
          <p:nvPr/>
        </p:nvSpPr>
        <p:spPr>
          <a:xfrm>
            <a:off x="395536" y="5373216"/>
            <a:ext cx="2808312"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Analyse de risque ISO</a:t>
            </a:r>
          </a:p>
        </p:txBody>
      </p:sp>
    </p:spTree>
    <p:extLst>
      <p:ext uri="{BB962C8B-B14F-4D97-AF65-F5344CB8AC3E}">
        <p14:creationId xmlns:p14="http://schemas.microsoft.com/office/powerpoint/2010/main" val="2782949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3596252"/>
              </p:ext>
            </p:extLst>
          </p:nvPr>
        </p:nvGraphicFramePr>
        <p:xfrm>
          <a:off x="0" y="16002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èche droite 5"/>
          <p:cNvSpPr/>
          <p:nvPr/>
        </p:nvSpPr>
        <p:spPr>
          <a:xfrm>
            <a:off x="179512" y="3717032"/>
            <a:ext cx="223224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PRA / PCA</a:t>
            </a:r>
          </a:p>
        </p:txBody>
      </p:sp>
    </p:spTree>
    <p:extLst>
      <p:ext uri="{BB962C8B-B14F-4D97-AF65-F5344CB8AC3E}">
        <p14:creationId xmlns:p14="http://schemas.microsoft.com/office/powerpoint/2010/main" val="2782949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Eléments de protection à prendre en compte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1183596252"/>
              </p:ext>
            </p:extLst>
          </p:nvPr>
        </p:nvGraphicFramePr>
        <p:xfrm>
          <a:off x="0" y="16002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Flèche droite 5"/>
          <p:cNvSpPr/>
          <p:nvPr/>
        </p:nvSpPr>
        <p:spPr>
          <a:xfrm>
            <a:off x="683568" y="2276872"/>
            <a:ext cx="2232248"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RH RGPD</a:t>
            </a:r>
          </a:p>
        </p:txBody>
      </p:sp>
    </p:spTree>
    <p:extLst>
      <p:ext uri="{BB962C8B-B14F-4D97-AF65-F5344CB8AC3E}">
        <p14:creationId xmlns:p14="http://schemas.microsoft.com/office/powerpoint/2010/main" val="27829498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a:t>Etude des Risques</a:t>
            </a:r>
          </a:p>
        </p:txBody>
      </p:sp>
      <p:graphicFrame>
        <p:nvGraphicFramePr>
          <p:cNvPr id="5" name="Espace réservé du contenu 4"/>
          <p:cNvGraphicFramePr>
            <a:graphicFrameLocks noGrp="1"/>
          </p:cNvGraphicFramePr>
          <p:nvPr>
            <p:ph idx="1"/>
            <p:extLst>
              <p:ext uri="{D42A27DB-BD31-4B8C-83A1-F6EECF244321}">
                <p14:modId xmlns:p14="http://schemas.microsoft.com/office/powerpoint/2010/main" val="2196843218"/>
              </p:ext>
            </p:extLst>
          </p:nvPr>
        </p:nvGraphicFramePr>
        <p:xfrm>
          <a:off x="457200" y="1600200"/>
          <a:ext cx="82296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14951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Panorama des risques par famille</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3900610836"/>
              </p:ext>
            </p:extLst>
          </p:nvPr>
        </p:nvGraphicFramePr>
        <p:xfrm>
          <a:off x="107504" y="1600200"/>
          <a:ext cx="8928992"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0422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3768" y="836712"/>
            <a:ext cx="36576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7445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Vous ?</a:t>
            </a:r>
          </a:p>
        </p:txBody>
      </p:sp>
      <p:sp>
        <p:nvSpPr>
          <p:cNvPr id="3" name="Espace réservé du contenu 2"/>
          <p:cNvSpPr>
            <a:spLocks noGrp="1"/>
          </p:cNvSpPr>
          <p:nvPr>
            <p:ph idx="1"/>
          </p:nvPr>
        </p:nvSpPr>
        <p:spPr/>
        <p:txBody>
          <a:bodyPr>
            <a:normAutofit/>
          </a:bodyPr>
          <a:lstStyle/>
          <a:p>
            <a:r>
              <a:rPr lang="fr-FR" dirty="0"/>
              <a:t>Background</a:t>
            </a:r>
          </a:p>
          <a:p>
            <a:pPr lvl="1"/>
            <a:r>
              <a:rPr lang="fr-FR" dirty="0"/>
              <a:t>Informatique / non-informatique</a:t>
            </a:r>
          </a:p>
          <a:p>
            <a:endParaRPr lang="fr-FR" dirty="0"/>
          </a:p>
          <a:p>
            <a:r>
              <a:rPr lang="fr-FR" dirty="0"/>
              <a:t>Hacking </a:t>
            </a:r>
          </a:p>
          <a:p>
            <a:pPr marL="137160" indent="0">
              <a:buNone/>
            </a:pPr>
            <a:endParaRPr lang="fr-FR" dirty="0"/>
          </a:p>
          <a:p>
            <a:r>
              <a:rPr lang="fr-FR" dirty="0"/>
              <a:t>Vous dans 5 / 10 Ans</a:t>
            </a:r>
          </a:p>
        </p:txBody>
      </p:sp>
    </p:spTree>
    <p:extLst>
      <p:ext uri="{BB962C8B-B14F-4D97-AF65-F5344CB8AC3E}">
        <p14:creationId xmlns:p14="http://schemas.microsoft.com/office/powerpoint/2010/main" val="3726147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Sondage</a:t>
            </a:r>
          </a:p>
        </p:txBody>
      </p:sp>
      <p:sp>
        <p:nvSpPr>
          <p:cNvPr id="3" name="Espace réservé du contenu 2"/>
          <p:cNvSpPr>
            <a:spLocks noGrp="1"/>
          </p:cNvSpPr>
          <p:nvPr>
            <p:ph idx="1"/>
          </p:nvPr>
        </p:nvSpPr>
        <p:spPr/>
        <p:txBody>
          <a:bodyPr>
            <a:normAutofit/>
          </a:bodyPr>
          <a:lstStyle/>
          <a:p>
            <a:r>
              <a:rPr lang="fr-FR" dirty="0"/>
              <a:t>Management de la sécurité du système d’information</a:t>
            </a:r>
          </a:p>
          <a:p>
            <a:r>
              <a:rPr lang="fr-FR" dirty="0"/>
              <a:t>Le risque le plus dangereux pour l’entreprise</a:t>
            </a:r>
          </a:p>
          <a:p>
            <a:r>
              <a:rPr lang="fr-FR" dirty="0"/>
              <a:t>Le risque numérique</a:t>
            </a:r>
          </a:p>
          <a:p>
            <a:r>
              <a:rPr lang="fr-FR" dirty="0"/>
              <a:t>La cybersécurité</a:t>
            </a:r>
          </a:p>
          <a:p>
            <a:r>
              <a:rPr lang="fr-FR" dirty="0"/>
              <a:t>La gestion d’incidents</a:t>
            </a:r>
          </a:p>
          <a:p>
            <a:endParaRPr lang="fr-FR" dirty="0"/>
          </a:p>
          <a:p>
            <a:r>
              <a:rPr lang="fr-FR" dirty="0"/>
              <a:t>Création de votre compte :</a:t>
            </a:r>
          </a:p>
          <a:p>
            <a:pPr marL="137160" indent="0">
              <a:buNone/>
            </a:pPr>
            <a:r>
              <a:rPr lang="fr-FR" dirty="0">
                <a:hlinkClick r:id="rId2"/>
              </a:rPr>
              <a:t>https://www.secnumacademie.gouv.fr/</a:t>
            </a:r>
            <a:endParaRPr lang="fr-FR" dirty="0"/>
          </a:p>
          <a:p>
            <a:endParaRPr lang="fr-FR" dirty="0"/>
          </a:p>
        </p:txBody>
      </p:sp>
    </p:spTree>
    <p:extLst>
      <p:ext uri="{BB962C8B-B14F-4D97-AF65-F5344CB8AC3E}">
        <p14:creationId xmlns:p14="http://schemas.microsoft.com/office/powerpoint/2010/main" val="268504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enjeux de la cybersécurité</a:t>
            </a:r>
          </a:p>
        </p:txBody>
      </p:sp>
      <p:sp>
        <p:nvSpPr>
          <p:cNvPr id="3" name="Espace réservé du contenu 2"/>
          <p:cNvSpPr>
            <a:spLocks noGrp="1"/>
          </p:cNvSpPr>
          <p:nvPr>
            <p:ph idx="1"/>
          </p:nvPr>
        </p:nvSpPr>
        <p:spPr>
          <a:xfrm>
            <a:off x="0" y="1268760"/>
            <a:ext cx="9108504" cy="5589240"/>
          </a:xfrm>
        </p:spPr>
        <p:txBody>
          <a:bodyPr>
            <a:normAutofit/>
          </a:bodyPr>
          <a:lstStyle/>
          <a:p>
            <a:r>
              <a:rPr lang="fr-FR" sz="2000" dirty="0"/>
              <a:t>Un enjeu économique national</a:t>
            </a:r>
          </a:p>
          <a:p>
            <a:pPr marL="137160" indent="0">
              <a:buNone/>
            </a:pPr>
            <a:r>
              <a:rPr lang="fr-FR" sz="2000" dirty="0"/>
              <a:t>Priorité nationale (Livre blanc de la défense et la sécurité nationale de 2008  et 2013). Elle constitue un enjeu économique important, notamment au niveau de l’industrie.</a:t>
            </a:r>
          </a:p>
          <a:p>
            <a:pPr marL="137160" indent="0">
              <a:buNone/>
            </a:pPr>
            <a:r>
              <a:rPr lang="fr-FR" sz="2000" dirty="0"/>
              <a:t>En novembre 2013, le cabinet EY mentionnait que la cybersécurité restait la préoccupation première des DSI dans les grandes entreprises (!).</a:t>
            </a:r>
          </a:p>
          <a:p>
            <a:pPr marL="137160" indent="0">
              <a:buNone/>
            </a:pPr>
            <a:r>
              <a:rPr lang="fr-FR" sz="2000" dirty="0"/>
              <a:t>En parallèle, une étude de </a:t>
            </a:r>
            <a:r>
              <a:rPr lang="fr-FR" sz="2000" dirty="0" err="1"/>
              <a:t>KasPersKy</a:t>
            </a:r>
            <a:r>
              <a:rPr lang="fr-FR" sz="2000" dirty="0"/>
              <a:t> estime que, en moyenne, renforcer le recrutement dans le domaine de la sécurité coûterait 9 000 € pour une PME et 57 000 € pour une grande entreprise.</a:t>
            </a:r>
          </a:p>
          <a:p>
            <a:pPr marL="137160" indent="0">
              <a:buNone/>
            </a:pPr>
            <a:r>
              <a:rPr lang="fr-FR" sz="2000" dirty="0"/>
              <a:t>Le patrimoine informationnel d’une entreprise est un bien essentiel qui se doit d’être protégé efficacement.</a:t>
            </a:r>
          </a:p>
          <a:p>
            <a:pPr marL="137160" indent="0">
              <a:buNone/>
            </a:pPr>
            <a:r>
              <a:rPr lang="fr-FR" sz="2000" dirty="0"/>
              <a:t>Béarn 1,8m€ juin 2020</a:t>
            </a:r>
          </a:p>
        </p:txBody>
      </p:sp>
    </p:spTree>
    <p:extLst>
      <p:ext uri="{BB962C8B-B14F-4D97-AF65-F5344CB8AC3E}">
        <p14:creationId xmlns:p14="http://schemas.microsoft.com/office/powerpoint/2010/main" val="2241238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enjeux de la cybersécurité</a:t>
            </a:r>
          </a:p>
        </p:txBody>
      </p:sp>
      <p:sp>
        <p:nvSpPr>
          <p:cNvPr id="3" name="Espace réservé du contenu 2"/>
          <p:cNvSpPr>
            <a:spLocks noGrp="1"/>
          </p:cNvSpPr>
          <p:nvPr>
            <p:ph idx="1"/>
          </p:nvPr>
        </p:nvSpPr>
        <p:spPr/>
        <p:txBody>
          <a:bodyPr>
            <a:normAutofit/>
          </a:bodyPr>
          <a:lstStyle/>
          <a:p>
            <a:r>
              <a:rPr lang="fr-FR" dirty="0"/>
              <a:t>Un enjeu stratégique international</a:t>
            </a:r>
          </a:p>
          <a:p>
            <a:pPr marL="137160" indent="0">
              <a:buNone/>
            </a:pPr>
            <a:r>
              <a:rPr lang="fr-FR" dirty="0"/>
              <a:t>Certaines cyberattaques visent des organisations ou des manifestations internationales. Par exemple, durant la cérémonie d’ouverture des Jeux Olympiques de Londres en 2012, pas moins de 22 types d’attaques différentes ont été dénombrées. </a:t>
            </a:r>
          </a:p>
        </p:txBody>
      </p:sp>
    </p:spTree>
    <p:extLst>
      <p:ext uri="{BB962C8B-B14F-4D97-AF65-F5344CB8AC3E}">
        <p14:creationId xmlns:p14="http://schemas.microsoft.com/office/powerpoint/2010/main" val="2340597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Les enjeux de la cybersécurité</a:t>
            </a:r>
          </a:p>
        </p:txBody>
      </p:sp>
      <p:sp>
        <p:nvSpPr>
          <p:cNvPr id="3" name="Espace réservé du contenu 2"/>
          <p:cNvSpPr>
            <a:spLocks noGrp="1"/>
          </p:cNvSpPr>
          <p:nvPr>
            <p:ph idx="1"/>
          </p:nvPr>
        </p:nvSpPr>
        <p:spPr/>
        <p:txBody>
          <a:bodyPr>
            <a:normAutofit/>
          </a:bodyPr>
          <a:lstStyle/>
          <a:p>
            <a:r>
              <a:rPr lang="fr-FR" dirty="0"/>
              <a:t>Un enjeu géopolitique</a:t>
            </a:r>
          </a:p>
          <a:p>
            <a:pPr marL="137160" indent="0">
              <a:buNone/>
            </a:pPr>
            <a:r>
              <a:rPr lang="fr-FR" dirty="0"/>
              <a:t>La cybersécurité est un enjeu crucial pour les états. L’espace numérique est devenu un lieu d’affrontement géopolitique : espionnage du patrimoine scientifique, économique et commercial par des concurrents ou des puissances étrangères, compromission d’informations de souveraineté, etc…</a:t>
            </a:r>
          </a:p>
          <a:p>
            <a:pPr marL="137160" indent="0">
              <a:buNone/>
            </a:pPr>
            <a:r>
              <a:rPr lang="fr-FR" dirty="0"/>
              <a:t>Estonie 2007</a:t>
            </a:r>
          </a:p>
        </p:txBody>
      </p:sp>
    </p:spTree>
    <p:extLst>
      <p:ext uri="{BB962C8B-B14F-4D97-AF65-F5344CB8AC3E}">
        <p14:creationId xmlns:p14="http://schemas.microsoft.com/office/powerpoint/2010/main" val="234059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Environnement numérique</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827223296"/>
              </p:ext>
            </p:extLst>
          </p:nvPr>
        </p:nvGraphicFramePr>
        <p:xfrm>
          <a:off x="0" y="1628800"/>
          <a:ext cx="9144000" cy="4708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ZoneTexte 4"/>
          <p:cNvSpPr txBox="1"/>
          <p:nvPr/>
        </p:nvSpPr>
        <p:spPr>
          <a:xfrm>
            <a:off x="827584" y="2092786"/>
            <a:ext cx="4520789" cy="400110"/>
          </a:xfrm>
          <a:prstGeom prst="rect">
            <a:avLst/>
          </a:prstGeom>
          <a:noFill/>
        </p:spPr>
        <p:txBody>
          <a:bodyPr wrap="none" rtlCol="0">
            <a:spAutoFit/>
          </a:bodyPr>
          <a:lstStyle/>
          <a:p>
            <a:r>
              <a:rPr lang="fr-FR" sz="2000" b="1" u="sng" dirty="0">
                <a:solidFill>
                  <a:srgbClr val="FF0000"/>
                </a:solidFill>
              </a:rPr>
              <a:t>90% des attaques sont dues à l’ICC !!!</a:t>
            </a:r>
          </a:p>
        </p:txBody>
      </p:sp>
      <p:sp>
        <p:nvSpPr>
          <p:cNvPr id="6" name="ZoneTexte 5"/>
          <p:cNvSpPr txBox="1"/>
          <p:nvPr/>
        </p:nvSpPr>
        <p:spPr>
          <a:xfrm>
            <a:off x="35496" y="1556792"/>
            <a:ext cx="6236003" cy="400110"/>
          </a:xfrm>
          <a:prstGeom prst="rect">
            <a:avLst/>
          </a:prstGeom>
          <a:noFill/>
        </p:spPr>
        <p:txBody>
          <a:bodyPr wrap="none" rtlCol="0">
            <a:spAutoFit/>
          </a:bodyPr>
          <a:lstStyle/>
          <a:p>
            <a:r>
              <a:rPr lang="fr-FR" sz="2000" b="1" dirty="0"/>
              <a:t>transformation numérique + nouvelles habitudes = </a:t>
            </a:r>
          </a:p>
        </p:txBody>
      </p:sp>
      <p:pic>
        <p:nvPicPr>
          <p:cNvPr id="1027"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84168" y="1378212"/>
            <a:ext cx="902593" cy="7942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ZoneTexte 2"/>
          <p:cNvSpPr txBox="1"/>
          <p:nvPr/>
        </p:nvSpPr>
        <p:spPr>
          <a:xfrm>
            <a:off x="6351145" y="6167045"/>
            <a:ext cx="2685351" cy="646331"/>
          </a:xfrm>
          <a:prstGeom prst="rect">
            <a:avLst/>
          </a:prstGeom>
          <a:noFill/>
        </p:spPr>
        <p:txBody>
          <a:bodyPr wrap="none" rtlCol="0">
            <a:spAutoFit/>
          </a:bodyPr>
          <a:lstStyle/>
          <a:p>
            <a:pPr algn="r"/>
            <a:r>
              <a:rPr lang="fr-FR" dirty="0"/>
              <a:t>Intelligence Artificielle</a:t>
            </a:r>
          </a:p>
          <a:p>
            <a:pPr algn="r"/>
            <a:r>
              <a:rPr lang="fr-FR" dirty="0"/>
              <a:t>Informatique Quantique</a:t>
            </a:r>
          </a:p>
        </p:txBody>
      </p:sp>
      <p:sp>
        <p:nvSpPr>
          <p:cNvPr id="8" name="ZoneTexte 7"/>
          <p:cNvSpPr txBox="1"/>
          <p:nvPr/>
        </p:nvSpPr>
        <p:spPr>
          <a:xfrm>
            <a:off x="1705" y="6165304"/>
            <a:ext cx="5609228" cy="646331"/>
          </a:xfrm>
          <a:prstGeom prst="rect">
            <a:avLst/>
          </a:prstGeom>
          <a:noFill/>
        </p:spPr>
        <p:txBody>
          <a:bodyPr wrap="none" rtlCol="0">
            <a:spAutoFit/>
          </a:bodyPr>
          <a:lstStyle/>
          <a:p>
            <a:r>
              <a:rPr lang="fr-FR" dirty="0"/>
              <a:t>feu, roue, écriture, imprimante,</a:t>
            </a:r>
          </a:p>
          <a:p>
            <a:r>
              <a:rPr lang="fr-FR" dirty="0"/>
              <a:t>machine vapeur, électricité, téléphone, internet 2.0 …</a:t>
            </a:r>
          </a:p>
        </p:txBody>
      </p:sp>
    </p:spTree>
    <p:extLst>
      <p:ext uri="{BB962C8B-B14F-4D97-AF65-F5344CB8AC3E}">
        <p14:creationId xmlns:p14="http://schemas.microsoft.com/office/powerpoint/2010/main" val="2785053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180290"/>
            <a:ext cx="6696744" cy="2184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re 1"/>
          <p:cNvSpPr>
            <a:spLocks noGrp="1"/>
          </p:cNvSpPr>
          <p:nvPr>
            <p:ph type="title"/>
          </p:nvPr>
        </p:nvSpPr>
        <p:spPr/>
        <p:txBody>
          <a:bodyPr/>
          <a:lstStyle/>
          <a:p>
            <a:r>
              <a:rPr lang="fr-FR" dirty="0"/>
              <a:t>Cyber Espace</a:t>
            </a:r>
          </a:p>
        </p:txBody>
      </p:sp>
      <p:sp>
        <p:nvSpPr>
          <p:cNvPr id="3" name="Espace réservé du contenu 2"/>
          <p:cNvSpPr>
            <a:spLocks noGrp="1"/>
          </p:cNvSpPr>
          <p:nvPr>
            <p:ph idx="1"/>
          </p:nvPr>
        </p:nvSpPr>
        <p:spPr>
          <a:xfrm>
            <a:off x="518864" y="1744216"/>
            <a:ext cx="8229600" cy="5069160"/>
          </a:xfrm>
        </p:spPr>
        <p:txBody>
          <a:bodyPr>
            <a:normAutofit fontScale="92500" lnSpcReduction="10000"/>
          </a:bodyPr>
          <a:lstStyle/>
          <a:p>
            <a:pPr marL="137160" indent="0">
              <a:buNone/>
            </a:pPr>
            <a:r>
              <a:rPr lang="fr-FR" dirty="0"/>
              <a:t>Tout le monde est connecté …</a:t>
            </a:r>
          </a:p>
          <a:p>
            <a:pPr marL="137160" indent="0">
              <a:buNone/>
            </a:pPr>
            <a:r>
              <a:rPr lang="fr-FR" dirty="0"/>
              <a:t>	Tout le monde est une cible potentielle !!!</a:t>
            </a:r>
          </a:p>
          <a:p>
            <a:pPr marL="137160" indent="0">
              <a:buNone/>
            </a:pPr>
            <a:endParaRPr lang="fr-FR" dirty="0"/>
          </a:p>
          <a:p>
            <a:pPr marL="137160" indent="0">
              <a:buNone/>
            </a:pPr>
            <a:endParaRPr lang="fr-FR" dirty="0"/>
          </a:p>
          <a:p>
            <a:pPr marL="137160" indent="0">
              <a:buNone/>
            </a:pPr>
            <a:endParaRPr lang="fr-FR" dirty="0"/>
          </a:p>
          <a:p>
            <a:pPr marL="137160" indent="0">
              <a:buNone/>
            </a:pPr>
            <a:endParaRPr lang="fr-FR" dirty="0"/>
          </a:p>
          <a:p>
            <a:pPr>
              <a:buFont typeface="Arial" pitchFamily="34" charset="0"/>
              <a:buChar char="•"/>
            </a:pPr>
            <a:r>
              <a:rPr lang="fr-FR" dirty="0"/>
              <a:t>Entreprises</a:t>
            </a:r>
          </a:p>
          <a:p>
            <a:pPr>
              <a:buFont typeface="Arial" pitchFamily="34" charset="0"/>
              <a:buChar char="•"/>
            </a:pPr>
            <a:r>
              <a:rPr lang="fr-FR" dirty="0"/>
              <a:t>Partenaires</a:t>
            </a:r>
          </a:p>
          <a:p>
            <a:pPr>
              <a:buFont typeface="Arial" pitchFamily="34" charset="0"/>
              <a:buChar char="•"/>
            </a:pPr>
            <a:r>
              <a:rPr lang="fr-FR" dirty="0"/>
              <a:t>Sous-traitants, fournisseurs</a:t>
            </a:r>
          </a:p>
          <a:p>
            <a:pPr>
              <a:buFont typeface="Arial" pitchFamily="34" charset="0"/>
              <a:buChar char="•"/>
            </a:pPr>
            <a:r>
              <a:rPr lang="fr-FR" dirty="0"/>
              <a:t>Employés</a:t>
            </a:r>
          </a:p>
          <a:p>
            <a:pPr>
              <a:buFont typeface="Arial" pitchFamily="34" charset="0"/>
              <a:buChar char="•"/>
            </a:pPr>
            <a:r>
              <a:rPr lang="fr-FR" dirty="0"/>
              <a:t>Clients</a:t>
            </a:r>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55" y="188640"/>
            <a:ext cx="2443129" cy="1368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216" y="4869160"/>
            <a:ext cx="2466975" cy="184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504372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408D16C315EB46974E5EF97436D15F" ma:contentTypeVersion="7" ma:contentTypeDescription="Crée un document." ma:contentTypeScope="" ma:versionID="9b0f11f87440b65506831eabd05aa9d2">
  <xsd:schema xmlns:xsd="http://www.w3.org/2001/XMLSchema" xmlns:xs="http://www.w3.org/2001/XMLSchema" xmlns:p="http://schemas.microsoft.com/office/2006/metadata/properties" xmlns:ns2="74e9726d-2de7-4d3e-83e1-f15cb81c19be" targetNamespace="http://schemas.microsoft.com/office/2006/metadata/properties" ma:root="true" ma:fieldsID="24698a94f1deaf5bda3c4990a9d38078" ns2:_="">
    <xsd:import namespace="74e9726d-2de7-4d3e-83e1-f15cb81c19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e9726d-2de7-4d3e-83e1-f15cb81c19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93DA625-FAC5-4725-B966-AF83427B84D3}"/>
</file>

<file path=customXml/itemProps2.xml><?xml version="1.0" encoding="utf-8"?>
<ds:datastoreItem xmlns:ds="http://schemas.openxmlformats.org/officeDocument/2006/customXml" ds:itemID="{5AC8BA1D-7A0A-4401-98CC-96B3457D6D58}"/>
</file>

<file path=customXml/itemProps3.xml><?xml version="1.0" encoding="utf-8"?>
<ds:datastoreItem xmlns:ds="http://schemas.openxmlformats.org/officeDocument/2006/customXml" ds:itemID="{45D46E1A-E266-47D8-88EC-769FD7379463}"/>
</file>

<file path=docProps/app.xml><?xml version="1.0" encoding="utf-8"?>
<Properties xmlns="http://schemas.openxmlformats.org/officeDocument/2006/extended-properties" xmlns:vt="http://schemas.openxmlformats.org/officeDocument/2006/docPropsVTypes">
  <Template>Apex</Template>
  <TotalTime>1104</TotalTime>
  <Words>1077</Words>
  <Application>Microsoft Office PowerPoint</Application>
  <PresentationFormat>Affichage à l'écran (4:3)</PresentationFormat>
  <Paragraphs>218</Paragraphs>
  <Slides>25</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25</vt:i4>
      </vt:variant>
    </vt:vector>
  </HeadingPairs>
  <TitlesOfParts>
    <vt:vector size="32" baseType="lpstr">
      <vt:lpstr>Arial</vt:lpstr>
      <vt:lpstr>Book Antiqua</vt:lpstr>
      <vt:lpstr>Lucida Sans</vt:lpstr>
      <vt:lpstr>Wingdings</vt:lpstr>
      <vt:lpstr>Wingdings 2</vt:lpstr>
      <vt:lpstr>Wingdings 3</vt:lpstr>
      <vt:lpstr>Apex</vt:lpstr>
      <vt:lpstr>Cybersécurite operationnelle en entreprise</vt:lpstr>
      <vt:lpstr>Moi</vt:lpstr>
      <vt:lpstr>Vous ?</vt:lpstr>
      <vt:lpstr>Sondage</vt:lpstr>
      <vt:lpstr>Les enjeux de la cybersécurité</vt:lpstr>
      <vt:lpstr>Les enjeux de la cybersécurité</vt:lpstr>
      <vt:lpstr>Les enjeux de la cybersécurité</vt:lpstr>
      <vt:lpstr>Environnement numérique</vt:lpstr>
      <vt:lpstr>Cyber Espace</vt:lpstr>
      <vt:lpstr>Cyber Espace</vt:lpstr>
      <vt:lpstr>Cybersécurité</vt:lpstr>
      <vt:lpstr>Présentation PowerPoint</vt:lpstr>
      <vt:lpstr>données générées dans l’entreprise</vt:lpstr>
      <vt:lpstr>données sensibles dans l’entreprise</vt:lpstr>
      <vt:lpstr>Éléments critiques dans l’entreprise</vt:lpstr>
      <vt:lpstr>Protection de l’entreprise</vt:lpstr>
      <vt:lpstr>Eléments de protection à prendre en compte</vt:lpstr>
      <vt:lpstr>Eléments de protection à prendre en compte</vt:lpstr>
      <vt:lpstr>Eléments de protection à prendre en compte</vt:lpstr>
      <vt:lpstr>Eléments de protection à prendre en compte</vt:lpstr>
      <vt:lpstr>Eléments de protection à prendre en compte</vt:lpstr>
      <vt:lpstr>Eléments de protection à prendre en compte</vt:lpstr>
      <vt:lpstr>Etude des Risques</vt:lpstr>
      <vt:lpstr>Panorama des risques par famille</vt:lpstr>
      <vt:lpstr>Présentation PowerPoint</vt:lpstr>
    </vt:vector>
  </TitlesOfParts>
  <Company>CCI Pau Béarn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de la sécurite du Système d’information</dc:title>
  <dc:creator>CASTET Sébastien</dc:creator>
  <cp:lastModifiedBy>seb .</cp:lastModifiedBy>
  <cp:revision>58</cp:revision>
  <dcterms:created xsi:type="dcterms:W3CDTF">2018-03-11T20:27:27Z</dcterms:created>
  <dcterms:modified xsi:type="dcterms:W3CDTF">2020-10-05T15:26:37Z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0x010100A2408D16C315EB46974E5EF97436D15F</vt:lpwstr>
  </property>
</Properties>
</file>