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2"/>
  </p:notesMasterIdLst>
  <p:sldIdLst>
    <p:sldId id="256" r:id="rId5"/>
    <p:sldId id="346" r:id="rId6"/>
    <p:sldId id="348" r:id="rId7"/>
    <p:sldId id="347" r:id="rId8"/>
    <p:sldId id="349" r:id="rId9"/>
    <p:sldId id="345" r:id="rId10"/>
    <p:sldId id="287" r:id="rId11"/>
    <p:sldId id="288" r:id="rId12"/>
    <p:sldId id="289" r:id="rId13"/>
    <p:sldId id="290" r:id="rId14"/>
    <p:sldId id="291" r:id="rId15"/>
    <p:sldId id="352" r:id="rId16"/>
    <p:sldId id="350" r:id="rId17"/>
    <p:sldId id="353" r:id="rId18"/>
    <p:sldId id="354" r:id="rId19"/>
    <p:sldId id="355" r:id="rId20"/>
    <p:sldId id="282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FBC4F-861D-4E69-A02D-9F793E09869D}" v="2" dt="2020-12-13T13:14:30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i Martin-Etcheverry" userId="S::mayi.martin.etcheverry@teams.eisti.fr::cbd1eddb-22cc-46e1-883b-3fe67a96774d" providerId="AD" clId="Web-{AE5FBC4F-861D-4E69-A02D-9F793E09869D}"/>
    <pc:docChg chg="addSld delSld">
      <pc:chgData name="Mayi Martin-Etcheverry" userId="S::mayi.martin.etcheverry@teams.eisti.fr::cbd1eddb-22cc-46e1-883b-3fe67a96774d" providerId="AD" clId="Web-{AE5FBC4F-861D-4E69-A02D-9F793E09869D}" dt="2020-12-13T13:14:30.971" v="1"/>
      <pc:docMkLst>
        <pc:docMk/>
      </pc:docMkLst>
      <pc:sldChg chg="new del">
        <pc:chgData name="Mayi Martin-Etcheverry" userId="S::mayi.martin.etcheverry@teams.eisti.fr::cbd1eddb-22cc-46e1-883b-3fe67a96774d" providerId="AD" clId="Web-{AE5FBC4F-861D-4E69-A02D-9F793E09869D}" dt="2020-12-13T13:14:30.971" v="1"/>
        <pc:sldMkLst>
          <pc:docMk/>
          <pc:sldMk cId="626623457" sldId="3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E927E-C36A-4C60-97D6-186034D48FA3}" type="doc">
      <dgm:prSet loTypeId="urn:microsoft.com/office/officeart/2005/8/layout/radial4" loCatId="relationship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24E7C0B6-FEE3-46ED-8CDB-7CFCD8BAA6C8}">
      <dgm:prSet phldrT="[Texte]"/>
      <dgm:spPr/>
      <dgm:t>
        <a:bodyPr/>
        <a:lstStyle/>
        <a:p>
          <a:r>
            <a:rPr lang="fr-FR" u="sng"/>
            <a:t>Information</a:t>
          </a:r>
        </a:p>
      </dgm:t>
    </dgm:pt>
    <dgm:pt modelId="{B70E85A8-D6E8-4F9A-827D-23C8A76B1B03}" type="parTrans" cxnId="{74FC5F28-7F27-49AD-B62E-AC94F9D9EB88}">
      <dgm:prSet/>
      <dgm:spPr/>
      <dgm:t>
        <a:bodyPr/>
        <a:lstStyle/>
        <a:p>
          <a:endParaRPr lang="fr-FR"/>
        </a:p>
      </dgm:t>
    </dgm:pt>
    <dgm:pt modelId="{B0D17616-C95A-45DA-966E-8B645982BE6F}" type="sibTrans" cxnId="{74FC5F28-7F27-49AD-B62E-AC94F9D9EB88}">
      <dgm:prSet/>
      <dgm:spPr/>
      <dgm:t>
        <a:bodyPr/>
        <a:lstStyle/>
        <a:p>
          <a:endParaRPr lang="fr-FR"/>
        </a:p>
      </dgm:t>
    </dgm:pt>
    <dgm:pt modelId="{CB68641D-C3A8-445D-A20D-D11417092EA5}">
      <dgm:prSet phldrT="[Texte]"/>
      <dgm:spPr/>
      <dgm:t>
        <a:bodyPr/>
        <a:lstStyle/>
        <a:p>
          <a:endParaRPr lang="fr-FR"/>
        </a:p>
      </dgm:t>
    </dgm:pt>
    <dgm:pt modelId="{836E8332-121E-4E8D-A44E-9CF7738F2868}" type="parTrans" cxnId="{DB94FE85-F696-42BE-89F2-4659355B7A40}">
      <dgm:prSet/>
      <dgm:spPr/>
      <dgm:t>
        <a:bodyPr/>
        <a:lstStyle/>
        <a:p>
          <a:endParaRPr lang="fr-FR"/>
        </a:p>
      </dgm:t>
    </dgm:pt>
    <dgm:pt modelId="{DA3400C8-141F-444D-A8BD-92BA9ABD20E8}" type="sibTrans" cxnId="{DB94FE85-F696-42BE-89F2-4659355B7A40}">
      <dgm:prSet/>
      <dgm:spPr/>
      <dgm:t>
        <a:bodyPr/>
        <a:lstStyle/>
        <a:p>
          <a:endParaRPr lang="fr-FR"/>
        </a:p>
      </dgm:t>
    </dgm:pt>
    <dgm:pt modelId="{6DA83058-E4E1-4341-9846-2305729FC22B}">
      <dgm:prSet phldrT="[Texte]"/>
      <dgm:spPr/>
      <dgm:t>
        <a:bodyPr/>
        <a:lstStyle/>
        <a:p>
          <a:endParaRPr lang="fr-FR"/>
        </a:p>
      </dgm:t>
    </dgm:pt>
    <dgm:pt modelId="{B1DF9C92-1ED7-40DB-9DF4-AFEB202D294E}" type="parTrans" cxnId="{58DEAA05-1276-4FA1-B2EA-D580D5B580B0}">
      <dgm:prSet/>
      <dgm:spPr/>
      <dgm:t>
        <a:bodyPr/>
        <a:lstStyle/>
        <a:p>
          <a:endParaRPr lang="fr-FR"/>
        </a:p>
      </dgm:t>
    </dgm:pt>
    <dgm:pt modelId="{AB9F6DE9-40CF-48D3-8E3B-2E8C9FCF3392}" type="sibTrans" cxnId="{58DEAA05-1276-4FA1-B2EA-D580D5B580B0}">
      <dgm:prSet/>
      <dgm:spPr/>
      <dgm:t>
        <a:bodyPr/>
        <a:lstStyle/>
        <a:p>
          <a:endParaRPr lang="fr-FR"/>
        </a:p>
      </dgm:t>
    </dgm:pt>
    <dgm:pt modelId="{0AE459A9-A496-40E8-A6DE-4A8C09F3DF68}">
      <dgm:prSet phldrT="[Texte]"/>
      <dgm:spPr/>
      <dgm:t>
        <a:bodyPr/>
        <a:lstStyle/>
        <a:p>
          <a:endParaRPr lang="fr-FR"/>
        </a:p>
      </dgm:t>
    </dgm:pt>
    <dgm:pt modelId="{B4625822-5CBB-4B84-A0D6-862D1E916D1F}" type="parTrans" cxnId="{72C1ABDB-A8E3-4855-B712-05B82DE69EB0}">
      <dgm:prSet/>
      <dgm:spPr/>
      <dgm:t>
        <a:bodyPr/>
        <a:lstStyle/>
        <a:p>
          <a:endParaRPr lang="fr-FR"/>
        </a:p>
      </dgm:t>
    </dgm:pt>
    <dgm:pt modelId="{058DB550-2C25-46FD-9492-FF73E4DBCDF0}" type="sibTrans" cxnId="{72C1ABDB-A8E3-4855-B712-05B82DE69EB0}">
      <dgm:prSet/>
      <dgm:spPr/>
      <dgm:t>
        <a:bodyPr/>
        <a:lstStyle/>
        <a:p>
          <a:endParaRPr lang="fr-FR"/>
        </a:p>
      </dgm:t>
    </dgm:pt>
    <dgm:pt modelId="{4820074A-FE75-4AE1-ACCD-06C5CFA26BF1}">
      <dgm:prSet phldrT="[Texte]"/>
      <dgm:spPr/>
      <dgm:t>
        <a:bodyPr/>
        <a:lstStyle/>
        <a:p>
          <a:endParaRPr lang="fr-FR"/>
        </a:p>
      </dgm:t>
    </dgm:pt>
    <dgm:pt modelId="{1DC5C627-7C75-4A6A-80FE-22EB65B214A6}" type="parTrans" cxnId="{D87F11BD-C02F-4CAC-AEA1-905AB8571B72}">
      <dgm:prSet/>
      <dgm:spPr/>
      <dgm:t>
        <a:bodyPr/>
        <a:lstStyle/>
        <a:p>
          <a:endParaRPr lang="fr-FR"/>
        </a:p>
      </dgm:t>
    </dgm:pt>
    <dgm:pt modelId="{EA8B9552-84A9-48C4-873F-97714DB50B73}" type="sibTrans" cxnId="{D87F11BD-C02F-4CAC-AEA1-905AB8571B72}">
      <dgm:prSet/>
      <dgm:spPr/>
      <dgm:t>
        <a:bodyPr/>
        <a:lstStyle/>
        <a:p>
          <a:endParaRPr lang="fr-FR"/>
        </a:p>
      </dgm:t>
    </dgm:pt>
    <dgm:pt modelId="{644857C7-EC4D-4DC1-9F25-CA358E2FE217}" type="pres">
      <dgm:prSet presAssocID="{5E0E927E-C36A-4C60-97D6-186034D48FA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2BF1995-286E-4547-8251-36B62E36141A}" type="pres">
      <dgm:prSet presAssocID="{24E7C0B6-FEE3-46ED-8CDB-7CFCD8BAA6C8}" presName="centerShape" presStyleLbl="node0" presStyleIdx="0" presStyleCnt="1"/>
      <dgm:spPr/>
    </dgm:pt>
    <dgm:pt modelId="{0C587BF5-0835-4F08-A4E0-E3F8A3EDAB58}" type="pres">
      <dgm:prSet presAssocID="{836E8332-121E-4E8D-A44E-9CF7738F2868}" presName="parTrans" presStyleLbl="bgSibTrans2D1" presStyleIdx="0" presStyleCnt="4"/>
      <dgm:spPr/>
    </dgm:pt>
    <dgm:pt modelId="{6A3BCBEE-17C6-4282-B58C-8AF9E30B32A8}" type="pres">
      <dgm:prSet presAssocID="{CB68641D-C3A8-445D-A20D-D11417092EA5}" presName="node" presStyleLbl="node1" presStyleIdx="0" presStyleCnt="4">
        <dgm:presLayoutVars>
          <dgm:bulletEnabled val="1"/>
        </dgm:presLayoutVars>
      </dgm:prSet>
      <dgm:spPr/>
    </dgm:pt>
    <dgm:pt modelId="{20BC87A7-9A08-4B58-98D7-FA368BF3C4BD}" type="pres">
      <dgm:prSet presAssocID="{1DC5C627-7C75-4A6A-80FE-22EB65B214A6}" presName="parTrans" presStyleLbl="bgSibTrans2D1" presStyleIdx="1" presStyleCnt="4"/>
      <dgm:spPr/>
    </dgm:pt>
    <dgm:pt modelId="{702594C4-D654-484B-90CF-CB46900BD4C7}" type="pres">
      <dgm:prSet presAssocID="{4820074A-FE75-4AE1-ACCD-06C5CFA26BF1}" presName="node" presStyleLbl="node1" presStyleIdx="1" presStyleCnt="4">
        <dgm:presLayoutVars>
          <dgm:bulletEnabled val="1"/>
        </dgm:presLayoutVars>
      </dgm:prSet>
      <dgm:spPr/>
    </dgm:pt>
    <dgm:pt modelId="{5E54742E-7474-4B8E-A252-1B4E47586923}" type="pres">
      <dgm:prSet presAssocID="{B1DF9C92-1ED7-40DB-9DF4-AFEB202D294E}" presName="parTrans" presStyleLbl="bgSibTrans2D1" presStyleIdx="2" presStyleCnt="4"/>
      <dgm:spPr/>
    </dgm:pt>
    <dgm:pt modelId="{9C8D416D-E812-4BAF-B0DE-6156F263E856}" type="pres">
      <dgm:prSet presAssocID="{6DA83058-E4E1-4341-9846-2305729FC22B}" presName="node" presStyleLbl="node1" presStyleIdx="2" presStyleCnt="4">
        <dgm:presLayoutVars>
          <dgm:bulletEnabled val="1"/>
        </dgm:presLayoutVars>
      </dgm:prSet>
      <dgm:spPr/>
    </dgm:pt>
    <dgm:pt modelId="{BDABA2D5-A228-4CC7-9C15-63B4A7A0C4F1}" type="pres">
      <dgm:prSet presAssocID="{B4625822-5CBB-4B84-A0D6-862D1E916D1F}" presName="parTrans" presStyleLbl="bgSibTrans2D1" presStyleIdx="3" presStyleCnt="4"/>
      <dgm:spPr/>
    </dgm:pt>
    <dgm:pt modelId="{5154AF9A-3B73-446F-9A49-347C4ECF443D}" type="pres">
      <dgm:prSet presAssocID="{0AE459A9-A496-40E8-A6DE-4A8C09F3DF68}" presName="node" presStyleLbl="node1" presStyleIdx="3" presStyleCnt="4">
        <dgm:presLayoutVars>
          <dgm:bulletEnabled val="1"/>
        </dgm:presLayoutVars>
      </dgm:prSet>
      <dgm:spPr/>
    </dgm:pt>
  </dgm:ptLst>
  <dgm:cxnLst>
    <dgm:cxn modelId="{58DEAA05-1276-4FA1-B2EA-D580D5B580B0}" srcId="{24E7C0B6-FEE3-46ED-8CDB-7CFCD8BAA6C8}" destId="{6DA83058-E4E1-4341-9846-2305729FC22B}" srcOrd="2" destOrd="0" parTransId="{B1DF9C92-1ED7-40DB-9DF4-AFEB202D294E}" sibTransId="{AB9F6DE9-40CF-48D3-8E3B-2E8C9FCF3392}"/>
    <dgm:cxn modelId="{F9D86526-830F-4CC9-95F6-8801935C3A49}" type="presOf" srcId="{1DC5C627-7C75-4A6A-80FE-22EB65B214A6}" destId="{20BC87A7-9A08-4B58-98D7-FA368BF3C4BD}" srcOrd="0" destOrd="0" presId="urn:microsoft.com/office/officeart/2005/8/layout/radial4"/>
    <dgm:cxn modelId="{74FC5F28-7F27-49AD-B62E-AC94F9D9EB88}" srcId="{5E0E927E-C36A-4C60-97D6-186034D48FA3}" destId="{24E7C0B6-FEE3-46ED-8CDB-7CFCD8BAA6C8}" srcOrd="0" destOrd="0" parTransId="{B70E85A8-D6E8-4F9A-827D-23C8A76B1B03}" sibTransId="{B0D17616-C95A-45DA-966E-8B645982BE6F}"/>
    <dgm:cxn modelId="{E3872939-B143-496E-A0C7-348E84801CF9}" type="presOf" srcId="{24E7C0B6-FEE3-46ED-8CDB-7CFCD8BAA6C8}" destId="{02BF1995-286E-4547-8251-36B62E36141A}" srcOrd="0" destOrd="0" presId="urn:microsoft.com/office/officeart/2005/8/layout/radial4"/>
    <dgm:cxn modelId="{0CB8A55F-B4A5-46BB-B943-C18FCB504854}" type="presOf" srcId="{4820074A-FE75-4AE1-ACCD-06C5CFA26BF1}" destId="{702594C4-D654-484B-90CF-CB46900BD4C7}" srcOrd="0" destOrd="0" presId="urn:microsoft.com/office/officeart/2005/8/layout/radial4"/>
    <dgm:cxn modelId="{5F8FB448-908B-4947-9E26-38472BDBE471}" type="presOf" srcId="{B4625822-5CBB-4B84-A0D6-862D1E916D1F}" destId="{BDABA2D5-A228-4CC7-9C15-63B4A7A0C4F1}" srcOrd="0" destOrd="0" presId="urn:microsoft.com/office/officeart/2005/8/layout/radial4"/>
    <dgm:cxn modelId="{9477086D-AA63-4D4B-B65A-2275F4A5454A}" type="presOf" srcId="{0AE459A9-A496-40E8-A6DE-4A8C09F3DF68}" destId="{5154AF9A-3B73-446F-9A49-347C4ECF443D}" srcOrd="0" destOrd="0" presId="urn:microsoft.com/office/officeart/2005/8/layout/radial4"/>
    <dgm:cxn modelId="{DB94FE85-F696-42BE-89F2-4659355B7A40}" srcId="{24E7C0B6-FEE3-46ED-8CDB-7CFCD8BAA6C8}" destId="{CB68641D-C3A8-445D-A20D-D11417092EA5}" srcOrd="0" destOrd="0" parTransId="{836E8332-121E-4E8D-A44E-9CF7738F2868}" sibTransId="{DA3400C8-141F-444D-A8BD-92BA9ABD20E8}"/>
    <dgm:cxn modelId="{196833A3-BA81-4481-8CA7-7AD5F1A52663}" type="presOf" srcId="{836E8332-121E-4E8D-A44E-9CF7738F2868}" destId="{0C587BF5-0835-4F08-A4E0-E3F8A3EDAB58}" srcOrd="0" destOrd="0" presId="urn:microsoft.com/office/officeart/2005/8/layout/radial4"/>
    <dgm:cxn modelId="{39FD75B2-3691-4215-B404-C31DDA448E92}" type="presOf" srcId="{5E0E927E-C36A-4C60-97D6-186034D48FA3}" destId="{644857C7-EC4D-4DC1-9F25-CA358E2FE217}" srcOrd="0" destOrd="0" presId="urn:microsoft.com/office/officeart/2005/8/layout/radial4"/>
    <dgm:cxn modelId="{D87F11BD-C02F-4CAC-AEA1-905AB8571B72}" srcId="{24E7C0B6-FEE3-46ED-8CDB-7CFCD8BAA6C8}" destId="{4820074A-FE75-4AE1-ACCD-06C5CFA26BF1}" srcOrd="1" destOrd="0" parTransId="{1DC5C627-7C75-4A6A-80FE-22EB65B214A6}" sibTransId="{EA8B9552-84A9-48C4-873F-97714DB50B73}"/>
    <dgm:cxn modelId="{3D6BB7CB-E58A-4674-BBD8-C2405B50C8DB}" type="presOf" srcId="{B1DF9C92-1ED7-40DB-9DF4-AFEB202D294E}" destId="{5E54742E-7474-4B8E-A252-1B4E47586923}" srcOrd="0" destOrd="0" presId="urn:microsoft.com/office/officeart/2005/8/layout/radial4"/>
    <dgm:cxn modelId="{72C1ABDB-A8E3-4855-B712-05B82DE69EB0}" srcId="{24E7C0B6-FEE3-46ED-8CDB-7CFCD8BAA6C8}" destId="{0AE459A9-A496-40E8-A6DE-4A8C09F3DF68}" srcOrd="3" destOrd="0" parTransId="{B4625822-5CBB-4B84-A0D6-862D1E916D1F}" sibTransId="{058DB550-2C25-46FD-9492-FF73E4DBCDF0}"/>
    <dgm:cxn modelId="{7BAFFEE3-9936-4633-A1DE-0B8D083A989F}" type="presOf" srcId="{6DA83058-E4E1-4341-9846-2305729FC22B}" destId="{9C8D416D-E812-4BAF-B0DE-6156F263E856}" srcOrd="0" destOrd="0" presId="urn:microsoft.com/office/officeart/2005/8/layout/radial4"/>
    <dgm:cxn modelId="{342357EB-1AE7-4716-AC6A-9D4DC799DAA3}" type="presOf" srcId="{CB68641D-C3A8-445D-A20D-D11417092EA5}" destId="{6A3BCBEE-17C6-4282-B58C-8AF9E30B32A8}" srcOrd="0" destOrd="0" presId="urn:microsoft.com/office/officeart/2005/8/layout/radial4"/>
    <dgm:cxn modelId="{276B0136-CED7-4219-A266-D633A739DE44}" type="presParOf" srcId="{644857C7-EC4D-4DC1-9F25-CA358E2FE217}" destId="{02BF1995-286E-4547-8251-36B62E36141A}" srcOrd="0" destOrd="0" presId="urn:microsoft.com/office/officeart/2005/8/layout/radial4"/>
    <dgm:cxn modelId="{62390AA3-6A08-4D7B-8E0A-CB9F069A2054}" type="presParOf" srcId="{644857C7-EC4D-4DC1-9F25-CA358E2FE217}" destId="{0C587BF5-0835-4F08-A4E0-E3F8A3EDAB58}" srcOrd="1" destOrd="0" presId="urn:microsoft.com/office/officeart/2005/8/layout/radial4"/>
    <dgm:cxn modelId="{D93A9365-722D-463C-8B42-2798719D6C39}" type="presParOf" srcId="{644857C7-EC4D-4DC1-9F25-CA358E2FE217}" destId="{6A3BCBEE-17C6-4282-B58C-8AF9E30B32A8}" srcOrd="2" destOrd="0" presId="urn:microsoft.com/office/officeart/2005/8/layout/radial4"/>
    <dgm:cxn modelId="{1B9B1183-B09E-4422-876E-144F7ACD404A}" type="presParOf" srcId="{644857C7-EC4D-4DC1-9F25-CA358E2FE217}" destId="{20BC87A7-9A08-4B58-98D7-FA368BF3C4BD}" srcOrd="3" destOrd="0" presId="urn:microsoft.com/office/officeart/2005/8/layout/radial4"/>
    <dgm:cxn modelId="{88BE4856-CF93-4A35-B6F3-6B623ABEEAF7}" type="presParOf" srcId="{644857C7-EC4D-4DC1-9F25-CA358E2FE217}" destId="{702594C4-D654-484B-90CF-CB46900BD4C7}" srcOrd="4" destOrd="0" presId="urn:microsoft.com/office/officeart/2005/8/layout/radial4"/>
    <dgm:cxn modelId="{495CB2A9-22AE-46E1-9706-9432249A6AF1}" type="presParOf" srcId="{644857C7-EC4D-4DC1-9F25-CA358E2FE217}" destId="{5E54742E-7474-4B8E-A252-1B4E47586923}" srcOrd="5" destOrd="0" presId="urn:microsoft.com/office/officeart/2005/8/layout/radial4"/>
    <dgm:cxn modelId="{295F2A61-C0B4-4B92-8281-3F4730ABDA2E}" type="presParOf" srcId="{644857C7-EC4D-4DC1-9F25-CA358E2FE217}" destId="{9C8D416D-E812-4BAF-B0DE-6156F263E856}" srcOrd="6" destOrd="0" presId="urn:microsoft.com/office/officeart/2005/8/layout/radial4"/>
    <dgm:cxn modelId="{83FE9A52-30D9-43E0-9F18-9324DB70C06C}" type="presParOf" srcId="{644857C7-EC4D-4DC1-9F25-CA358E2FE217}" destId="{BDABA2D5-A228-4CC7-9C15-63B4A7A0C4F1}" srcOrd="7" destOrd="0" presId="urn:microsoft.com/office/officeart/2005/8/layout/radial4"/>
    <dgm:cxn modelId="{E8AFBFF8-897C-4896-B80E-A498476245F7}" type="presParOf" srcId="{644857C7-EC4D-4DC1-9F25-CA358E2FE217}" destId="{5154AF9A-3B73-446F-9A49-347C4ECF443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E927E-C36A-4C60-97D6-186034D48FA3}" type="doc">
      <dgm:prSet loTypeId="urn:microsoft.com/office/officeart/2005/8/layout/radial4" loCatId="relationship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24E7C0B6-FEE3-46ED-8CDB-7CFCD8BAA6C8}">
      <dgm:prSet phldrT="[Texte]"/>
      <dgm:spPr/>
      <dgm:t>
        <a:bodyPr/>
        <a:lstStyle/>
        <a:p>
          <a:r>
            <a:rPr lang="fr-FR" u="sng"/>
            <a:t>Information</a:t>
          </a:r>
        </a:p>
      </dgm:t>
    </dgm:pt>
    <dgm:pt modelId="{B70E85A8-D6E8-4F9A-827D-23C8A76B1B03}" type="parTrans" cxnId="{74FC5F28-7F27-49AD-B62E-AC94F9D9EB88}">
      <dgm:prSet/>
      <dgm:spPr/>
      <dgm:t>
        <a:bodyPr/>
        <a:lstStyle/>
        <a:p>
          <a:endParaRPr lang="fr-FR"/>
        </a:p>
      </dgm:t>
    </dgm:pt>
    <dgm:pt modelId="{B0D17616-C95A-45DA-966E-8B645982BE6F}" type="sibTrans" cxnId="{74FC5F28-7F27-49AD-B62E-AC94F9D9EB88}">
      <dgm:prSet/>
      <dgm:spPr/>
      <dgm:t>
        <a:bodyPr/>
        <a:lstStyle/>
        <a:p>
          <a:endParaRPr lang="fr-FR"/>
        </a:p>
      </dgm:t>
    </dgm:pt>
    <dgm:pt modelId="{CB68641D-C3A8-445D-A20D-D11417092EA5}">
      <dgm:prSet phldrT="[Texte]"/>
      <dgm:spPr/>
      <dgm:t>
        <a:bodyPr/>
        <a:lstStyle/>
        <a:p>
          <a:r>
            <a:rPr lang="fr-FR"/>
            <a:t>Disponibilité</a:t>
          </a:r>
        </a:p>
      </dgm:t>
    </dgm:pt>
    <dgm:pt modelId="{836E8332-121E-4E8D-A44E-9CF7738F2868}" type="parTrans" cxnId="{DB94FE85-F696-42BE-89F2-4659355B7A40}">
      <dgm:prSet/>
      <dgm:spPr/>
      <dgm:t>
        <a:bodyPr/>
        <a:lstStyle/>
        <a:p>
          <a:endParaRPr lang="fr-FR"/>
        </a:p>
      </dgm:t>
    </dgm:pt>
    <dgm:pt modelId="{DA3400C8-141F-444D-A8BD-92BA9ABD20E8}" type="sibTrans" cxnId="{DB94FE85-F696-42BE-89F2-4659355B7A40}">
      <dgm:prSet/>
      <dgm:spPr/>
      <dgm:t>
        <a:bodyPr/>
        <a:lstStyle/>
        <a:p>
          <a:endParaRPr lang="fr-FR"/>
        </a:p>
      </dgm:t>
    </dgm:pt>
    <dgm:pt modelId="{6DA83058-E4E1-4341-9846-2305729FC22B}">
      <dgm:prSet phldrT="[Texte]"/>
      <dgm:spPr/>
      <dgm:t>
        <a:bodyPr/>
        <a:lstStyle/>
        <a:p>
          <a:r>
            <a:rPr lang="fr-FR"/>
            <a:t>Confidentialité</a:t>
          </a:r>
        </a:p>
      </dgm:t>
    </dgm:pt>
    <dgm:pt modelId="{B1DF9C92-1ED7-40DB-9DF4-AFEB202D294E}" type="parTrans" cxnId="{58DEAA05-1276-4FA1-B2EA-D580D5B580B0}">
      <dgm:prSet/>
      <dgm:spPr/>
      <dgm:t>
        <a:bodyPr/>
        <a:lstStyle/>
        <a:p>
          <a:endParaRPr lang="fr-FR"/>
        </a:p>
      </dgm:t>
    </dgm:pt>
    <dgm:pt modelId="{AB9F6DE9-40CF-48D3-8E3B-2E8C9FCF3392}" type="sibTrans" cxnId="{58DEAA05-1276-4FA1-B2EA-D580D5B580B0}">
      <dgm:prSet/>
      <dgm:spPr/>
      <dgm:t>
        <a:bodyPr/>
        <a:lstStyle/>
        <a:p>
          <a:endParaRPr lang="fr-FR"/>
        </a:p>
      </dgm:t>
    </dgm:pt>
    <dgm:pt modelId="{0AE459A9-A496-40E8-A6DE-4A8C09F3DF68}">
      <dgm:prSet phldrT="[Texte]"/>
      <dgm:spPr/>
      <dgm:t>
        <a:bodyPr/>
        <a:lstStyle/>
        <a:p>
          <a:r>
            <a:rPr lang="fr-FR"/>
            <a:t>Preuve</a:t>
          </a:r>
        </a:p>
      </dgm:t>
    </dgm:pt>
    <dgm:pt modelId="{B4625822-5CBB-4B84-A0D6-862D1E916D1F}" type="parTrans" cxnId="{72C1ABDB-A8E3-4855-B712-05B82DE69EB0}">
      <dgm:prSet/>
      <dgm:spPr/>
      <dgm:t>
        <a:bodyPr/>
        <a:lstStyle/>
        <a:p>
          <a:endParaRPr lang="fr-FR"/>
        </a:p>
      </dgm:t>
    </dgm:pt>
    <dgm:pt modelId="{058DB550-2C25-46FD-9492-FF73E4DBCDF0}" type="sibTrans" cxnId="{72C1ABDB-A8E3-4855-B712-05B82DE69EB0}">
      <dgm:prSet/>
      <dgm:spPr/>
      <dgm:t>
        <a:bodyPr/>
        <a:lstStyle/>
        <a:p>
          <a:endParaRPr lang="fr-FR"/>
        </a:p>
      </dgm:t>
    </dgm:pt>
    <dgm:pt modelId="{4820074A-FE75-4AE1-ACCD-06C5CFA26BF1}">
      <dgm:prSet phldrT="[Texte]"/>
      <dgm:spPr/>
      <dgm:t>
        <a:bodyPr/>
        <a:lstStyle/>
        <a:p>
          <a:r>
            <a:rPr lang="fr-FR"/>
            <a:t>Intégrité</a:t>
          </a:r>
        </a:p>
      </dgm:t>
    </dgm:pt>
    <dgm:pt modelId="{1DC5C627-7C75-4A6A-80FE-22EB65B214A6}" type="parTrans" cxnId="{D87F11BD-C02F-4CAC-AEA1-905AB8571B72}">
      <dgm:prSet/>
      <dgm:spPr/>
      <dgm:t>
        <a:bodyPr/>
        <a:lstStyle/>
        <a:p>
          <a:endParaRPr lang="fr-FR"/>
        </a:p>
      </dgm:t>
    </dgm:pt>
    <dgm:pt modelId="{EA8B9552-84A9-48C4-873F-97714DB50B73}" type="sibTrans" cxnId="{D87F11BD-C02F-4CAC-AEA1-905AB8571B72}">
      <dgm:prSet/>
      <dgm:spPr/>
      <dgm:t>
        <a:bodyPr/>
        <a:lstStyle/>
        <a:p>
          <a:endParaRPr lang="fr-FR"/>
        </a:p>
      </dgm:t>
    </dgm:pt>
    <dgm:pt modelId="{644857C7-EC4D-4DC1-9F25-CA358E2FE217}" type="pres">
      <dgm:prSet presAssocID="{5E0E927E-C36A-4C60-97D6-186034D48FA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2BF1995-286E-4547-8251-36B62E36141A}" type="pres">
      <dgm:prSet presAssocID="{24E7C0B6-FEE3-46ED-8CDB-7CFCD8BAA6C8}" presName="centerShape" presStyleLbl="node0" presStyleIdx="0" presStyleCnt="1"/>
      <dgm:spPr/>
    </dgm:pt>
    <dgm:pt modelId="{0C587BF5-0835-4F08-A4E0-E3F8A3EDAB58}" type="pres">
      <dgm:prSet presAssocID="{836E8332-121E-4E8D-A44E-9CF7738F2868}" presName="parTrans" presStyleLbl="bgSibTrans2D1" presStyleIdx="0" presStyleCnt="4"/>
      <dgm:spPr/>
    </dgm:pt>
    <dgm:pt modelId="{6A3BCBEE-17C6-4282-B58C-8AF9E30B32A8}" type="pres">
      <dgm:prSet presAssocID="{CB68641D-C3A8-445D-A20D-D11417092EA5}" presName="node" presStyleLbl="node1" presStyleIdx="0" presStyleCnt="4">
        <dgm:presLayoutVars>
          <dgm:bulletEnabled val="1"/>
        </dgm:presLayoutVars>
      </dgm:prSet>
      <dgm:spPr/>
    </dgm:pt>
    <dgm:pt modelId="{20BC87A7-9A08-4B58-98D7-FA368BF3C4BD}" type="pres">
      <dgm:prSet presAssocID="{1DC5C627-7C75-4A6A-80FE-22EB65B214A6}" presName="parTrans" presStyleLbl="bgSibTrans2D1" presStyleIdx="1" presStyleCnt="4"/>
      <dgm:spPr/>
    </dgm:pt>
    <dgm:pt modelId="{702594C4-D654-484B-90CF-CB46900BD4C7}" type="pres">
      <dgm:prSet presAssocID="{4820074A-FE75-4AE1-ACCD-06C5CFA26BF1}" presName="node" presStyleLbl="node1" presStyleIdx="1" presStyleCnt="4">
        <dgm:presLayoutVars>
          <dgm:bulletEnabled val="1"/>
        </dgm:presLayoutVars>
      </dgm:prSet>
      <dgm:spPr/>
    </dgm:pt>
    <dgm:pt modelId="{5E54742E-7474-4B8E-A252-1B4E47586923}" type="pres">
      <dgm:prSet presAssocID="{B1DF9C92-1ED7-40DB-9DF4-AFEB202D294E}" presName="parTrans" presStyleLbl="bgSibTrans2D1" presStyleIdx="2" presStyleCnt="4"/>
      <dgm:spPr/>
    </dgm:pt>
    <dgm:pt modelId="{9C8D416D-E812-4BAF-B0DE-6156F263E856}" type="pres">
      <dgm:prSet presAssocID="{6DA83058-E4E1-4341-9846-2305729FC22B}" presName="node" presStyleLbl="node1" presStyleIdx="2" presStyleCnt="4">
        <dgm:presLayoutVars>
          <dgm:bulletEnabled val="1"/>
        </dgm:presLayoutVars>
      </dgm:prSet>
      <dgm:spPr/>
    </dgm:pt>
    <dgm:pt modelId="{BDABA2D5-A228-4CC7-9C15-63B4A7A0C4F1}" type="pres">
      <dgm:prSet presAssocID="{B4625822-5CBB-4B84-A0D6-862D1E916D1F}" presName="parTrans" presStyleLbl="bgSibTrans2D1" presStyleIdx="3" presStyleCnt="4"/>
      <dgm:spPr/>
    </dgm:pt>
    <dgm:pt modelId="{5154AF9A-3B73-446F-9A49-347C4ECF443D}" type="pres">
      <dgm:prSet presAssocID="{0AE459A9-A496-40E8-A6DE-4A8C09F3DF68}" presName="node" presStyleLbl="node1" presStyleIdx="3" presStyleCnt="4">
        <dgm:presLayoutVars>
          <dgm:bulletEnabled val="1"/>
        </dgm:presLayoutVars>
      </dgm:prSet>
      <dgm:spPr/>
    </dgm:pt>
  </dgm:ptLst>
  <dgm:cxnLst>
    <dgm:cxn modelId="{58DEAA05-1276-4FA1-B2EA-D580D5B580B0}" srcId="{24E7C0B6-FEE3-46ED-8CDB-7CFCD8BAA6C8}" destId="{6DA83058-E4E1-4341-9846-2305729FC22B}" srcOrd="2" destOrd="0" parTransId="{B1DF9C92-1ED7-40DB-9DF4-AFEB202D294E}" sibTransId="{AB9F6DE9-40CF-48D3-8E3B-2E8C9FCF3392}"/>
    <dgm:cxn modelId="{94F7BC17-E072-4425-B52C-AF3B73A01570}" type="presOf" srcId="{1DC5C627-7C75-4A6A-80FE-22EB65B214A6}" destId="{20BC87A7-9A08-4B58-98D7-FA368BF3C4BD}" srcOrd="0" destOrd="0" presId="urn:microsoft.com/office/officeart/2005/8/layout/radial4"/>
    <dgm:cxn modelId="{74FC5F28-7F27-49AD-B62E-AC94F9D9EB88}" srcId="{5E0E927E-C36A-4C60-97D6-186034D48FA3}" destId="{24E7C0B6-FEE3-46ED-8CDB-7CFCD8BAA6C8}" srcOrd="0" destOrd="0" parTransId="{B70E85A8-D6E8-4F9A-827D-23C8A76B1B03}" sibTransId="{B0D17616-C95A-45DA-966E-8B645982BE6F}"/>
    <dgm:cxn modelId="{76F51238-ED99-4605-AAA5-7F570BF83024}" type="presOf" srcId="{B1DF9C92-1ED7-40DB-9DF4-AFEB202D294E}" destId="{5E54742E-7474-4B8E-A252-1B4E47586923}" srcOrd="0" destOrd="0" presId="urn:microsoft.com/office/officeart/2005/8/layout/radial4"/>
    <dgm:cxn modelId="{F5E14160-5E33-44F2-8FC9-6FE5BD3E2922}" type="presOf" srcId="{0AE459A9-A496-40E8-A6DE-4A8C09F3DF68}" destId="{5154AF9A-3B73-446F-9A49-347C4ECF443D}" srcOrd="0" destOrd="0" presId="urn:microsoft.com/office/officeart/2005/8/layout/radial4"/>
    <dgm:cxn modelId="{951D9147-B901-41A9-9B90-0F663D3E7310}" type="presOf" srcId="{24E7C0B6-FEE3-46ED-8CDB-7CFCD8BAA6C8}" destId="{02BF1995-286E-4547-8251-36B62E36141A}" srcOrd="0" destOrd="0" presId="urn:microsoft.com/office/officeart/2005/8/layout/radial4"/>
    <dgm:cxn modelId="{64E14B6E-AD82-4913-9B0A-D360A9A7F241}" type="presOf" srcId="{B4625822-5CBB-4B84-A0D6-862D1E916D1F}" destId="{BDABA2D5-A228-4CC7-9C15-63B4A7A0C4F1}" srcOrd="0" destOrd="0" presId="urn:microsoft.com/office/officeart/2005/8/layout/radial4"/>
    <dgm:cxn modelId="{382E2953-D7B8-413D-A060-50785BFCFC05}" type="presOf" srcId="{5E0E927E-C36A-4C60-97D6-186034D48FA3}" destId="{644857C7-EC4D-4DC1-9F25-CA358E2FE217}" srcOrd="0" destOrd="0" presId="urn:microsoft.com/office/officeart/2005/8/layout/radial4"/>
    <dgm:cxn modelId="{6E9D4474-4302-4E16-8732-681271434FA1}" type="presOf" srcId="{4820074A-FE75-4AE1-ACCD-06C5CFA26BF1}" destId="{702594C4-D654-484B-90CF-CB46900BD4C7}" srcOrd="0" destOrd="0" presId="urn:microsoft.com/office/officeart/2005/8/layout/radial4"/>
    <dgm:cxn modelId="{DB94FE85-F696-42BE-89F2-4659355B7A40}" srcId="{24E7C0B6-FEE3-46ED-8CDB-7CFCD8BAA6C8}" destId="{CB68641D-C3A8-445D-A20D-D11417092EA5}" srcOrd="0" destOrd="0" parTransId="{836E8332-121E-4E8D-A44E-9CF7738F2868}" sibTransId="{DA3400C8-141F-444D-A8BD-92BA9ABD20E8}"/>
    <dgm:cxn modelId="{6C7CF7B9-669A-47FD-888C-9FB10BAA7B91}" type="presOf" srcId="{CB68641D-C3A8-445D-A20D-D11417092EA5}" destId="{6A3BCBEE-17C6-4282-B58C-8AF9E30B32A8}" srcOrd="0" destOrd="0" presId="urn:microsoft.com/office/officeart/2005/8/layout/radial4"/>
    <dgm:cxn modelId="{D87F11BD-C02F-4CAC-AEA1-905AB8571B72}" srcId="{24E7C0B6-FEE3-46ED-8CDB-7CFCD8BAA6C8}" destId="{4820074A-FE75-4AE1-ACCD-06C5CFA26BF1}" srcOrd="1" destOrd="0" parTransId="{1DC5C627-7C75-4A6A-80FE-22EB65B214A6}" sibTransId="{EA8B9552-84A9-48C4-873F-97714DB50B73}"/>
    <dgm:cxn modelId="{5F0179C5-3FC6-4CD7-B646-308B39CF1335}" type="presOf" srcId="{836E8332-121E-4E8D-A44E-9CF7738F2868}" destId="{0C587BF5-0835-4F08-A4E0-E3F8A3EDAB58}" srcOrd="0" destOrd="0" presId="urn:microsoft.com/office/officeart/2005/8/layout/radial4"/>
    <dgm:cxn modelId="{72C1ABDB-A8E3-4855-B712-05B82DE69EB0}" srcId="{24E7C0B6-FEE3-46ED-8CDB-7CFCD8BAA6C8}" destId="{0AE459A9-A496-40E8-A6DE-4A8C09F3DF68}" srcOrd="3" destOrd="0" parTransId="{B4625822-5CBB-4B84-A0D6-862D1E916D1F}" sibTransId="{058DB550-2C25-46FD-9492-FF73E4DBCDF0}"/>
    <dgm:cxn modelId="{6D98ACF9-A436-4546-B567-A8EED632B53C}" type="presOf" srcId="{6DA83058-E4E1-4341-9846-2305729FC22B}" destId="{9C8D416D-E812-4BAF-B0DE-6156F263E856}" srcOrd="0" destOrd="0" presId="urn:microsoft.com/office/officeart/2005/8/layout/radial4"/>
    <dgm:cxn modelId="{033519DC-5978-4480-A14C-5CA8C971BD29}" type="presParOf" srcId="{644857C7-EC4D-4DC1-9F25-CA358E2FE217}" destId="{02BF1995-286E-4547-8251-36B62E36141A}" srcOrd="0" destOrd="0" presId="urn:microsoft.com/office/officeart/2005/8/layout/radial4"/>
    <dgm:cxn modelId="{AAD509AE-D078-41DA-8D46-F91C5D64EA84}" type="presParOf" srcId="{644857C7-EC4D-4DC1-9F25-CA358E2FE217}" destId="{0C587BF5-0835-4F08-A4E0-E3F8A3EDAB58}" srcOrd="1" destOrd="0" presId="urn:microsoft.com/office/officeart/2005/8/layout/radial4"/>
    <dgm:cxn modelId="{9FE58473-921E-4493-8A34-6C31486661C8}" type="presParOf" srcId="{644857C7-EC4D-4DC1-9F25-CA358E2FE217}" destId="{6A3BCBEE-17C6-4282-B58C-8AF9E30B32A8}" srcOrd="2" destOrd="0" presId="urn:microsoft.com/office/officeart/2005/8/layout/radial4"/>
    <dgm:cxn modelId="{A7374E6A-11B8-422A-B9E0-EB2A7B658112}" type="presParOf" srcId="{644857C7-EC4D-4DC1-9F25-CA358E2FE217}" destId="{20BC87A7-9A08-4B58-98D7-FA368BF3C4BD}" srcOrd="3" destOrd="0" presId="urn:microsoft.com/office/officeart/2005/8/layout/radial4"/>
    <dgm:cxn modelId="{5EFB4E26-F20E-450A-B0C5-105CE9DA4E6D}" type="presParOf" srcId="{644857C7-EC4D-4DC1-9F25-CA358E2FE217}" destId="{702594C4-D654-484B-90CF-CB46900BD4C7}" srcOrd="4" destOrd="0" presId="urn:microsoft.com/office/officeart/2005/8/layout/radial4"/>
    <dgm:cxn modelId="{C7586576-1FA0-478C-B3D4-ED2A92658DCF}" type="presParOf" srcId="{644857C7-EC4D-4DC1-9F25-CA358E2FE217}" destId="{5E54742E-7474-4B8E-A252-1B4E47586923}" srcOrd="5" destOrd="0" presId="urn:microsoft.com/office/officeart/2005/8/layout/radial4"/>
    <dgm:cxn modelId="{9B5B2EEA-FE8C-41C1-9A25-73BCD726B195}" type="presParOf" srcId="{644857C7-EC4D-4DC1-9F25-CA358E2FE217}" destId="{9C8D416D-E812-4BAF-B0DE-6156F263E856}" srcOrd="6" destOrd="0" presId="urn:microsoft.com/office/officeart/2005/8/layout/radial4"/>
    <dgm:cxn modelId="{8CD6414D-4B7D-44EC-9AE3-A3CA63F5D52B}" type="presParOf" srcId="{644857C7-EC4D-4DC1-9F25-CA358E2FE217}" destId="{BDABA2D5-A228-4CC7-9C15-63B4A7A0C4F1}" srcOrd="7" destOrd="0" presId="urn:microsoft.com/office/officeart/2005/8/layout/radial4"/>
    <dgm:cxn modelId="{11615713-A986-4EC0-98F8-476FA7209BD4}" type="presParOf" srcId="{644857C7-EC4D-4DC1-9F25-CA358E2FE217}" destId="{5154AF9A-3B73-446F-9A49-347C4ECF443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3445D-BC40-4A85-A6D3-D467B7A51C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FED5BA1-A250-478C-B80C-293F30FCE028}">
      <dgm:prSet phldrT="[Texte]" custT="1"/>
      <dgm:spPr/>
      <dgm:t>
        <a:bodyPr/>
        <a:lstStyle/>
        <a:p>
          <a:r>
            <a:rPr lang="fr-FR" sz="1800"/>
            <a:t>X</a:t>
          </a:r>
        </a:p>
      </dgm:t>
    </dgm:pt>
    <dgm:pt modelId="{C7360008-4C70-44CC-A85B-ABB9829F38F4}" type="parTrans" cxnId="{D5A172E3-C650-4015-957C-4193C9CC499E}">
      <dgm:prSet/>
      <dgm:spPr/>
      <dgm:t>
        <a:bodyPr/>
        <a:lstStyle/>
        <a:p>
          <a:endParaRPr lang="fr-FR" sz="2400"/>
        </a:p>
      </dgm:t>
    </dgm:pt>
    <dgm:pt modelId="{30FE5A6E-07C8-4011-8C39-411A048EFC2F}" type="sibTrans" cxnId="{D5A172E3-C650-4015-957C-4193C9CC499E}">
      <dgm:prSet/>
      <dgm:spPr/>
      <dgm:t>
        <a:bodyPr/>
        <a:lstStyle/>
        <a:p>
          <a:endParaRPr lang="fr-FR" sz="2400"/>
        </a:p>
      </dgm:t>
    </dgm:pt>
    <dgm:pt modelId="{6004BA6F-F72A-4C7B-B577-D4E8DC58CFA0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B3EBD015-4215-48B3-A048-15306DE36896}" type="parTrans" cxnId="{2135755C-4265-4792-9BF8-A03F0003018A}">
      <dgm:prSet/>
      <dgm:spPr/>
      <dgm:t>
        <a:bodyPr/>
        <a:lstStyle/>
        <a:p>
          <a:endParaRPr lang="fr-FR" sz="2400"/>
        </a:p>
      </dgm:t>
    </dgm:pt>
    <dgm:pt modelId="{F7D06BCC-E5B8-41CB-9F09-EEE2341EBAA6}" type="sibTrans" cxnId="{2135755C-4265-4792-9BF8-A03F0003018A}">
      <dgm:prSet/>
      <dgm:spPr/>
      <dgm:t>
        <a:bodyPr/>
        <a:lstStyle/>
        <a:p>
          <a:endParaRPr lang="fr-FR" sz="2400"/>
        </a:p>
      </dgm:t>
    </dgm:pt>
    <dgm:pt modelId="{837BD40E-4968-408E-849B-3F81B1A17A2F}">
      <dgm:prSet phldrT="[Texte]" custT="1"/>
      <dgm:spPr/>
      <dgm:t>
        <a:bodyPr/>
        <a:lstStyle/>
        <a:p>
          <a:r>
            <a:rPr lang="fr-FR" sz="1800"/>
            <a:t>X</a:t>
          </a:r>
        </a:p>
      </dgm:t>
    </dgm:pt>
    <dgm:pt modelId="{8F192075-1BD9-402E-94F8-F02D47E1DADB}" type="parTrans" cxnId="{0A7C7992-DBAE-4A40-B973-AFA62A59D147}">
      <dgm:prSet/>
      <dgm:spPr/>
      <dgm:t>
        <a:bodyPr/>
        <a:lstStyle/>
        <a:p>
          <a:endParaRPr lang="fr-FR" sz="2400"/>
        </a:p>
      </dgm:t>
    </dgm:pt>
    <dgm:pt modelId="{7901BE09-D7B3-4155-8E2C-C3F4B9E33640}" type="sibTrans" cxnId="{0A7C7992-DBAE-4A40-B973-AFA62A59D147}">
      <dgm:prSet/>
      <dgm:spPr/>
      <dgm:t>
        <a:bodyPr/>
        <a:lstStyle/>
        <a:p>
          <a:endParaRPr lang="fr-FR" sz="2400"/>
        </a:p>
      </dgm:t>
    </dgm:pt>
    <dgm:pt modelId="{1A6938F1-8B81-4D71-984F-387FF863CC88}">
      <dgm:prSet phldrT="[Texte]" custT="1"/>
      <dgm:spPr/>
      <dgm:t>
        <a:bodyPr/>
        <a:lstStyle/>
        <a:p>
          <a:r>
            <a:rPr lang="fr-FR" sz="1600"/>
            <a:t>- </a:t>
          </a:r>
        </a:p>
      </dgm:t>
    </dgm:pt>
    <dgm:pt modelId="{2284D3F5-D12C-4A75-97E8-CD365FD00A24}" type="parTrans" cxnId="{8372611B-6940-4C1F-B9C2-68E68F98501F}">
      <dgm:prSet/>
      <dgm:spPr/>
      <dgm:t>
        <a:bodyPr/>
        <a:lstStyle/>
        <a:p>
          <a:endParaRPr lang="fr-FR" sz="2400"/>
        </a:p>
      </dgm:t>
    </dgm:pt>
    <dgm:pt modelId="{E7E13041-6B06-4D15-930B-6B5B8E993A0B}" type="sibTrans" cxnId="{8372611B-6940-4C1F-B9C2-68E68F98501F}">
      <dgm:prSet/>
      <dgm:spPr/>
      <dgm:t>
        <a:bodyPr/>
        <a:lstStyle/>
        <a:p>
          <a:endParaRPr lang="fr-FR" sz="2400"/>
        </a:p>
      </dgm:t>
    </dgm:pt>
    <dgm:pt modelId="{BA8DE744-8028-49AC-A252-5D282DA4322B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1F402FE2-44AA-4970-97A9-7D11AE970D59}" type="parTrans" cxnId="{C3084E79-0D1D-4D28-AADC-A19DD9C349A8}">
      <dgm:prSet/>
      <dgm:spPr/>
      <dgm:t>
        <a:bodyPr/>
        <a:lstStyle/>
        <a:p>
          <a:endParaRPr lang="fr-FR" sz="2400"/>
        </a:p>
      </dgm:t>
    </dgm:pt>
    <dgm:pt modelId="{9E04B28D-5DE0-49A1-84B4-4D1C9C9F44C2}" type="sibTrans" cxnId="{C3084E79-0D1D-4D28-AADC-A19DD9C349A8}">
      <dgm:prSet/>
      <dgm:spPr/>
      <dgm:t>
        <a:bodyPr/>
        <a:lstStyle/>
        <a:p>
          <a:endParaRPr lang="fr-FR" sz="2400"/>
        </a:p>
      </dgm:t>
    </dgm:pt>
    <dgm:pt modelId="{B56309B4-872B-4436-BBA6-3B83F12669A1}">
      <dgm:prSet phldrT="[Texte]" custT="1"/>
      <dgm:spPr/>
      <dgm:t>
        <a:bodyPr/>
        <a:lstStyle/>
        <a:p>
          <a:r>
            <a:rPr lang="fr-FR" sz="1800"/>
            <a:t>X</a:t>
          </a:r>
        </a:p>
      </dgm:t>
    </dgm:pt>
    <dgm:pt modelId="{5E5B9F6C-8FD5-4DAA-882A-9DDC64139539}" type="parTrans" cxnId="{C6FF0278-E47D-4CBC-B748-2FFD2668015A}">
      <dgm:prSet/>
      <dgm:spPr/>
      <dgm:t>
        <a:bodyPr/>
        <a:lstStyle/>
        <a:p>
          <a:endParaRPr lang="fr-FR" sz="2400"/>
        </a:p>
      </dgm:t>
    </dgm:pt>
    <dgm:pt modelId="{2A1B348B-3384-4172-A404-821468E7A803}" type="sibTrans" cxnId="{C6FF0278-E47D-4CBC-B748-2FFD2668015A}">
      <dgm:prSet/>
      <dgm:spPr/>
      <dgm:t>
        <a:bodyPr/>
        <a:lstStyle/>
        <a:p>
          <a:endParaRPr lang="fr-FR" sz="2400"/>
        </a:p>
      </dgm:t>
    </dgm:pt>
    <dgm:pt modelId="{7DB4CDC1-21FA-4088-86D8-3C98CEDC09B6}">
      <dgm:prSet phldrT="[Texte]" custT="1"/>
      <dgm:spPr/>
      <dgm:t>
        <a:bodyPr/>
        <a:lstStyle/>
        <a:p>
          <a:r>
            <a:rPr lang="fr-FR" sz="1600"/>
            <a:t>- </a:t>
          </a:r>
        </a:p>
      </dgm:t>
    </dgm:pt>
    <dgm:pt modelId="{8DA6B7CF-1FBB-4D72-933C-34757008B504}" type="parTrans" cxnId="{329119CF-C37A-4827-BAFE-FDA9763393C3}">
      <dgm:prSet/>
      <dgm:spPr/>
      <dgm:t>
        <a:bodyPr/>
        <a:lstStyle/>
        <a:p>
          <a:endParaRPr lang="fr-FR" sz="2400"/>
        </a:p>
      </dgm:t>
    </dgm:pt>
    <dgm:pt modelId="{51179DDC-E3A9-4678-A5A6-8A387FEF5F2E}" type="sibTrans" cxnId="{329119CF-C37A-4827-BAFE-FDA9763393C3}">
      <dgm:prSet/>
      <dgm:spPr/>
      <dgm:t>
        <a:bodyPr/>
        <a:lstStyle/>
        <a:p>
          <a:endParaRPr lang="fr-FR" sz="2400"/>
        </a:p>
      </dgm:t>
    </dgm:pt>
    <dgm:pt modelId="{3C1746A9-9CB4-4E13-B99A-41EEBC32C8F3}">
      <dgm:prSet phldrT="[Texte]" custT="1"/>
      <dgm:spPr/>
      <dgm:t>
        <a:bodyPr/>
        <a:lstStyle/>
        <a:p>
          <a:r>
            <a:rPr lang="fr-FR" sz="1800"/>
            <a:t>X</a:t>
          </a:r>
        </a:p>
      </dgm:t>
    </dgm:pt>
    <dgm:pt modelId="{5E977EA8-A05B-4072-BB29-A6C3D6E1FC56}" type="parTrans" cxnId="{AE74E0AB-BDFC-460E-BA75-F5AFF9CBA837}">
      <dgm:prSet/>
      <dgm:spPr/>
      <dgm:t>
        <a:bodyPr/>
        <a:lstStyle/>
        <a:p>
          <a:endParaRPr lang="fr-FR" sz="2400"/>
        </a:p>
      </dgm:t>
    </dgm:pt>
    <dgm:pt modelId="{89E7211D-E716-47FB-8A9E-EDF8D8F71AA2}" type="sibTrans" cxnId="{AE74E0AB-BDFC-460E-BA75-F5AFF9CBA837}">
      <dgm:prSet/>
      <dgm:spPr/>
      <dgm:t>
        <a:bodyPr/>
        <a:lstStyle/>
        <a:p>
          <a:endParaRPr lang="fr-FR" sz="2400"/>
        </a:p>
      </dgm:t>
    </dgm:pt>
    <dgm:pt modelId="{F89EF8B5-D73D-4DF1-B733-647CF611EB16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F256086C-1B54-4AB5-8D5A-EA363740B2D7}" type="parTrans" cxnId="{ACAC305B-0F1B-40FF-8ABF-E2C3266A42BC}">
      <dgm:prSet/>
      <dgm:spPr/>
      <dgm:t>
        <a:bodyPr/>
        <a:lstStyle/>
        <a:p>
          <a:endParaRPr lang="fr-FR" sz="2400"/>
        </a:p>
      </dgm:t>
    </dgm:pt>
    <dgm:pt modelId="{C66312A8-F3F1-4E07-B29E-E281098FC63D}" type="sibTrans" cxnId="{ACAC305B-0F1B-40FF-8ABF-E2C3266A42BC}">
      <dgm:prSet/>
      <dgm:spPr/>
      <dgm:t>
        <a:bodyPr/>
        <a:lstStyle/>
        <a:p>
          <a:endParaRPr lang="fr-FR" sz="2400"/>
        </a:p>
      </dgm:t>
    </dgm:pt>
    <dgm:pt modelId="{322D349F-A342-47EE-8880-EA4FEDA3ACC7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F0ACAD11-C000-4717-BE86-ED93E100E448}" type="parTrans" cxnId="{E61B1787-4AE5-4FC8-9DD5-D6EABCD233C7}">
      <dgm:prSet/>
      <dgm:spPr/>
      <dgm:t>
        <a:bodyPr/>
        <a:lstStyle/>
        <a:p>
          <a:endParaRPr lang="fr-FR" sz="2400"/>
        </a:p>
      </dgm:t>
    </dgm:pt>
    <dgm:pt modelId="{F098B836-7E99-4187-AFF3-B7B6381DBC3D}" type="sibTrans" cxnId="{E61B1787-4AE5-4FC8-9DD5-D6EABCD233C7}">
      <dgm:prSet/>
      <dgm:spPr/>
      <dgm:t>
        <a:bodyPr/>
        <a:lstStyle/>
        <a:p>
          <a:endParaRPr lang="fr-FR" sz="2400"/>
        </a:p>
      </dgm:t>
    </dgm:pt>
    <dgm:pt modelId="{AA8552B4-DAC2-4C2A-A7B5-5AF716863075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5B6D6F71-2A13-4FF1-8176-BDD6FE45AEDE}" type="parTrans" cxnId="{FAB7C542-2795-48C4-93E5-37F7C8927C6D}">
      <dgm:prSet/>
      <dgm:spPr/>
      <dgm:t>
        <a:bodyPr/>
        <a:lstStyle/>
        <a:p>
          <a:endParaRPr lang="fr-FR" sz="2400"/>
        </a:p>
      </dgm:t>
    </dgm:pt>
    <dgm:pt modelId="{4DE75E5E-AF3F-4166-BF3C-C82D7C3933DF}" type="sibTrans" cxnId="{FAB7C542-2795-48C4-93E5-37F7C8927C6D}">
      <dgm:prSet/>
      <dgm:spPr/>
      <dgm:t>
        <a:bodyPr/>
        <a:lstStyle/>
        <a:p>
          <a:endParaRPr lang="fr-FR" sz="2400"/>
        </a:p>
      </dgm:t>
    </dgm:pt>
    <dgm:pt modelId="{7E32700D-5A26-4A51-8E7F-DD6B159C97F1}">
      <dgm:prSet phldrT="[Texte]" custT="1"/>
      <dgm:spPr/>
      <dgm:t>
        <a:bodyPr/>
        <a:lstStyle/>
        <a:p>
          <a:r>
            <a:rPr lang="fr-FR" sz="1800"/>
            <a:t>X</a:t>
          </a:r>
        </a:p>
      </dgm:t>
    </dgm:pt>
    <dgm:pt modelId="{04586840-438C-4FA1-AF9D-7CFC79F4F72C}" type="parTrans" cxnId="{F1D4B11A-0A5B-428C-BFF3-A58FF3FA8634}">
      <dgm:prSet/>
      <dgm:spPr/>
      <dgm:t>
        <a:bodyPr/>
        <a:lstStyle/>
        <a:p>
          <a:endParaRPr lang="fr-FR"/>
        </a:p>
      </dgm:t>
    </dgm:pt>
    <dgm:pt modelId="{7939B985-62C3-4D6A-ACF7-0CF488A63BFD}" type="sibTrans" cxnId="{F1D4B11A-0A5B-428C-BFF3-A58FF3FA8634}">
      <dgm:prSet/>
      <dgm:spPr/>
      <dgm:t>
        <a:bodyPr/>
        <a:lstStyle/>
        <a:p>
          <a:endParaRPr lang="fr-FR"/>
        </a:p>
      </dgm:t>
    </dgm:pt>
    <dgm:pt modelId="{D1EFF08B-C2C4-48D4-B53E-454E0731BB8C}">
      <dgm:prSet custT="1"/>
      <dgm:spPr/>
      <dgm:t>
        <a:bodyPr/>
        <a:lstStyle/>
        <a:p>
          <a:r>
            <a:rPr lang="fr-FR" sz="1600"/>
            <a:t>- </a:t>
          </a:r>
        </a:p>
      </dgm:t>
    </dgm:pt>
    <dgm:pt modelId="{229E3030-E981-4D20-9F4D-E748C8476AC0}" type="parTrans" cxnId="{81816EEE-7828-4807-9666-1BF490B7082B}">
      <dgm:prSet/>
      <dgm:spPr/>
      <dgm:t>
        <a:bodyPr/>
        <a:lstStyle/>
        <a:p>
          <a:endParaRPr lang="fr-FR"/>
        </a:p>
      </dgm:t>
    </dgm:pt>
    <dgm:pt modelId="{4E2A8671-9B09-447F-94E7-AA42E9FD0612}" type="sibTrans" cxnId="{81816EEE-7828-4807-9666-1BF490B7082B}">
      <dgm:prSet/>
      <dgm:spPr/>
      <dgm:t>
        <a:bodyPr/>
        <a:lstStyle/>
        <a:p>
          <a:endParaRPr lang="fr-FR"/>
        </a:p>
      </dgm:t>
    </dgm:pt>
    <dgm:pt modelId="{A973DBD9-5081-4750-A550-ADE3C18793BB}">
      <dgm:prSet custT="1"/>
      <dgm:spPr/>
      <dgm:t>
        <a:bodyPr/>
        <a:lstStyle/>
        <a:p>
          <a:r>
            <a:rPr lang="fr-FR" sz="1600"/>
            <a:t>-</a:t>
          </a:r>
        </a:p>
      </dgm:t>
    </dgm:pt>
    <dgm:pt modelId="{77E1DED9-7FFF-4575-8642-5E8E41AC5882}" type="parTrans" cxnId="{98115B2F-9E78-419B-B59F-55D2B2900131}">
      <dgm:prSet/>
      <dgm:spPr/>
      <dgm:t>
        <a:bodyPr/>
        <a:lstStyle/>
        <a:p>
          <a:endParaRPr lang="fr-FR"/>
        </a:p>
      </dgm:t>
    </dgm:pt>
    <dgm:pt modelId="{3BC2E74B-10A5-4574-A8E2-3D81423DBAC2}" type="sibTrans" cxnId="{98115B2F-9E78-419B-B59F-55D2B2900131}">
      <dgm:prSet/>
      <dgm:spPr/>
      <dgm:t>
        <a:bodyPr/>
        <a:lstStyle/>
        <a:p>
          <a:endParaRPr lang="fr-FR"/>
        </a:p>
      </dgm:t>
    </dgm:pt>
    <dgm:pt modelId="{F0FA1551-CE12-4262-A8B5-A00BC21FF56E}">
      <dgm:prSet custT="1"/>
      <dgm:spPr/>
      <dgm:t>
        <a:bodyPr/>
        <a:lstStyle/>
        <a:p>
          <a:r>
            <a:rPr lang="fr-FR" sz="1600"/>
            <a:t>-</a:t>
          </a:r>
        </a:p>
      </dgm:t>
    </dgm:pt>
    <dgm:pt modelId="{584863BE-9773-46D2-BD31-892306A6C9BB}" type="parTrans" cxnId="{D55E7D17-3BDF-4EF8-BFC9-07D486E48B8D}">
      <dgm:prSet/>
      <dgm:spPr/>
      <dgm:t>
        <a:bodyPr/>
        <a:lstStyle/>
        <a:p>
          <a:endParaRPr lang="fr-FR"/>
        </a:p>
      </dgm:t>
    </dgm:pt>
    <dgm:pt modelId="{64D75F8E-5751-436B-BF9A-96E1898A8205}" type="sibTrans" cxnId="{D55E7D17-3BDF-4EF8-BFC9-07D486E48B8D}">
      <dgm:prSet/>
      <dgm:spPr/>
      <dgm:t>
        <a:bodyPr/>
        <a:lstStyle/>
        <a:p>
          <a:endParaRPr lang="fr-FR"/>
        </a:p>
      </dgm:t>
    </dgm:pt>
    <dgm:pt modelId="{AA1B509C-C64F-4FA8-B807-420F6338C9CD}">
      <dgm:prSet custT="1"/>
      <dgm:spPr/>
      <dgm:t>
        <a:bodyPr/>
        <a:lstStyle/>
        <a:p>
          <a:r>
            <a:rPr lang="fr-FR" sz="1600"/>
            <a:t>-</a:t>
          </a:r>
        </a:p>
      </dgm:t>
    </dgm:pt>
    <dgm:pt modelId="{79EAEA3D-2E5A-4559-A710-F5C0AA18F592}" type="parTrans" cxnId="{C8ACBEFA-6F03-4BEB-9A77-AD52211BE315}">
      <dgm:prSet/>
      <dgm:spPr/>
      <dgm:t>
        <a:bodyPr/>
        <a:lstStyle/>
        <a:p>
          <a:endParaRPr lang="fr-FR"/>
        </a:p>
      </dgm:t>
    </dgm:pt>
    <dgm:pt modelId="{048A18B0-109F-4E89-B34C-4D5BE001333C}" type="sibTrans" cxnId="{C8ACBEFA-6F03-4BEB-9A77-AD52211BE315}">
      <dgm:prSet/>
      <dgm:spPr/>
      <dgm:t>
        <a:bodyPr/>
        <a:lstStyle/>
        <a:p>
          <a:endParaRPr lang="fr-FR"/>
        </a:p>
      </dgm:t>
    </dgm:pt>
    <dgm:pt modelId="{EF26A603-2683-4239-A9FC-30ED7041C92D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23983949-A7C4-427E-A8FF-6162912CFF1F}" type="parTrans" cxnId="{1CC0F6C5-0DB6-48EB-893C-CF0F0DBD05BE}">
      <dgm:prSet/>
      <dgm:spPr/>
      <dgm:t>
        <a:bodyPr/>
        <a:lstStyle/>
        <a:p>
          <a:endParaRPr lang="fr-FR"/>
        </a:p>
      </dgm:t>
    </dgm:pt>
    <dgm:pt modelId="{D75AC939-D190-49A6-9140-FA07A6D77F55}" type="sibTrans" cxnId="{1CC0F6C5-0DB6-48EB-893C-CF0F0DBD05BE}">
      <dgm:prSet/>
      <dgm:spPr/>
      <dgm:t>
        <a:bodyPr/>
        <a:lstStyle/>
        <a:p>
          <a:endParaRPr lang="fr-FR"/>
        </a:p>
      </dgm:t>
    </dgm:pt>
    <dgm:pt modelId="{96ACB5EB-B2F8-48BB-92D8-987658CC8C60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6B6E4A58-4981-4424-9A05-5DB889BAED82}" type="parTrans" cxnId="{8A4A90E6-2377-480C-9756-BBEACED4EAB2}">
      <dgm:prSet/>
      <dgm:spPr/>
      <dgm:t>
        <a:bodyPr/>
        <a:lstStyle/>
        <a:p>
          <a:endParaRPr lang="fr-FR"/>
        </a:p>
      </dgm:t>
    </dgm:pt>
    <dgm:pt modelId="{585FDBCA-ACE7-4181-915C-5C289A259B41}" type="sibTrans" cxnId="{8A4A90E6-2377-480C-9756-BBEACED4EAB2}">
      <dgm:prSet/>
      <dgm:spPr/>
      <dgm:t>
        <a:bodyPr/>
        <a:lstStyle/>
        <a:p>
          <a:endParaRPr lang="fr-FR"/>
        </a:p>
      </dgm:t>
    </dgm:pt>
    <dgm:pt modelId="{518D5B25-E5C9-443F-AE13-5B3EF8C71E3E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C2BAADE7-5ABE-43C3-9A01-F7B871CBD78F}" type="parTrans" cxnId="{E63E7F4F-EC27-425F-9B3A-EC67993699DA}">
      <dgm:prSet/>
      <dgm:spPr/>
      <dgm:t>
        <a:bodyPr/>
        <a:lstStyle/>
        <a:p>
          <a:endParaRPr lang="fr-FR"/>
        </a:p>
      </dgm:t>
    </dgm:pt>
    <dgm:pt modelId="{564E2560-860F-4D85-AF9F-2E40F2340491}" type="sibTrans" cxnId="{E63E7F4F-EC27-425F-9B3A-EC67993699DA}">
      <dgm:prSet/>
      <dgm:spPr/>
      <dgm:t>
        <a:bodyPr/>
        <a:lstStyle/>
        <a:p>
          <a:endParaRPr lang="fr-FR"/>
        </a:p>
      </dgm:t>
    </dgm:pt>
    <dgm:pt modelId="{266D8315-9CBF-4D9F-BB1B-3CF4075647E6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39AE5919-4AB4-478D-98E6-870736327613}" type="parTrans" cxnId="{5F989873-5B2A-46C9-B0B5-6D29087EBC95}">
      <dgm:prSet/>
      <dgm:spPr/>
      <dgm:t>
        <a:bodyPr/>
        <a:lstStyle/>
        <a:p>
          <a:endParaRPr lang="fr-FR"/>
        </a:p>
      </dgm:t>
    </dgm:pt>
    <dgm:pt modelId="{470B5A37-F3C2-44C7-9ACA-A48DD3E9B63D}" type="sibTrans" cxnId="{5F989873-5B2A-46C9-B0B5-6D29087EBC95}">
      <dgm:prSet/>
      <dgm:spPr/>
      <dgm:t>
        <a:bodyPr/>
        <a:lstStyle/>
        <a:p>
          <a:endParaRPr lang="fr-FR"/>
        </a:p>
      </dgm:t>
    </dgm:pt>
    <dgm:pt modelId="{465A33D5-73A8-4392-B87B-1CA3B3062D00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F451711F-A1DD-4EAD-B2FE-123550092E0C}" type="parTrans" cxnId="{8E11B326-4FBF-41F5-AEDB-A301B73D1AB2}">
      <dgm:prSet/>
      <dgm:spPr/>
      <dgm:t>
        <a:bodyPr/>
        <a:lstStyle/>
        <a:p>
          <a:endParaRPr lang="fr-FR"/>
        </a:p>
      </dgm:t>
    </dgm:pt>
    <dgm:pt modelId="{614DC5FD-3E3F-40CB-BCA2-4FD5D5B40B0F}" type="sibTrans" cxnId="{8E11B326-4FBF-41F5-AEDB-A301B73D1AB2}">
      <dgm:prSet/>
      <dgm:spPr/>
      <dgm:t>
        <a:bodyPr/>
        <a:lstStyle/>
        <a:p>
          <a:endParaRPr lang="fr-FR"/>
        </a:p>
      </dgm:t>
    </dgm:pt>
    <dgm:pt modelId="{BEF22C43-D522-45AB-9300-F3D89C305CA1}">
      <dgm:prSet phldrT="[Texte]" custT="1"/>
      <dgm:spPr/>
      <dgm:t>
        <a:bodyPr/>
        <a:lstStyle/>
        <a:p>
          <a:r>
            <a:rPr lang="fr-FR" sz="1600"/>
            <a:t>-</a:t>
          </a:r>
        </a:p>
      </dgm:t>
    </dgm:pt>
    <dgm:pt modelId="{0C155B92-8C65-4C4A-891F-E38702D43911}" type="parTrans" cxnId="{A6D9FBE3-2D7B-4DD4-9FB6-BE003E388E99}">
      <dgm:prSet/>
      <dgm:spPr/>
      <dgm:t>
        <a:bodyPr/>
        <a:lstStyle/>
        <a:p>
          <a:endParaRPr lang="fr-FR"/>
        </a:p>
      </dgm:t>
    </dgm:pt>
    <dgm:pt modelId="{4987F3E5-23AB-4B4E-9157-BDAC85C7086D}" type="sibTrans" cxnId="{A6D9FBE3-2D7B-4DD4-9FB6-BE003E388E99}">
      <dgm:prSet/>
      <dgm:spPr/>
      <dgm:t>
        <a:bodyPr/>
        <a:lstStyle/>
        <a:p>
          <a:endParaRPr lang="fr-FR"/>
        </a:p>
      </dgm:t>
    </dgm:pt>
    <dgm:pt modelId="{5BD8BD08-536F-4E03-92CD-3EE576402C22}" type="pres">
      <dgm:prSet presAssocID="{BF03445D-BC40-4A85-A6D3-D467B7A51C08}" presName="Name0" presStyleCnt="0">
        <dgm:presLayoutVars>
          <dgm:dir/>
          <dgm:animLvl val="lvl"/>
          <dgm:resizeHandles val="exact"/>
        </dgm:presLayoutVars>
      </dgm:prSet>
      <dgm:spPr/>
    </dgm:pt>
    <dgm:pt modelId="{F2020427-FCC8-4669-9756-C9B86ED7BB2D}" type="pres">
      <dgm:prSet presAssocID="{7E32700D-5A26-4A51-8E7F-DD6B159C97F1}" presName="composite" presStyleCnt="0"/>
      <dgm:spPr/>
    </dgm:pt>
    <dgm:pt modelId="{F4C45F5A-7FC8-4228-8B63-2FB22E7DD4CC}" type="pres">
      <dgm:prSet presAssocID="{7E32700D-5A26-4A51-8E7F-DD6B159C97F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34F48E9-51C7-4BC1-A23E-A55F7DE843BB}" type="pres">
      <dgm:prSet presAssocID="{7E32700D-5A26-4A51-8E7F-DD6B159C97F1}" presName="desTx" presStyleLbl="alignAccFollowNode1" presStyleIdx="0" presStyleCnt="5">
        <dgm:presLayoutVars>
          <dgm:bulletEnabled val="1"/>
        </dgm:presLayoutVars>
      </dgm:prSet>
      <dgm:spPr/>
    </dgm:pt>
    <dgm:pt modelId="{6F82E802-51CB-4835-8162-5CEF992759A9}" type="pres">
      <dgm:prSet presAssocID="{7939B985-62C3-4D6A-ACF7-0CF488A63BFD}" presName="space" presStyleCnt="0"/>
      <dgm:spPr/>
    </dgm:pt>
    <dgm:pt modelId="{877FB765-ADCC-45A5-B368-24B67D303941}" type="pres">
      <dgm:prSet presAssocID="{CFED5BA1-A250-478C-B80C-293F30FCE028}" presName="composite" presStyleCnt="0"/>
      <dgm:spPr/>
    </dgm:pt>
    <dgm:pt modelId="{DB27B0D3-2EED-4077-A983-0FF79DED1A28}" type="pres">
      <dgm:prSet presAssocID="{CFED5BA1-A250-478C-B80C-293F30FCE02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F95597F-F62F-467F-BCBD-A43E2507C73F}" type="pres">
      <dgm:prSet presAssocID="{CFED5BA1-A250-478C-B80C-293F30FCE028}" presName="desTx" presStyleLbl="alignAccFollowNode1" presStyleIdx="1" presStyleCnt="5">
        <dgm:presLayoutVars>
          <dgm:bulletEnabled val="1"/>
        </dgm:presLayoutVars>
      </dgm:prSet>
      <dgm:spPr/>
    </dgm:pt>
    <dgm:pt modelId="{9E6170E3-F2B5-4298-90BB-578E2C7D26DF}" type="pres">
      <dgm:prSet presAssocID="{30FE5A6E-07C8-4011-8C39-411A048EFC2F}" presName="space" presStyleCnt="0"/>
      <dgm:spPr/>
    </dgm:pt>
    <dgm:pt modelId="{7BC58990-AF47-4A0D-8359-53EE78340B7A}" type="pres">
      <dgm:prSet presAssocID="{3C1746A9-9CB4-4E13-B99A-41EEBC32C8F3}" presName="composite" presStyleCnt="0"/>
      <dgm:spPr/>
    </dgm:pt>
    <dgm:pt modelId="{8EECE805-FA22-4579-9FF2-6D4ADA4BDB8B}" type="pres">
      <dgm:prSet presAssocID="{3C1746A9-9CB4-4E13-B99A-41EEBC32C8F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A5121CC-51DF-4AE1-A718-BC8D8A6E735C}" type="pres">
      <dgm:prSet presAssocID="{3C1746A9-9CB4-4E13-B99A-41EEBC32C8F3}" presName="desTx" presStyleLbl="alignAccFollowNode1" presStyleIdx="2" presStyleCnt="5">
        <dgm:presLayoutVars>
          <dgm:bulletEnabled val="1"/>
        </dgm:presLayoutVars>
      </dgm:prSet>
      <dgm:spPr/>
    </dgm:pt>
    <dgm:pt modelId="{E6A8B530-2A37-46D8-8ADB-553B1733F532}" type="pres">
      <dgm:prSet presAssocID="{89E7211D-E716-47FB-8A9E-EDF8D8F71AA2}" presName="space" presStyleCnt="0"/>
      <dgm:spPr/>
    </dgm:pt>
    <dgm:pt modelId="{07719B3E-E588-47DF-B29A-8A102FDAFC39}" type="pres">
      <dgm:prSet presAssocID="{837BD40E-4968-408E-849B-3F81B1A17A2F}" presName="composite" presStyleCnt="0"/>
      <dgm:spPr/>
    </dgm:pt>
    <dgm:pt modelId="{E0C901D9-B3CC-4073-B935-1AE5CEFC38D6}" type="pres">
      <dgm:prSet presAssocID="{837BD40E-4968-408E-849B-3F81B1A17A2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C985ECB-5A21-4E69-977B-058B5C112A64}" type="pres">
      <dgm:prSet presAssocID="{837BD40E-4968-408E-849B-3F81B1A17A2F}" presName="desTx" presStyleLbl="alignAccFollowNode1" presStyleIdx="3" presStyleCnt="5">
        <dgm:presLayoutVars>
          <dgm:bulletEnabled val="1"/>
        </dgm:presLayoutVars>
      </dgm:prSet>
      <dgm:spPr/>
    </dgm:pt>
    <dgm:pt modelId="{D293CD23-8F3D-436C-B791-5993F952F42A}" type="pres">
      <dgm:prSet presAssocID="{7901BE09-D7B3-4155-8E2C-C3F4B9E33640}" presName="space" presStyleCnt="0"/>
      <dgm:spPr/>
    </dgm:pt>
    <dgm:pt modelId="{62EB5B14-2FA8-439B-9B09-CE321C6D4AEF}" type="pres">
      <dgm:prSet presAssocID="{B56309B4-872B-4436-BBA6-3B83F12669A1}" presName="composite" presStyleCnt="0"/>
      <dgm:spPr/>
    </dgm:pt>
    <dgm:pt modelId="{ED717FD5-0F67-463C-9299-B1B29CD0439A}" type="pres">
      <dgm:prSet presAssocID="{B56309B4-872B-4436-BBA6-3B83F12669A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840CDCA-4518-45F7-88D7-A32DDED97327}" type="pres">
      <dgm:prSet presAssocID="{B56309B4-872B-4436-BBA6-3B83F12669A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1D14202-36E4-4FD8-A7FE-1A4E3E072D66}" type="presOf" srcId="{BEF22C43-D522-45AB-9300-F3D89C305CA1}" destId="{AC985ECB-5A21-4E69-977B-058B5C112A64}" srcOrd="0" destOrd="3" presId="urn:microsoft.com/office/officeart/2005/8/layout/hList1"/>
    <dgm:cxn modelId="{77C1B204-D475-48C1-A3B7-F2B81C083C30}" type="presOf" srcId="{465A33D5-73A8-4392-B87B-1CA3B3062D00}" destId="{DA5121CC-51DF-4AE1-A718-BC8D8A6E735C}" srcOrd="0" destOrd="5" presId="urn:microsoft.com/office/officeart/2005/8/layout/hList1"/>
    <dgm:cxn modelId="{D55E7D17-3BDF-4EF8-BFC9-07D486E48B8D}" srcId="{CFED5BA1-A250-478C-B80C-293F30FCE028}" destId="{F0FA1551-CE12-4262-A8B5-A00BC21FF56E}" srcOrd="0" destOrd="0" parTransId="{584863BE-9773-46D2-BD31-892306A6C9BB}" sibTransId="{64D75F8E-5751-436B-BF9A-96E1898A8205}"/>
    <dgm:cxn modelId="{F1D4B11A-0A5B-428C-BFF3-A58FF3FA8634}" srcId="{BF03445D-BC40-4A85-A6D3-D467B7A51C08}" destId="{7E32700D-5A26-4A51-8E7F-DD6B159C97F1}" srcOrd="0" destOrd="0" parTransId="{04586840-438C-4FA1-AF9D-7CFC79F4F72C}" sibTransId="{7939B985-62C3-4D6A-ACF7-0CF488A63BFD}"/>
    <dgm:cxn modelId="{8372611B-6940-4C1F-B9C2-68E68F98501F}" srcId="{837BD40E-4968-408E-849B-3F81B1A17A2F}" destId="{1A6938F1-8B81-4D71-984F-387FF863CC88}" srcOrd="0" destOrd="0" parTransId="{2284D3F5-D12C-4A75-97E8-CD365FD00A24}" sibTransId="{E7E13041-6B06-4D15-930B-6B5B8E993A0B}"/>
    <dgm:cxn modelId="{AAA2681C-8402-4B9C-BCA8-5FDEF83B3DC0}" type="presOf" srcId="{837BD40E-4968-408E-849B-3F81B1A17A2F}" destId="{E0C901D9-B3CC-4073-B935-1AE5CEFC38D6}" srcOrd="0" destOrd="0" presId="urn:microsoft.com/office/officeart/2005/8/layout/hList1"/>
    <dgm:cxn modelId="{46409421-DC0D-43AE-A6F1-C88759438FE1}" type="presOf" srcId="{6004BA6F-F72A-4C7B-B577-D4E8DC58CFA0}" destId="{DA5121CC-51DF-4AE1-A718-BC8D8A6E735C}" srcOrd="0" destOrd="0" presId="urn:microsoft.com/office/officeart/2005/8/layout/hList1"/>
    <dgm:cxn modelId="{8E11B326-4FBF-41F5-AEDB-A301B73D1AB2}" srcId="{3C1746A9-9CB4-4E13-B99A-41EEBC32C8F3}" destId="{465A33D5-73A8-4392-B87B-1CA3B3062D00}" srcOrd="5" destOrd="0" parTransId="{F451711F-A1DD-4EAD-B2FE-123550092E0C}" sibTransId="{614DC5FD-3E3F-40CB-BCA2-4FD5D5B40B0F}"/>
    <dgm:cxn modelId="{4B720228-E86B-42A0-9006-B9369C56572A}" type="presOf" srcId="{F89EF8B5-D73D-4DF1-B733-647CF611EB16}" destId="{AC985ECB-5A21-4E69-977B-058B5C112A64}" srcOrd="0" destOrd="2" presId="urn:microsoft.com/office/officeart/2005/8/layout/hList1"/>
    <dgm:cxn modelId="{98115B2F-9E78-419B-B59F-55D2B2900131}" srcId="{7E32700D-5A26-4A51-8E7F-DD6B159C97F1}" destId="{A973DBD9-5081-4750-A550-ADE3C18793BB}" srcOrd="1" destOrd="0" parTransId="{77E1DED9-7FFF-4575-8642-5E8E41AC5882}" sibTransId="{3BC2E74B-10A5-4574-A8E2-3D81423DBAC2}"/>
    <dgm:cxn modelId="{93D9DF37-B68E-4E13-AB16-5FBDEBEF0424}" type="presOf" srcId="{322D349F-A342-47EE-8880-EA4FEDA3ACC7}" destId="{2840CDCA-4518-45F7-88D7-A32DDED97327}" srcOrd="0" destOrd="1" presId="urn:microsoft.com/office/officeart/2005/8/layout/hList1"/>
    <dgm:cxn modelId="{E305D33D-3015-4AC7-8E90-2979E6C15E2B}" type="presOf" srcId="{EF26A603-2683-4239-A9FC-30ED7041C92D}" destId="{DA5121CC-51DF-4AE1-A718-BC8D8A6E735C}" srcOrd="0" destOrd="1" presId="urn:microsoft.com/office/officeart/2005/8/layout/hList1"/>
    <dgm:cxn modelId="{ACAC305B-0F1B-40FF-8ABF-E2C3266A42BC}" srcId="{837BD40E-4968-408E-849B-3F81B1A17A2F}" destId="{F89EF8B5-D73D-4DF1-B733-647CF611EB16}" srcOrd="2" destOrd="0" parTransId="{F256086C-1B54-4AB5-8D5A-EA363740B2D7}" sibTransId="{C66312A8-F3F1-4E07-B29E-E281098FC63D}"/>
    <dgm:cxn modelId="{2135755C-4265-4792-9BF8-A03F0003018A}" srcId="{3C1746A9-9CB4-4E13-B99A-41EEBC32C8F3}" destId="{6004BA6F-F72A-4C7B-B577-D4E8DC58CFA0}" srcOrd="0" destOrd="0" parTransId="{B3EBD015-4215-48B3-A048-15306DE36896}" sibTransId="{F7D06BCC-E5B8-41CB-9F09-EEE2341EBAA6}"/>
    <dgm:cxn modelId="{9449ED61-4B7D-4BED-9041-38600330566E}" type="presOf" srcId="{BA8DE744-8028-49AC-A252-5D282DA4322B}" destId="{AC985ECB-5A21-4E69-977B-058B5C112A64}" srcOrd="0" destOrd="1" presId="urn:microsoft.com/office/officeart/2005/8/layout/hList1"/>
    <dgm:cxn modelId="{FAB7C542-2795-48C4-93E5-37F7C8927C6D}" srcId="{B56309B4-872B-4436-BBA6-3B83F12669A1}" destId="{AA8552B4-DAC2-4C2A-A7B5-5AF716863075}" srcOrd="2" destOrd="0" parTransId="{5B6D6F71-2A13-4FF1-8176-BDD6FE45AEDE}" sibTransId="{4DE75E5E-AF3F-4166-BF3C-C82D7C3933DF}"/>
    <dgm:cxn modelId="{2F4A7444-095D-4CBA-8627-5BBEC0A90CD3}" type="presOf" srcId="{B56309B4-872B-4436-BBA6-3B83F12669A1}" destId="{ED717FD5-0F67-463C-9299-B1B29CD0439A}" srcOrd="0" destOrd="0" presId="urn:microsoft.com/office/officeart/2005/8/layout/hList1"/>
    <dgm:cxn modelId="{03982649-F654-404B-A70C-C2A025E6F32B}" type="presOf" srcId="{AA1B509C-C64F-4FA8-B807-420F6338C9CD}" destId="{DF95597F-F62F-467F-BCBD-A43E2507C73F}" srcOrd="0" destOrd="1" presId="urn:microsoft.com/office/officeart/2005/8/layout/hList1"/>
    <dgm:cxn modelId="{B3B8796B-EC44-47E8-A635-44A25241571C}" type="presOf" srcId="{518D5B25-E5C9-443F-AE13-5B3EF8C71E3E}" destId="{DA5121CC-51DF-4AE1-A718-BC8D8A6E735C}" srcOrd="0" destOrd="3" presId="urn:microsoft.com/office/officeart/2005/8/layout/hList1"/>
    <dgm:cxn modelId="{E63E7F4F-EC27-425F-9B3A-EC67993699DA}" srcId="{3C1746A9-9CB4-4E13-B99A-41EEBC32C8F3}" destId="{518D5B25-E5C9-443F-AE13-5B3EF8C71E3E}" srcOrd="3" destOrd="0" parTransId="{C2BAADE7-5ABE-43C3-9A01-F7B871CBD78F}" sibTransId="{564E2560-860F-4D85-AF9F-2E40F2340491}"/>
    <dgm:cxn modelId="{A6B9CA6F-95D0-48BD-9E87-36B27903DC41}" type="presOf" srcId="{7DB4CDC1-21FA-4088-86D8-3C98CEDC09B6}" destId="{2840CDCA-4518-45F7-88D7-A32DDED97327}" srcOrd="0" destOrd="0" presId="urn:microsoft.com/office/officeart/2005/8/layout/hList1"/>
    <dgm:cxn modelId="{5F989873-5B2A-46C9-B0B5-6D29087EBC95}" srcId="{3C1746A9-9CB4-4E13-B99A-41EEBC32C8F3}" destId="{266D8315-9CBF-4D9F-BB1B-3CF4075647E6}" srcOrd="4" destOrd="0" parTransId="{39AE5919-4AB4-478D-98E6-870736327613}" sibTransId="{470B5A37-F3C2-44C7-9ACA-A48DD3E9B63D}"/>
    <dgm:cxn modelId="{C6FF0278-E47D-4CBC-B748-2FFD2668015A}" srcId="{BF03445D-BC40-4A85-A6D3-D467B7A51C08}" destId="{B56309B4-872B-4436-BBA6-3B83F12669A1}" srcOrd="4" destOrd="0" parTransId="{5E5B9F6C-8FD5-4DAA-882A-9DDC64139539}" sibTransId="{2A1B348B-3384-4172-A404-821468E7A803}"/>
    <dgm:cxn modelId="{7ADC4058-5144-405F-ADA9-94234E5AD772}" type="presOf" srcId="{96ACB5EB-B2F8-48BB-92D8-987658CC8C60}" destId="{DA5121CC-51DF-4AE1-A718-BC8D8A6E735C}" srcOrd="0" destOrd="2" presId="urn:microsoft.com/office/officeart/2005/8/layout/hList1"/>
    <dgm:cxn modelId="{C3084E79-0D1D-4D28-AADC-A19DD9C349A8}" srcId="{837BD40E-4968-408E-849B-3F81B1A17A2F}" destId="{BA8DE744-8028-49AC-A252-5D282DA4322B}" srcOrd="1" destOrd="0" parTransId="{1F402FE2-44AA-4970-97A9-7D11AE970D59}" sibTransId="{9E04B28D-5DE0-49A1-84B4-4D1C9C9F44C2}"/>
    <dgm:cxn modelId="{5E46385A-F5A0-4F84-86F7-E3131C977BCC}" type="presOf" srcId="{BF03445D-BC40-4A85-A6D3-D467B7A51C08}" destId="{5BD8BD08-536F-4E03-92CD-3EE576402C22}" srcOrd="0" destOrd="0" presId="urn:microsoft.com/office/officeart/2005/8/layout/hList1"/>
    <dgm:cxn modelId="{DAEB0881-D1A1-414C-8B07-98BA3D3C26DA}" type="presOf" srcId="{A973DBD9-5081-4750-A550-ADE3C18793BB}" destId="{E34F48E9-51C7-4BC1-A23E-A55F7DE843BB}" srcOrd="0" destOrd="1" presId="urn:microsoft.com/office/officeart/2005/8/layout/hList1"/>
    <dgm:cxn modelId="{E61B1787-4AE5-4FC8-9DD5-D6EABCD233C7}" srcId="{B56309B4-872B-4436-BBA6-3B83F12669A1}" destId="{322D349F-A342-47EE-8880-EA4FEDA3ACC7}" srcOrd="1" destOrd="0" parTransId="{F0ACAD11-C000-4717-BE86-ED93E100E448}" sibTransId="{F098B836-7E99-4187-AFF3-B7B6381DBC3D}"/>
    <dgm:cxn modelId="{0A7C7992-DBAE-4A40-B973-AFA62A59D147}" srcId="{BF03445D-BC40-4A85-A6D3-D467B7A51C08}" destId="{837BD40E-4968-408E-849B-3F81B1A17A2F}" srcOrd="3" destOrd="0" parTransId="{8F192075-1BD9-402E-94F8-F02D47E1DADB}" sibTransId="{7901BE09-D7B3-4155-8E2C-C3F4B9E33640}"/>
    <dgm:cxn modelId="{A831FBA7-335A-4A30-BE5B-1222B9BE33A5}" type="presOf" srcId="{AA8552B4-DAC2-4C2A-A7B5-5AF716863075}" destId="{2840CDCA-4518-45F7-88D7-A32DDED97327}" srcOrd="0" destOrd="2" presId="urn:microsoft.com/office/officeart/2005/8/layout/hList1"/>
    <dgm:cxn modelId="{AE74E0AB-BDFC-460E-BA75-F5AFF9CBA837}" srcId="{BF03445D-BC40-4A85-A6D3-D467B7A51C08}" destId="{3C1746A9-9CB4-4E13-B99A-41EEBC32C8F3}" srcOrd="2" destOrd="0" parTransId="{5E977EA8-A05B-4072-BB29-A6C3D6E1FC56}" sibTransId="{89E7211D-E716-47FB-8A9E-EDF8D8F71AA2}"/>
    <dgm:cxn modelId="{B12BD6AE-FCC0-4E15-9ABA-753C26ADBCE7}" type="presOf" srcId="{7E32700D-5A26-4A51-8E7F-DD6B159C97F1}" destId="{F4C45F5A-7FC8-4228-8B63-2FB22E7DD4CC}" srcOrd="0" destOrd="0" presId="urn:microsoft.com/office/officeart/2005/8/layout/hList1"/>
    <dgm:cxn modelId="{692C7FAF-B3B3-41D1-A772-178450CAD1F4}" type="presOf" srcId="{3C1746A9-9CB4-4E13-B99A-41EEBC32C8F3}" destId="{8EECE805-FA22-4579-9FF2-6D4ADA4BDB8B}" srcOrd="0" destOrd="0" presId="urn:microsoft.com/office/officeart/2005/8/layout/hList1"/>
    <dgm:cxn modelId="{D1C2D5C2-B038-4AFC-9410-120A3DA4F695}" type="presOf" srcId="{F0FA1551-CE12-4262-A8B5-A00BC21FF56E}" destId="{DF95597F-F62F-467F-BCBD-A43E2507C73F}" srcOrd="0" destOrd="0" presId="urn:microsoft.com/office/officeart/2005/8/layout/hList1"/>
    <dgm:cxn modelId="{70E842C3-91CE-4168-909C-C3B4ADE1682A}" type="presOf" srcId="{266D8315-9CBF-4D9F-BB1B-3CF4075647E6}" destId="{DA5121CC-51DF-4AE1-A718-BC8D8A6E735C}" srcOrd="0" destOrd="4" presId="urn:microsoft.com/office/officeart/2005/8/layout/hList1"/>
    <dgm:cxn modelId="{1CC0F6C5-0DB6-48EB-893C-CF0F0DBD05BE}" srcId="{3C1746A9-9CB4-4E13-B99A-41EEBC32C8F3}" destId="{EF26A603-2683-4239-A9FC-30ED7041C92D}" srcOrd="1" destOrd="0" parTransId="{23983949-A7C4-427E-A8FF-6162912CFF1F}" sibTransId="{D75AC939-D190-49A6-9140-FA07A6D77F55}"/>
    <dgm:cxn modelId="{329119CF-C37A-4827-BAFE-FDA9763393C3}" srcId="{B56309B4-872B-4436-BBA6-3B83F12669A1}" destId="{7DB4CDC1-21FA-4088-86D8-3C98CEDC09B6}" srcOrd="0" destOrd="0" parTransId="{8DA6B7CF-1FBB-4D72-933C-34757008B504}" sibTransId="{51179DDC-E3A9-4678-A5A6-8A387FEF5F2E}"/>
    <dgm:cxn modelId="{3A530AD9-CB0C-4629-AC9B-7524146F44C4}" type="presOf" srcId="{CFED5BA1-A250-478C-B80C-293F30FCE028}" destId="{DB27B0D3-2EED-4077-A983-0FF79DED1A28}" srcOrd="0" destOrd="0" presId="urn:microsoft.com/office/officeart/2005/8/layout/hList1"/>
    <dgm:cxn modelId="{D5A172E3-C650-4015-957C-4193C9CC499E}" srcId="{BF03445D-BC40-4A85-A6D3-D467B7A51C08}" destId="{CFED5BA1-A250-478C-B80C-293F30FCE028}" srcOrd="1" destOrd="0" parTransId="{C7360008-4C70-44CC-A85B-ABB9829F38F4}" sibTransId="{30FE5A6E-07C8-4011-8C39-411A048EFC2F}"/>
    <dgm:cxn modelId="{A6D9FBE3-2D7B-4DD4-9FB6-BE003E388E99}" srcId="{837BD40E-4968-408E-849B-3F81B1A17A2F}" destId="{BEF22C43-D522-45AB-9300-F3D89C305CA1}" srcOrd="3" destOrd="0" parTransId="{0C155B92-8C65-4C4A-891F-E38702D43911}" sibTransId="{4987F3E5-23AB-4B4E-9157-BDAC85C7086D}"/>
    <dgm:cxn modelId="{8A4A90E6-2377-480C-9756-BBEACED4EAB2}" srcId="{3C1746A9-9CB4-4E13-B99A-41EEBC32C8F3}" destId="{96ACB5EB-B2F8-48BB-92D8-987658CC8C60}" srcOrd="2" destOrd="0" parTransId="{6B6E4A58-4981-4424-9A05-5DB889BAED82}" sibTransId="{585FDBCA-ACE7-4181-915C-5C289A259B41}"/>
    <dgm:cxn modelId="{81816EEE-7828-4807-9666-1BF490B7082B}" srcId="{7E32700D-5A26-4A51-8E7F-DD6B159C97F1}" destId="{D1EFF08B-C2C4-48D4-B53E-454E0731BB8C}" srcOrd="0" destOrd="0" parTransId="{229E3030-E981-4D20-9F4D-E748C8476AC0}" sibTransId="{4E2A8671-9B09-447F-94E7-AA42E9FD0612}"/>
    <dgm:cxn modelId="{FDFD7EEE-F160-4C4E-B0A7-2370CCF31AC9}" type="presOf" srcId="{D1EFF08B-C2C4-48D4-B53E-454E0731BB8C}" destId="{E34F48E9-51C7-4BC1-A23E-A55F7DE843BB}" srcOrd="0" destOrd="0" presId="urn:microsoft.com/office/officeart/2005/8/layout/hList1"/>
    <dgm:cxn modelId="{5C03BAEF-F4AA-4ECF-A2E2-CC43400CC7D1}" type="presOf" srcId="{1A6938F1-8B81-4D71-984F-387FF863CC88}" destId="{AC985ECB-5A21-4E69-977B-058B5C112A64}" srcOrd="0" destOrd="0" presId="urn:microsoft.com/office/officeart/2005/8/layout/hList1"/>
    <dgm:cxn modelId="{C8ACBEFA-6F03-4BEB-9A77-AD52211BE315}" srcId="{CFED5BA1-A250-478C-B80C-293F30FCE028}" destId="{AA1B509C-C64F-4FA8-B807-420F6338C9CD}" srcOrd="1" destOrd="0" parTransId="{79EAEA3D-2E5A-4559-A710-F5C0AA18F592}" sibTransId="{048A18B0-109F-4E89-B34C-4D5BE001333C}"/>
    <dgm:cxn modelId="{0BF0AFDA-F81E-4A09-879D-896A5C3D7F4B}" type="presParOf" srcId="{5BD8BD08-536F-4E03-92CD-3EE576402C22}" destId="{F2020427-FCC8-4669-9756-C9B86ED7BB2D}" srcOrd="0" destOrd="0" presId="urn:microsoft.com/office/officeart/2005/8/layout/hList1"/>
    <dgm:cxn modelId="{22D11220-BFEE-4CC6-93EB-37BB322ED317}" type="presParOf" srcId="{F2020427-FCC8-4669-9756-C9B86ED7BB2D}" destId="{F4C45F5A-7FC8-4228-8B63-2FB22E7DD4CC}" srcOrd="0" destOrd="0" presId="urn:microsoft.com/office/officeart/2005/8/layout/hList1"/>
    <dgm:cxn modelId="{2E8F2839-2F9E-4DF3-B52A-5C57D095829C}" type="presParOf" srcId="{F2020427-FCC8-4669-9756-C9B86ED7BB2D}" destId="{E34F48E9-51C7-4BC1-A23E-A55F7DE843BB}" srcOrd="1" destOrd="0" presId="urn:microsoft.com/office/officeart/2005/8/layout/hList1"/>
    <dgm:cxn modelId="{784F2221-2C7C-4768-999F-52327A448A74}" type="presParOf" srcId="{5BD8BD08-536F-4E03-92CD-3EE576402C22}" destId="{6F82E802-51CB-4835-8162-5CEF992759A9}" srcOrd="1" destOrd="0" presId="urn:microsoft.com/office/officeart/2005/8/layout/hList1"/>
    <dgm:cxn modelId="{A55ACC01-CCB8-4B96-9E19-C9AF98E610C4}" type="presParOf" srcId="{5BD8BD08-536F-4E03-92CD-3EE576402C22}" destId="{877FB765-ADCC-45A5-B368-24B67D303941}" srcOrd="2" destOrd="0" presId="urn:microsoft.com/office/officeart/2005/8/layout/hList1"/>
    <dgm:cxn modelId="{A7220B6E-0FC6-4196-BE7D-1D2923464322}" type="presParOf" srcId="{877FB765-ADCC-45A5-B368-24B67D303941}" destId="{DB27B0D3-2EED-4077-A983-0FF79DED1A28}" srcOrd="0" destOrd="0" presId="urn:microsoft.com/office/officeart/2005/8/layout/hList1"/>
    <dgm:cxn modelId="{6327082D-41A9-48BF-AECC-90ADD0855485}" type="presParOf" srcId="{877FB765-ADCC-45A5-B368-24B67D303941}" destId="{DF95597F-F62F-467F-BCBD-A43E2507C73F}" srcOrd="1" destOrd="0" presId="urn:microsoft.com/office/officeart/2005/8/layout/hList1"/>
    <dgm:cxn modelId="{F0BCFADE-DB07-4C55-9420-D55F8D6CBA83}" type="presParOf" srcId="{5BD8BD08-536F-4E03-92CD-3EE576402C22}" destId="{9E6170E3-F2B5-4298-90BB-578E2C7D26DF}" srcOrd="3" destOrd="0" presId="urn:microsoft.com/office/officeart/2005/8/layout/hList1"/>
    <dgm:cxn modelId="{29A29290-C403-44DC-826A-33A867BF9E18}" type="presParOf" srcId="{5BD8BD08-536F-4E03-92CD-3EE576402C22}" destId="{7BC58990-AF47-4A0D-8359-53EE78340B7A}" srcOrd="4" destOrd="0" presId="urn:microsoft.com/office/officeart/2005/8/layout/hList1"/>
    <dgm:cxn modelId="{C1B393FE-16E4-45A1-9DB5-CDEA23387BBB}" type="presParOf" srcId="{7BC58990-AF47-4A0D-8359-53EE78340B7A}" destId="{8EECE805-FA22-4579-9FF2-6D4ADA4BDB8B}" srcOrd="0" destOrd="0" presId="urn:microsoft.com/office/officeart/2005/8/layout/hList1"/>
    <dgm:cxn modelId="{FA99183A-DC17-49F2-A363-6322AF121C46}" type="presParOf" srcId="{7BC58990-AF47-4A0D-8359-53EE78340B7A}" destId="{DA5121CC-51DF-4AE1-A718-BC8D8A6E735C}" srcOrd="1" destOrd="0" presId="urn:microsoft.com/office/officeart/2005/8/layout/hList1"/>
    <dgm:cxn modelId="{5A44AAD6-6861-45BA-AA9C-F3680F62CA33}" type="presParOf" srcId="{5BD8BD08-536F-4E03-92CD-3EE576402C22}" destId="{E6A8B530-2A37-46D8-8ADB-553B1733F532}" srcOrd="5" destOrd="0" presId="urn:microsoft.com/office/officeart/2005/8/layout/hList1"/>
    <dgm:cxn modelId="{A47BB4F3-AEA8-49A2-A944-46CAB8E23DCC}" type="presParOf" srcId="{5BD8BD08-536F-4E03-92CD-3EE576402C22}" destId="{07719B3E-E588-47DF-B29A-8A102FDAFC39}" srcOrd="6" destOrd="0" presId="urn:microsoft.com/office/officeart/2005/8/layout/hList1"/>
    <dgm:cxn modelId="{A04F7AA6-DE4F-42AB-B58D-FE39B1F000C7}" type="presParOf" srcId="{07719B3E-E588-47DF-B29A-8A102FDAFC39}" destId="{E0C901D9-B3CC-4073-B935-1AE5CEFC38D6}" srcOrd="0" destOrd="0" presId="urn:microsoft.com/office/officeart/2005/8/layout/hList1"/>
    <dgm:cxn modelId="{26D190F4-4CCC-4475-B947-75EE3724DF4B}" type="presParOf" srcId="{07719B3E-E588-47DF-B29A-8A102FDAFC39}" destId="{AC985ECB-5A21-4E69-977B-058B5C112A64}" srcOrd="1" destOrd="0" presId="urn:microsoft.com/office/officeart/2005/8/layout/hList1"/>
    <dgm:cxn modelId="{F32BE2B6-1BCA-4041-B05F-7AA63C0ACACF}" type="presParOf" srcId="{5BD8BD08-536F-4E03-92CD-3EE576402C22}" destId="{D293CD23-8F3D-436C-B791-5993F952F42A}" srcOrd="7" destOrd="0" presId="urn:microsoft.com/office/officeart/2005/8/layout/hList1"/>
    <dgm:cxn modelId="{54691A9E-E0D4-4DB8-B14E-AAA43ED90EDC}" type="presParOf" srcId="{5BD8BD08-536F-4E03-92CD-3EE576402C22}" destId="{62EB5B14-2FA8-439B-9B09-CE321C6D4AEF}" srcOrd="8" destOrd="0" presId="urn:microsoft.com/office/officeart/2005/8/layout/hList1"/>
    <dgm:cxn modelId="{79253A45-468B-45BB-9731-29E48CFDB02E}" type="presParOf" srcId="{62EB5B14-2FA8-439B-9B09-CE321C6D4AEF}" destId="{ED717FD5-0F67-463C-9299-B1B29CD0439A}" srcOrd="0" destOrd="0" presId="urn:microsoft.com/office/officeart/2005/8/layout/hList1"/>
    <dgm:cxn modelId="{F6DF1A72-ECD0-454B-900B-71EA8ADEE070}" type="presParOf" srcId="{62EB5B14-2FA8-439B-9B09-CE321C6D4AEF}" destId="{2840CDCA-4518-45F7-88D7-A32DDED973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3445D-BC40-4A85-A6D3-D467B7A51C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FED5BA1-A250-478C-B80C-293F30FCE028}">
      <dgm:prSet phldrT="[Texte]" custT="1"/>
      <dgm:spPr/>
      <dgm:t>
        <a:bodyPr/>
        <a:lstStyle/>
        <a:p>
          <a:r>
            <a:rPr lang="fr-FR" sz="1800"/>
            <a:t>Naturels</a:t>
          </a:r>
        </a:p>
      </dgm:t>
    </dgm:pt>
    <dgm:pt modelId="{C7360008-4C70-44CC-A85B-ABB9829F38F4}" type="parTrans" cxnId="{D5A172E3-C650-4015-957C-4193C9CC499E}">
      <dgm:prSet/>
      <dgm:spPr/>
      <dgm:t>
        <a:bodyPr/>
        <a:lstStyle/>
        <a:p>
          <a:endParaRPr lang="fr-FR" sz="2400"/>
        </a:p>
      </dgm:t>
    </dgm:pt>
    <dgm:pt modelId="{30FE5A6E-07C8-4011-8C39-411A048EFC2F}" type="sibTrans" cxnId="{D5A172E3-C650-4015-957C-4193C9CC499E}">
      <dgm:prSet/>
      <dgm:spPr/>
      <dgm:t>
        <a:bodyPr/>
        <a:lstStyle/>
        <a:p>
          <a:endParaRPr lang="fr-FR" sz="2400"/>
        </a:p>
      </dgm:t>
    </dgm:pt>
    <dgm:pt modelId="{6004BA6F-F72A-4C7B-B577-D4E8DC58CFA0}">
      <dgm:prSet phldrT="[Texte]" custT="1"/>
      <dgm:spPr/>
      <dgm:t>
        <a:bodyPr/>
        <a:lstStyle/>
        <a:p>
          <a:r>
            <a:rPr lang="fr-FR" sz="1500"/>
            <a:t>Terrorisme</a:t>
          </a:r>
        </a:p>
      </dgm:t>
    </dgm:pt>
    <dgm:pt modelId="{B3EBD015-4215-48B3-A048-15306DE36896}" type="parTrans" cxnId="{2135755C-4265-4792-9BF8-A03F0003018A}">
      <dgm:prSet/>
      <dgm:spPr/>
      <dgm:t>
        <a:bodyPr/>
        <a:lstStyle/>
        <a:p>
          <a:endParaRPr lang="fr-FR" sz="2400"/>
        </a:p>
      </dgm:t>
    </dgm:pt>
    <dgm:pt modelId="{F7D06BCC-E5B8-41CB-9F09-EEE2341EBAA6}" type="sibTrans" cxnId="{2135755C-4265-4792-9BF8-A03F0003018A}">
      <dgm:prSet/>
      <dgm:spPr/>
      <dgm:t>
        <a:bodyPr/>
        <a:lstStyle/>
        <a:p>
          <a:endParaRPr lang="fr-FR" sz="2400"/>
        </a:p>
      </dgm:t>
    </dgm:pt>
    <dgm:pt modelId="{837BD40E-4968-408E-849B-3F81B1A17A2F}">
      <dgm:prSet phldrT="[Texte]" custT="1"/>
      <dgm:spPr/>
      <dgm:t>
        <a:bodyPr/>
        <a:lstStyle/>
        <a:p>
          <a:r>
            <a:rPr lang="fr-FR" sz="1800"/>
            <a:t>Spécifique</a:t>
          </a:r>
        </a:p>
      </dgm:t>
    </dgm:pt>
    <dgm:pt modelId="{8F192075-1BD9-402E-94F8-F02D47E1DADB}" type="parTrans" cxnId="{0A7C7992-DBAE-4A40-B973-AFA62A59D147}">
      <dgm:prSet/>
      <dgm:spPr/>
      <dgm:t>
        <a:bodyPr/>
        <a:lstStyle/>
        <a:p>
          <a:endParaRPr lang="fr-FR" sz="2400"/>
        </a:p>
      </dgm:t>
    </dgm:pt>
    <dgm:pt modelId="{7901BE09-D7B3-4155-8E2C-C3F4B9E33640}" type="sibTrans" cxnId="{0A7C7992-DBAE-4A40-B973-AFA62A59D147}">
      <dgm:prSet/>
      <dgm:spPr/>
      <dgm:t>
        <a:bodyPr/>
        <a:lstStyle/>
        <a:p>
          <a:endParaRPr lang="fr-FR" sz="2400"/>
        </a:p>
      </dgm:t>
    </dgm:pt>
    <dgm:pt modelId="{1A6938F1-8B81-4D71-984F-387FF863CC88}">
      <dgm:prSet phldrT="[Texte]" custT="1"/>
      <dgm:spPr/>
      <dgm:t>
        <a:bodyPr/>
        <a:lstStyle/>
        <a:p>
          <a:r>
            <a:rPr lang="fr-FR" sz="1500"/>
            <a:t>Savoir-faire</a:t>
          </a:r>
        </a:p>
      </dgm:t>
    </dgm:pt>
    <dgm:pt modelId="{2284D3F5-D12C-4A75-97E8-CD365FD00A24}" type="parTrans" cxnId="{8372611B-6940-4C1F-B9C2-68E68F98501F}">
      <dgm:prSet/>
      <dgm:spPr/>
      <dgm:t>
        <a:bodyPr/>
        <a:lstStyle/>
        <a:p>
          <a:endParaRPr lang="fr-FR" sz="2400"/>
        </a:p>
      </dgm:t>
    </dgm:pt>
    <dgm:pt modelId="{E7E13041-6B06-4D15-930B-6B5B8E993A0B}" type="sibTrans" cxnId="{8372611B-6940-4C1F-B9C2-68E68F98501F}">
      <dgm:prSet/>
      <dgm:spPr/>
      <dgm:t>
        <a:bodyPr/>
        <a:lstStyle/>
        <a:p>
          <a:endParaRPr lang="fr-FR" sz="2400"/>
        </a:p>
      </dgm:t>
    </dgm:pt>
    <dgm:pt modelId="{BA8DE744-8028-49AC-A252-5D282DA4322B}">
      <dgm:prSet phldrT="[Texte]" custT="1"/>
      <dgm:spPr/>
      <dgm:t>
        <a:bodyPr/>
        <a:lstStyle/>
        <a:p>
          <a:r>
            <a:rPr lang="fr-FR" sz="1500" err="1"/>
            <a:t>Appro</a:t>
          </a:r>
          <a:r>
            <a:rPr lang="fr-FR" sz="1500"/>
            <a:t> / achats</a:t>
          </a:r>
        </a:p>
      </dgm:t>
    </dgm:pt>
    <dgm:pt modelId="{1F402FE2-44AA-4970-97A9-7D11AE970D59}" type="parTrans" cxnId="{C3084E79-0D1D-4D28-AADC-A19DD9C349A8}">
      <dgm:prSet/>
      <dgm:spPr/>
      <dgm:t>
        <a:bodyPr/>
        <a:lstStyle/>
        <a:p>
          <a:endParaRPr lang="fr-FR" sz="2400"/>
        </a:p>
      </dgm:t>
    </dgm:pt>
    <dgm:pt modelId="{9E04B28D-5DE0-49A1-84B4-4D1C9C9F44C2}" type="sibTrans" cxnId="{C3084E79-0D1D-4D28-AADC-A19DD9C349A8}">
      <dgm:prSet/>
      <dgm:spPr/>
      <dgm:t>
        <a:bodyPr/>
        <a:lstStyle/>
        <a:p>
          <a:endParaRPr lang="fr-FR" sz="2400"/>
        </a:p>
      </dgm:t>
    </dgm:pt>
    <dgm:pt modelId="{B56309B4-872B-4436-BBA6-3B83F12669A1}">
      <dgm:prSet phldrT="[Texte]" custT="1"/>
      <dgm:spPr/>
      <dgm:t>
        <a:bodyPr/>
        <a:lstStyle/>
        <a:p>
          <a:r>
            <a:rPr lang="fr-FR" sz="1800"/>
            <a:t>Systémique</a:t>
          </a:r>
        </a:p>
      </dgm:t>
    </dgm:pt>
    <dgm:pt modelId="{5E5B9F6C-8FD5-4DAA-882A-9DDC64139539}" type="parTrans" cxnId="{C6FF0278-E47D-4CBC-B748-2FFD2668015A}">
      <dgm:prSet/>
      <dgm:spPr/>
      <dgm:t>
        <a:bodyPr/>
        <a:lstStyle/>
        <a:p>
          <a:endParaRPr lang="fr-FR" sz="2400"/>
        </a:p>
      </dgm:t>
    </dgm:pt>
    <dgm:pt modelId="{2A1B348B-3384-4172-A404-821468E7A803}" type="sibTrans" cxnId="{C6FF0278-E47D-4CBC-B748-2FFD2668015A}">
      <dgm:prSet/>
      <dgm:spPr/>
      <dgm:t>
        <a:bodyPr/>
        <a:lstStyle/>
        <a:p>
          <a:endParaRPr lang="fr-FR" sz="2400"/>
        </a:p>
      </dgm:t>
    </dgm:pt>
    <dgm:pt modelId="{7DB4CDC1-21FA-4088-86D8-3C98CEDC09B6}">
      <dgm:prSet phldrT="[Texte]" custT="1"/>
      <dgm:spPr/>
      <dgm:t>
        <a:bodyPr/>
        <a:lstStyle/>
        <a:p>
          <a:r>
            <a:rPr lang="fr-FR" sz="1500"/>
            <a:t>Financiers</a:t>
          </a:r>
        </a:p>
      </dgm:t>
    </dgm:pt>
    <dgm:pt modelId="{8DA6B7CF-1FBB-4D72-933C-34757008B504}" type="parTrans" cxnId="{329119CF-C37A-4827-BAFE-FDA9763393C3}">
      <dgm:prSet/>
      <dgm:spPr/>
      <dgm:t>
        <a:bodyPr/>
        <a:lstStyle/>
        <a:p>
          <a:endParaRPr lang="fr-FR" sz="2400"/>
        </a:p>
      </dgm:t>
    </dgm:pt>
    <dgm:pt modelId="{51179DDC-E3A9-4678-A5A6-8A387FEF5F2E}" type="sibTrans" cxnId="{329119CF-C37A-4827-BAFE-FDA9763393C3}">
      <dgm:prSet/>
      <dgm:spPr/>
      <dgm:t>
        <a:bodyPr/>
        <a:lstStyle/>
        <a:p>
          <a:endParaRPr lang="fr-FR" sz="2400"/>
        </a:p>
      </dgm:t>
    </dgm:pt>
    <dgm:pt modelId="{3C1746A9-9CB4-4E13-B99A-41EEBC32C8F3}">
      <dgm:prSet phldrT="[Texte]" custT="1"/>
      <dgm:spPr/>
      <dgm:t>
        <a:bodyPr/>
        <a:lstStyle/>
        <a:p>
          <a:r>
            <a:rPr lang="fr-FR" sz="1800"/>
            <a:t>Sûreté</a:t>
          </a:r>
        </a:p>
      </dgm:t>
    </dgm:pt>
    <dgm:pt modelId="{5E977EA8-A05B-4072-BB29-A6C3D6E1FC56}" type="parTrans" cxnId="{AE74E0AB-BDFC-460E-BA75-F5AFF9CBA837}">
      <dgm:prSet/>
      <dgm:spPr/>
      <dgm:t>
        <a:bodyPr/>
        <a:lstStyle/>
        <a:p>
          <a:endParaRPr lang="fr-FR" sz="2400"/>
        </a:p>
      </dgm:t>
    </dgm:pt>
    <dgm:pt modelId="{89E7211D-E716-47FB-8A9E-EDF8D8F71AA2}" type="sibTrans" cxnId="{AE74E0AB-BDFC-460E-BA75-F5AFF9CBA837}">
      <dgm:prSet/>
      <dgm:spPr/>
      <dgm:t>
        <a:bodyPr/>
        <a:lstStyle/>
        <a:p>
          <a:endParaRPr lang="fr-FR" sz="2400"/>
        </a:p>
      </dgm:t>
    </dgm:pt>
    <dgm:pt modelId="{AF1A7C1A-46CE-4D3F-B307-D6870DFB3548}">
      <dgm:prSet phldrT="[Texte]" custT="1"/>
      <dgm:spPr/>
      <dgm:t>
        <a:bodyPr/>
        <a:lstStyle/>
        <a:p>
          <a:r>
            <a:rPr lang="fr-FR" sz="1800"/>
            <a:t>Sécurité</a:t>
          </a:r>
        </a:p>
      </dgm:t>
    </dgm:pt>
    <dgm:pt modelId="{91C92FD6-B7BB-47DF-A305-D70CEC108189}" type="parTrans" cxnId="{342CFA3E-9E00-4E9C-8DAD-0618F10DA835}">
      <dgm:prSet/>
      <dgm:spPr/>
      <dgm:t>
        <a:bodyPr/>
        <a:lstStyle/>
        <a:p>
          <a:endParaRPr lang="fr-FR" sz="2400"/>
        </a:p>
      </dgm:t>
    </dgm:pt>
    <dgm:pt modelId="{20B0A0F1-C0A9-4ACE-8E15-353DD8436293}" type="sibTrans" cxnId="{342CFA3E-9E00-4E9C-8DAD-0618F10DA835}">
      <dgm:prSet/>
      <dgm:spPr/>
      <dgm:t>
        <a:bodyPr/>
        <a:lstStyle/>
        <a:p>
          <a:endParaRPr lang="fr-FR" sz="2400"/>
        </a:p>
      </dgm:t>
    </dgm:pt>
    <dgm:pt modelId="{3C932028-6B58-4E8A-A463-10AFC2DA23AA}">
      <dgm:prSet custT="1"/>
      <dgm:spPr/>
      <dgm:t>
        <a:bodyPr/>
        <a:lstStyle/>
        <a:p>
          <a:r>
            <a:rPr lang="fr-FR" sz="1500"/>
            <a:t>Eléments</a:t>
          </a:r>
        </a:p>
      </dgm:t>
    </dgm:pt>
    <dgm:pt modelId="{CD5422BE-D6A2-4CFE-A33B-E75007855416}" type="parTrans" cxnId="{E60A492C-CF0F-4496-B847-1649F619A353}">
      <dgm:prSet/>
      <dgm:spPr/>
      <dgm:t>
        <a:bodyPr/>
        <a:lstStyle/>
        <a:p>
          <a:endParaRPr lang="fr-FR" sz="2400"/>
        </a:p>
      </dgm:t>
    </dgm:pt>
    <dgm:pt modelId="{85A2D328-7EAC-427B-82C6-DA562DD61695}" type="sibTrans" cxnId="{E60A492C-CF0F-4496-B847-1649F619A353}">
      <dgm:prSet/>
      <dgm:spPr/>
      <dgm:t>
        <a:bodyPr/>
        <a:lstStyle/>
        <a:p>
          <a:endParaRPr lang="fr-FR" sz="2400"/>
        </a:p>
      </dgm:t>
    </dgm:pt>
    <dgm:pt modelId="{233C54CB-EC24-4444-81C1-5313A483C664}">
      <dgm:prSet custT="1"/>
      <dgm:spPr/>
      <dgm:t>
        <a:bodyPr/>
        <a:lstStyle/>
        <a:p>
          <a:r>
            <a:rPr lang="fr-FR" sz="1500"/>
            <a:t>Sanitaire</a:t>
          </a:r>
        </a:p>
      </dgm:t>
    </dgm:pt>
    <dgm:pt modelId="{1E6738D0-54C4-4D03-A6D7-B328D646A0E9}" type="parTrans" cxnId="{5A9B3846-20C4-43FA-BF98-10EDC06D1823}">
      <dgm:prSet/>
      <dgm:spPr/>
      <dgm:t>
        <a:bodyPr/>
        <a:lstStyle/>
        <a:p>
          <a:endParaRPr lang="fr-FR" sz="2400"/>
        </a:p>
      </dgm:t>
    </dgm:pt>
    <dgm:pt modelId="{CCF126B5-4C88-447F-85A3-72BF21E3663A}" type="sibTrans" cxnId="{5A9B3846-20C4-43FA-BF98-10EDC06D1823}">
      <dgm:prSet/>
      <dgm:spPr/>
      <dgm:t>
        <a:bodyPr/>
        <a:lstStyle/>
        <a:p>
          <a:endParaRPr lang="fr-FR" sz="2400"/>
        </a:p>
      </dgm:t>
    </dgm:pt>
    <dgm:pt modelId="{0EFE8223-E841-4519-AB16-218C46BD41D7}">
      <dgm:prSet custT="1"/>
      <dgm:spPr/>
      <dgm:t>
        <a:bodyPr/>
        <a:lstStyle/>
        <a:p>
          <a:r>
            <a:rPr lang="fr-FR" sz="1500"/>
            <a:t>Technologique</a:t>
          </a:r>
        </a:p>
      </dgm:t>
    </dgm:pt>
    <dgm:pt modelId="{6DD18684-C59A-4E79-A1BA-619FA8F536ED}" type="parTrans" cxnId="{1E872C19-0293-454F-9201-BF21A9ADCD7E}">
      <dgm:prSet/>
      <dgm:spPr/>
      <dgm:t>
        <a:bodyPr/>
        <a:lstStyle/>
        <a:p>
          <a:endParaRPr lang="fr-FR" sz="2400"/>
        </a:p>
      </dgm:t>
    </dgm:pt>
    <dgm:pt modelId="{FA8B3BF2-379C-45A3-926D-25A32768B322}" type="sibTrans" cxnId="{1E872C19-0293-454F-9201-BF21A9ADCD7E}">
      <dgm:prSet/>
      <dgm:spPr/>
      <dgm:t>
        <a:bodyPr/>
        <a:lstStyle/>
        <a:p>
          <a:endParaRPr lang="fr-FR" sz="2400"/>
        </a:p>
      </dgm:t>
    </dgm:pt>
    <dgm:pt modelId="{4D62161B-F929-423E-9F71-8BDA4AD6B4A4}">
      <dgm:prSet custT="1"/>
      <dgm:spPr/>
      <dgm:t>
        <a:bodyPr/>
        <a:lstStyle/>
        <a:p>
          <a:r>
            <a:rPr lang="fr-FR" sz="1500"/>
            <a:t>Professionnel</a:t>
          </a:r>
        </a:p>
      </dgm:t>
    </dgm:pt>
    <dgm:pt modelId="{8689B69D-36B4-47B3-AEA6-D8A2AD5C18C9}" type="parTrans" cxnId="{3A5FEC09-EDA2-470B-B5A6-404B00842916}">
      <dgm:prSet/>
      <dgm:spPr/>
      <dgm:t>
        <a:bodyPr/>
        <a:lstStyle/>
        <a:p>
          <a:endParaRPr lang="fr-FR" sz="2400"/>
        </a:p>
      </dgm:t>
    </dgm:pt>
    <dgm:pt modelId="{983892A8-2EBE-4036-B55C-C9B3BEF9D9AE}" type="sibTrans" cxnId="{3A5FEC09-EDA2-470B-B5A6-404B00842916}">
      <dgm:prSet/>
      <dgm:spPr/>
      <dgm:t>
        <a:bodyPr/>
        <a:lstStyle/>
        <a:p>
          <a:endParaRPr lang="fr-FR" sz="2400"/>
        </a:p>
      </dgm:t>
    </dgm:pt>
    <dgm:pt modelId="{B29B0385-0995-48AC-ADA5-947FC4A5CFA8}">
      <dgm:prSet phldrT="[Texte]" custT="1"/>
      <dgm:spPr/>
      <dgm:t>
        <a:bodyPr/>
        <a:lstStyle/>
        <a:p>
          <a:r>
            <a:rPr lang="fr-FR" sz="1500"/>
            <a:t>Intrusion</a:t>
          </a:r>
        </a:p>
      </dgm:t>
    </dgm:pt>
    <dgm:pt modelId="{C65DABB8-06DD-42CC-93B0-4A00AB79F773}" type="parTrans" cxnId="{6F099A8C-1B42-4A1E-918A-030F667AF81F}">
      <dgm:prSet/>
      <dgm:spPr/>
      <dgm:t>
        <a:bodyPr/>
        <a:lstStyle/>
        <a:p>
          <a:endParaRPr lang="fr-FR" sz="2400"/>
        </a:p>
      </dgm:t>
    </dgm:pt>
    <dgm:pt modelId="{EED56812-43FC-4362-B57B-4F3C43136AEF}" type="sibTrans" cxnId="{6F099A8C-1B42-4A1E-918A-030F667AF81F}">
      <dgm:prSet/>
      <dgm:spPr/>
      <dgm:t>
        <a:bodyPr/>
        <a:lstStyle/>
        <a:p>
          <a:endParaRPr lang="fr-FR" sz="2400"/>
        </a:p>
      </dgm:t>
    </dgm:pt>
    <dgm:pt modelId="{8F098A23-5FF2-4D96-A224-5D03AF7FF02B}">
      <dgm:prSet phldrT="[Texte]" custT="1"/>
      <dgm:spPr/>
      <dgm:t>
        <a:bodyPr/>
        <a:lstStyle/>
        <a:p>
          <a:r>
            <a:rPr lang="fr-FR" sz="1500"/>
            <a:t>Intrusion consentie</a:t>
          </a:r>
        </a:p>
      </dgm:t>
    </dgm:pt>
    <dgm:pt modelId="{ECB67218-3F03-4E15-AB7B-1AE08EB00751}" type="parTrans" cxnId="{F6FAA21F-F2AC-4E8D-B9DE-477875FE71BC}">
      <dgm:prSet/>
      <dgm:spPr/>
      <dgm:t>
        <a:bodyPr/>
        <a:lstStyle/>
        <a:p>
          <a:endParaRPr lang="fr-FR" sz="2400"/>
        </a:p>
      </dgm:t>
    </dgm:pt>
    <dgm:pt modelId="{55860D46-11E9-464B-A731-056D50E88E6D}" type="sibTrans" cxnId="{F6FAA21F-F2AC-4E8D-B9DE-477875FE71BC}">
      <dgm:prSet/>
      <dgm:spPr/>
      <dgm:t>
        <a:bodyPr/>
        <a:lstStyle/>
        <a:p>
          <a:endParaRPr lang="fr-FR" sz="2400"/>
        </a:p>
      </dgm:t>
    </dgm:pt>
    <dgm:pt modelId="{F63A1A95-7473-4D56-9A59-5C90324D8D55}">
      <dgm:prSet phldrT="[Texte]" custT="1"/>
      <dgm:spPr/>
      <dgm:t>
        <a:bodyPr/>
        <a:lstStyle/>
        <a:p>
          <a:r>
            <a:rPr lang="fr-FR" sz="1500"/>
            <a:t>Transports / déplacements</a:t>
          </a:r>
        </a:p>
      </dgm:t>
    </dgm:pt>
    <dgm:pt modelId="{0AC1FE1D-CEF7-46ED-88DA-3F816E1BFA33}" type="parTrans" cxnId="{53331CD5-D637-403B-B882-19EAD9C3A3D6}">
      <dgm:prSet/>
      <dgm:spPr/>
      <dgm:t>
        <a:bodyPr/>
        <a:lstStyle/>
        <a:p>
          <a:endParaRPr lang="fr-FR" sz="2400"/>
        </a:p>
      </dgm:t>
    </dgm:pt>
    <dgm:pt modelId="{40ADDDC4-790B-46C0-8087-2C6E4C5171AC}" type="sibTrans" cxnId="{53331CD5-D637-403B-B882-19EAD9C3A3D6}">
      <dgm:prSet/>
      <dgm:spPr/>
      <dgm:t>
        <a:bodyPr/>
        <a:lstStyle/>
        <a:p>
          <a:endParaRPr lang="fr-FR" sz="2400"/>
        </a:p>
      </dgm:t>
    </dgm:pt>
    <dgm:pt modelId="{CAD97F19-61DC-418D-8605-0B8C03046305}">
      <dgm:prSet phldrT="[Texte]" custT="1"/>
      <dgm:spPr/>
      <dgm:t>
        <a:bodyPr/>
        <a:lstStyle/>
        <a:p>
          <a:r>
            <a:rPr lang="fr-FR" sz="1500"/>
            <a:t>Numérique</a:t>
          </a:r>
        </a:p>
      </dgm:t>
    </dgm:pt>
    <dgm:pt modelId="{7FB835A6-76A9-4BFD-A31E-589C84DB30E1}" type="parTrans" cxnId="{4C363D2D-1BF8-44B8-B54F-492030A0BF92}">
      <dgm:prSet/>
      <dgm:spPr/>
      <dgm:t>
        <a:bodyPr/>
        <a:lstStyle/>
        <a:p>
          <a:endParaRPr lang="fr-FR" sz="2400"/>
        </a:p>
      </dgm:t>
    </dgm:pt>
    <dgm:pt modelId="{C94019A7-D236-4905-8836-76C0BFA4AC98}" type="sibTrans" cxnId="{4C363D2D-1BF8-44B8-B54F-492030A0BF92}">
      <dgm:prSet/>
      <dgm:spPr/>
      <dgm:t>
        <a:bodyPr/>
        <a:lstStyle/>
        <a:p>
          <a:endParaRPr lang="fr-FR" sz="2400"/>
        </a:p>
      </dgm:t>
    </dgm:pt>
    <dgm:pt modelId="{97875358-927A-489F-BBD0-C53DF36F3263}">
      <dgm:prSet phldrT="[Texte]" custT="1"/>
      <dgm:spPr/>
      <dgm:t>
        <a:bodyPr/>
        <a:lstStyle/>
        <a:p>
          <a:r>
            <a:rPr lang="fr-FR" sz="1500"/>
            <a:t>Criminel financier</a:t>
          </a:r>
        </a:p>
      </dgm:t>
    </dgm:pt>
    <dgm:pt modelId="{E61365A4-124D-4971-8498-AFEAB726EABA}" type="parTrans" cxnId="{681BBD49-DF52-47B4-B7DF-15AD38DE7339}">
      <dgm:prSet/>
      <dgm:spPr/>
      <dgm:t>
        <a:bodyPr/>
        <a:lstStyle/>
        <a:p>
          <a:endParaRPr lang="fr-FR" sz="2400"/>
        </a:p>
      </dgm:t>
    </dgm:pt>
    <dgm:pt modelId="{F1839C7B-6BF7-4C34-A82E-15DF492FA7C5}" type="sibTrans" cxnId="{681BBD49-DF52-47B4-B7DF-15AD38DE7339}">
      <dgm:prSet/>
      <dgm:spPr/>
      <dgm:t>
        <a:bodyPr/>
        <a:lstStyle/>
        <a:p>
          <a:endParaRPr lang="fr-FR" sz="2400"/>
        </a:p>
      </dgm:t>
    </dgm:pt>
    <dgm:pt modelId="{F89EF8B5-D73D-4DF1-B733-647CF611EB16}">
      <dgm:prSet phldrT="[Texte]" custT="1"/>
      <dgm:spPr/>
      <dgm:t>
        <a:bodyPr/>
        <a:lstStyle/>
        <a:p>
          <a:r>
            <a:rPr lang="fr-FR" sz="1500"/>
            <a:t>Organisationnels</a:t>
          </a:r>
        </a:p>
      </dgm:t>
    </dgm:pt>
    <dgm:pt modelId="{F256086C-1B54-4AB5-8D5A-EA363740B2D7}" type="parTrans" cxnId="{ACAC305B-0F1B-40FF-8ABF-E2C3266A42BC}">
      <dgm:prSet/>
      <dgm:spPr/>
      <dgm:t>
        <a:bodyPr/>
        <a:lstStyle/>
        <a:p>
          <a:endParaRPr lang="fr-FR" sz="2400"/>
        </a:p>
      </dgm:t>
    </dgm:pt>
    <dgm:pt modelId="{C66312A8-F3F1-4E07-B29E-E281098FC63D}" type="sibTrans" cxnId="{ACAC305B-0F1B-40FF-8ABF-E2C3266A42BC}">
      <dgm:prSet/>
      <dgm:spPr/>
      <dgm:t>
        <a:bodyPr/>
        <a:lstStyle/>
        <a:p>
          <a:endParaRPr lang="fr-FR" sz="2400"/>
        </a:p>
      </dgm:t>
    </dgm:pt>
    <dgm:pt modelId="{90B5E6EC-6423-42D3-869D-F80CFE94432F}">
      <dgm:prSet phldrT="[Texte]" custT="1"/>
      <dgm:spPr/>
      <dgm:t>
        <a:bodyPr/>
        <a:lstStyle/>
        <a:p>
          <a:r>
            <a:rPr lang="fr-FR" sz="1500"/>
            <a:t>Juridique</a:t>
          </a:r>
        </a:p>
      </dgm:t>
    </dgm:pt>
    <dgm:pt modelId="{F15BB2D2-E19E-458D-B856-9DD562E791B0}" type="parTrans" cxnId="{47373C13-249F-43D5-A593-9D483DC8D41D}">
      <dgm:prSet/>
      <dgm:spPr/>
      <dgm:t>
        <a:bodyPr/>
        <a:lstStyle/>
        <a:p>
          <a:endParaRPr lang="fr-FR" sz="2400"/>
        </a:p>
      </dgm:t>
    </dgm:pt>
    <dgm:pt modelId="{FDE55DCE-B4DD-4985-8016-35B8FA2C77B5}" type="sibTrans" cxnId="{47373C13-249F-43D5-A593-9D483DC8D41D}">
      <dgm:prSet/>
      <dgm:spPr/>
      <dgm:t>
        <a:bodyPr/>
        <a:lstStyle/>
        <a:p>
          <a:endParaRPr lang="fr-FR" sz="2400"/>
        </a:p>
      </dgm:t>
    </dgm:pt>
    <dgm:pt modelId="{322D349F-A342-47EE-8880-EA4FEDA3ACC7}">
      <dgm:prSet phldrT="[Texte]" custT="1"/>
      <dgm:spPr/>
      <dgm:t>
        <a:bodyPr/>
        <a:lstStyle/>
        <a:p>
          <a:r>
            <a:rPr lang="fr-FR" sz="1500"/>
            <a:t>Réputation</a:t>
          </a:r>
        </a:p>
      </dgm:t>
    </dgm:pt>
    <dgm:pt modelId="{F0ACAD11-C000-4717-BE86-ED93E100E448}" type="parTrans" cxnId="{E61B1787-4AE5-4FC8-9DD5-D6EABCD233C7}">
      <dgm:prSet/>
      <dgm:spPr/>
      <dgm:t>
        <a:bodyPr/>
        <a:lstStyle/>
        <a:p>
          <a:endParaRPr lang="fr-FR" sz="2400"/>
        </a:p>
      </dgm:t>
    </dgm:pt>
    <dgm:pt modelId="{F098B836-7E99-4187-AFF3-B7B6381DBC3D}" type="sibTrans" cxnId="{E61B1787-4AE5-4FC8-9DD5-D6EABCD233C7}">
      <dgm:prSet/>
      <dgm:spPr/>
      <dgm:t>
        <a:bodyPr/>
        <a:lstStyle/>
        <a:p>
          <a:endParaRPr lang="fr-FR" sz="2400"/>
        </a:p>
      </dgm:t>
    </dgm:pt>
    <dgm:pt modelId="{AA8552B4-DAC2-4C2A-A7B5-5AF716863075}">
      <dgm:prSet phldrT="[Texte]" custT="1"/>
      <dgm:spPr/>
      <dgm:t>
        <a:bodyPr/>
        <a:lstStyle/>
        <a:p>
          <a:r>
            <a:rPr lang="fr-FR" sz="1500"/>
            <a:t>Judiciaire</a:t>
          </a:r>
        </a:p>
      </dgm:t>
    </dgm:pt>
    <dgm:pt modelId="{5B6D6F71-2A13-4FF1-8176-BDD6FE45AEDE}" type="parTrans" cxnId="{FAB7C542-2795-48C4-93E5-37F7C8927C6D}">
      <dgm:prSet/>
      <dgm:spPr/>
      <dgm:t>
        <a:bodyPr/>
        <a:lstStyle/>
        <a:p>
          <a:endParaRPr lang="fr-FR" sz="2400"/>
        </a:p>
      </dgm:t>
    </dgm:pt>
    <dgm:pt modelId="{4DE75E5E-AF3F-4166-BF3C-C82D7C3933DF}" type="sibTrans" cxnId="{FAB7C542-2795-48C4-93E5-37F7C8927C6D}">
      <dgm:prSet/>
      <dgm:spPr/>
      <dgm:t>
        <a:bodyPr/>
        <a:lstStyle/>
        <a:p>
          <a:endParaRPr lang="fr-FR" sz="2400"/>
        </a:p>
      </dgm:t>
    </dgm:pt>
    <dgm:pt modelId="{5BD8BD08-536F-4E03-92CD-3EE576402C22}" type="pres">
      <dgm:prSet presAssocID="{BF03445D-BC40-4A85-A6D3-D467B7A51C08}" presName="Name0" presStyleCnt="0">
        <dgm:presLayoutVars>
          <dgm:dir/>
          <dgm:animLvl val="lvl"/>
          <dgm:resizeHandles val="exact"/>
        </dgm:presLayoutVars>
      </dgm:prSet>
      <dgm:spPr/>
    </dgm:pt>
    <dgm:pt modelId="{877FB765-ADCC-45A5-B368-24B67D303941}" type="pres">
      <dgm:prSet presAssocID="{CFED5BA1-A250-478C-B80C-293F30FCE028}" presName="composite" presStyleCnt="0"/>
      <dgm:spPr/>
    </dgm:pt>
    <dgm:pt modelId="{DB27B0D3-2EED-4077-A983-0FF79DED1A28}" type="pres">
      <dgm:prSet presAssocID="{CFED5BA1-A250-478C-B80C-293F30FCE02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F95597F-F62F-467F-BCBD-A43E2507C73F}" type="pres">
      <dgm:prSet presAssocID="{CFED5BA1-A250-478C-B80C-293F30FCE028}" presName="desTx" presStyleLbl="alignAccFollowNode1" presStyleIdx="0" presStyleCnt="5">
        <dgm:presLayoutVars>
          <dgm:bulletEnabled val="1"/>
        </dgm:presLayoutVars>
      </dgm:prSet>
      <dgm:spPr/>
    </dgm:pt>
    <dgm:pt modelId="{9E6170E3-F2B5-4298-90BB-578E2C7D26DF}" type="pres">
      <dgm:prSet presAssocID="{30FE5A6E-07C8-4011-8C39-411A048EFC2F}" presName="space" presStyleCnt="0"/>
      <dgm:spPr/>
    </dgm:pt>
    <dgm:pt modelId="{860D732B-1087-49D2-B65B-279C2DDF82FF}" type="pres">
      <dgm:prSet presAssocID="{AF1A7C1A-46CE-4D3F-B307-D6870DFB3548}" presName="composite" presStyleCnt="0"/>
      <dgm:spPr/>
    </dgm:pt>
    <dgm:pt modelId="{28561975-91BF-4957-B5DE-D8A214806928}" type="pres">
      <dgm:prSet presAssocID="{AF1A7C1A-46CE-4D3F-B307-D6870DFB354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B62DA811-D636-4BA8-819F-4810973D4451}" type="pres">
      <dgm:prSet presAssocID="{AF1A7C1A-46CE-4D3F-B307-D6870DFB3548}" presName="desTx" presStyleLbl="alignAccFollowNode1" presStyleIdx="1" presStyleCnt="5">
        <dgm:presLayoutVars>
          <dgm:bulletEnabled val="1"/>
        </dgm:presLayoutVars>
      </dgm:prSet>
      <dgm:spPr/>
    </dgm:pt>
    <dgm:pt modelId="{DA95A664-FF39-4BAB-B3A6-99D01066516D}" type="pres">
      <dgm:prSet presAssocID="{20B0A0F1-C0A9-4ACE-8E15-353DD8436293}" presName="space" presStyleCnt="0"/>
      <dgm:spPr/>
    </dgm:pt>
    <dgm:pt modelId="{7BC58990-AF47-4A0D-8359-53EE78340B7A}" type="pres">
      <dgm:prSet presAssocID="{3C1746A9-9CB4-4E13-B99A-41EEBC32C8F3}" presName="composite" presStyleCnt="0"/>
      <dgm:spPr/>
    </dgm:pt>
    <dgm:pt modelId="{8EECE805-FA22-4579-9FF2-6D4ADA4BDB8B}" type="pres">
      <dgm:prSet presAssocID="{3C1746A9-9CB4-4E13-B99A-41EEBC32C8F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A5121CC-51DF-4AE1-A718-BC8D8A6E735C}" type="pres">
      <dgm:prSet presAssocID="{3C1746A9-9CB4-4E13-B99A-41EEBC32C8F3}" presName="desTx" presStyleLbl="alignAccFollowNode1" presStyleIdx="2" presStyleCnt="5">
        <dgm:presLayoutVars>
          <dgm:bulletEnabled val="1"/>
        </dgm:presLayoutVars>
      </dgm:prSet>
      <dgm:spPr/>
    </dgm:pt>
    <dgm:pt modelId="{E6A8B530-2A37-46D8-8ADB-553B1733F532}" type="pres">
      <dgm:prSet presAssocID="{89E7211D-E716-47FB-8A9E-EDF8D8F71AA2}" presName="space" presStyleCnt="0"/>
      <dgm:spPr/>
    </dgm:pt>
    <dgm:pt modelId="{07719B3E-E588-47DF-B29A-8A102FDAFC39}" type="pres">
      <dgm:prSet presAssocID="{837BD40E-4968-408E-849B-3F81B1A17A2F}" presName="composite" presStyleCnt="0"/>
      <dgm:spPr/>
    </dgm:pt>
    <dgm:pt modelId="{E0C901D9-B3CC-4073-B935-1AE5CEFC38D6}" type="pres">
      <dgm:prSet presAssocID="{837BD40E-4968-408E-849B-3F81B1A17A2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C985ECB-5A21-4E69-977B-058B5C112A64}" type="pres">
      <dgm:prSet presAssocID="{837BD40E-4968-408E-849B-3F81B1A17A2F}" presName="desTx" presStyleLbl="alignAccFollowNode1" presStyleIdx="3" presStyleCnt="5">
        <dgm:presLayoutVars>
          <dgm:bulletEnabled val="1"/>
        </dgm:presLayoutVars>
      </dgm:prSet>
      <dgm:spPr/>
    </dgm:pt>
    <dgm:pt modelId="{D293CD23-8F3D-436C-B791-5993F952F42A}" type="pres">
      <dgm:prSet presAssocID="{7901BE09-D7B3-4155-8E2C-C3F4B9E33640}" presName="space" presStyleCnt="0"/>
      <dgm:spPr/>
    </dgm:pt>
    <dgm:pt modelId="{62EB5B14-2FA8-439B-9B09-CE321C6D4AEF}" type="pres">
      <dgm:prSet presAssocID="{B56309B4-872B-4436-BBA6-3B83F12669A1}" presName="composite" presStyleCnt="0"/>
      <dgm:spPr/>
    </dgm:pt>
    <dgm:pt modelId="{ED717FD5-0F67-463C-9299-B1B29CD0439A}" type="pres">
      <dgm:prSet presAssocID="{B56309B4-872B-4436-BBA6-3B83F12669A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840CDCA-4518-45F7-88D7-A32DDED97327}" type="pres">
      <dgm:prSet presAssocID="{B56309B4-872B-4436-BBA6-3B83F12669A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45B8B01-BE79-4A68-912F-0F524E635329}" type="presOf" srcId="{3C932028-6B58-4E8A-A463-10AFC2DA23AA}" destId="{DF95597F-F62F-467F-BCBD-A43E2507C73F}" srcOrd="0" destOrd="0" presId="urn:microsoft.com/office/officeart/2005/8/layout/hList1"/>
    <dgm:cxn modelId="{3A5FEC09-EDA2-470B-B5A6-404B00842916}" srcId="{AF1A7C1A-46CE-4D3F-B307-D6870DFB3548}" destId="{4D62161B-F929-423E-9F71-8BDA4AD6B4A4}" srcOrd="1" destOrd="0" parTransId="{8689B69D-36B4-47B3-AEA6-D8A2AD5C18C9}" sibTransId="{983892A8-2EBE-4036-B55C-C9B3BEF9D9AE}"/>
    <dgm:cxn modelId="{21C8970E-F786-42EE-864D-E999149E387A}" type="presOf" srcId="{AA8552B4-DAC2-4C2A-A7B5-5AF716863075}" destId="{2840CDCA-4518-45F7-88D7-A32DDED97327}" srcOrd="0" destOrd="2" presId="urn:microsoft.com/office/officeart/2005/8/layout/hList1"/>
    <dgm:cxn modelId="{47373C13-249F-43D5-A593-9D483DC8D41D}" srcId="{837BD40E-4968-408E-849B-3F81B1A17A2F}" destId="{90B5E6EC-6423-42D3-869D-F80CFE94432F}" srcOrd="3" destOrd="0" parTransId="{F15BB2D2-E19E-458D-B856-9DD562E791B0}" sibTransId="{FDE55DCE-B4DD-4985-8016-35B8FA2C77B5}"/>
    <dgm:cxn modelId="{1E872C19-0293-454F-9201-BF21A9ADCD7E}" srcId="{AF1A7C1A-46CE-4D3F-B307-D6870DFB3548}" destId="{0EFE8223-E841-4519-AB16-218C46BD41D7}" srcOrd="0" destOrd="0" parTransId="{6DD18684-C59A-4E79-A1BA-619FA8F536ED}" sibTransId="{FA8B3BF2-379C-45A3-926D-25A32768B322}"/>
    <dgm:cxn modelId="{8372611B-6940-4C1F-B9C2-68E68F98501F}" srcId="{837BD40E-4968-408E-849B-3F81B1A17A2F}" destId="{1A6938F1-8B81-4D71-984F-387FF863CC88}" srcOrd="0" destOrd="0" parTransId="{2284D3F5-D12C-4A75-97E8-CD365FD00A24}" sibTransId="{E7E13041-6B06-4D15-930B-6B5B8E993A0B}"/>
    <dgm:cxn modelId="{F6FAA21F-F2AC-4E8D-B9DE-477875FE71BC}" srcId="{3C1746A9-9CB4-4E13-B99A-41EEBC32C8F3}" destId="{8F098A23-5FF2-4D96-A224-5D03AF7FF02B}" srcOrd="2" destOrd="0" parTransId="{ECB67218-3F03-4E15-AB7B-1AE08EB00751}" sibTransId="{55860D46-11E9-464B-A731-056D50E88E6D}"/>
    <dgm:cxn modelId="{ECA82120-7D51-4AC3-8F59-C1A18240E7B6}" type="presOf" srcId="{322D349F-A342-47EE-8880-EA4FEDA3ACC7}" destId="{2840CDCA-4518-45F7-88D7-A32DDED97327}" srcOrd="0" destOrd="1" presId="urn:microsoft.com/office/officeart/2005/8/layout/hList1"/>
    <dgm:cxn modelId="{0477A621-26C1-4601-8415-09393C98BDAA}" type="presOf" srcId="{CAD97F19-61DC-418D-8605-0B8C03046305}" destId="{DA5121CC-51DF-4AE1-A718-BC8D8A6E735C}" srcOrd="0" destOrd="4" presId="urn:microsoft.com/office/officeart/2005/8/layout/hList1"/>
    <dgm:cxn modelId="{7EB5CF23-06A0-4EA5-971F-6138E9ECC437}" type="presOf" srcId="{97875358-927A-489F-BBD0-C53DF36F3263}" destId="{DA5121CC-51DF-4AE1-A718-BC8D8A6E735C}" srcOrd="0" destOrd="5" presId="urn:microsoft.com/office/officeart/2005/8/layout/hList1"/>
    <dgm:cxn modelId="{E60A492C-CF0F-4496-B847-1649F619A353}" srcId="{CFED5BA1-A250-478C-B80C-293F30FCE028}" destId="{3C932028-6B58-4E8A-A463-10AFC2DA23AA}" srcOrd="0" destOrd="0" parTransId="{CD5422BE-D6A2-4CFE-A33B-E75007855416}" sibTransId="{85A2D328-7EAC-427B-82C6-DA562DD61695}"/>
    <dgm:cxn modelId="{4C363D2D-1BF8-44B8-B54F-492030A0BF92}" srcId="{3C1746A9-9CB4-4E13-B99A-41EEBC32C8F3}" destId="{CAD97F19-61DC-418D-8605-0B8C03046305}" srcOrd="4" destOrd="0" parTransId="{7FB835A6-76A9-4BFD-A31E-589C84DB30E1}" sibTransId="{C94019A7-D236-4905-8836-76C0BFA4AC98}"/>
    <dgm:cxn modelId="{342CFA3E-9E00-4E9C-8DAD-0618F10DA835}" srcId="{BF03445D-BC40-4A85-A6D3-D467B7A51C08}" destId="{AF1A7C1A-46CE-4D3F-B307-D6870DFB3548}" srcOrd="1" destOrd="0" parTransId="{91C92FD6-B7BB-47DF-A305-D70CEC108189}" sibTransId="{20B0A0F1-C0A9-4ACE-8E15-353DD8436293}"/>
    <dgm:cxn modelId="{ACAC305B-0F1B-40FF-8ABF-E2C3266A42BC}" srcId="{837BD40E-4968-408E-849B-3F81B1A17A2F}" destId="{F89EF8B5-D73D-4DF1-B733-647CF611EB16}" srcOrd="2" destOrd="0" parTransId="{F256086C-1B54-4AB5-8D5A-EA363740B2D7}" sibTransId="{C66312A8-F3F1-4E07-B29E-E281098FC63D}"/>
    <dgm:cxn modelId="{2135755C-4265-4792-9BF8-A03F0003018A}" srcId="{3C1746A9-9CB4-4E13-B99A-41EEBC32C8F3}" destId="{6004BA6F-F72A-4C7B-B577-D4E8DC58CFA0}" srcOrd="0" destOrd="0" parTransId="{B3EBD015-4215-48B3-A048-15306DE36896}" sibTransId="{F7D06BCC-E5B8-41CB-9F09-EEE2341EBAA6}"/>
    <dgm:cxn modelId="{FAB7C542-2795-48C4-93E5-37F7C8927C6D}" srcId="{B56309B4-872B-4436-BBA6-3B83F12669A1}" destId="{AA8552B4-DAC2-4C2A-A7B5-5AF716863075}" srcOrd="2" destOrd="0" parTransId="{5B6D6F71-2A13-4FF1-8176-BDD6FE45AEDE}" sibTransId="{4DE75E5E-AF3F-4166-BF3C-C82D7C3933DF}"/>
    <dgm:cxn modelId="{B08C6763-D2E5-4BC6-A2CD-D1139924370A}" type="presOf" srcId="{F63A1A95-7473-4D56-9A59-5C90324D8D55}" destId="{DA5121CC-51DF-4AE1-A718-BC8D8A6E735C}" srcOrd="0" destOrd="3" presId="urn:microsoft.com/office/officeart/2005/8/layout/hList1"/>
    <dgm:cxn modelId="{5A9B3846-20C4-43FA-BF98-10EDC06D1823}" srcId="{CFED5BA1-A250-478C-B80C-293F30FCE028}" destId="{233C54CB-EC24-4444-81C1-5313A483C664}" srcOrd="1" destOrd="0" parTransId="{1E6738D0-54C4-4D03-A6D7-B328D646A0E9}" sibTransId="{CCF126B5-4C88-447F-85A3-72BF21E3663A}"/>
    <dgm:cxn modelId="{681BBD49-DF52-47B4-B7DF-15AD38DE7339}" srcId="{3C1746A9-9CB4-4E13-B99A-41EEBC32C8F3}" destId="{97875358-927A-489F-BBD0-C53DF36F3263}" srcOrd="5" destOrd="0" parTransId="{E61365A4-124D-4971-8498-AFEAB726EABA}" sibTransId="{F1839C7B-6BF7-4C34-A82E-15DF492FA7C5}"/>
    <dgm:cxn modelId="{EB97256F-B86D-46D2-8978-81FA9D0F18C8}" type="presOf" srcId="{CFED5BA1-A250-478C-B80C-293F30FCE028}" destId="{DB27B0D3-2EED-4077-A983-0FF79DED1A28}" srcOrd="0" destOrd="0" presId="urn:microsoft.com/office/officeart/2005/8/layout/hList1"/>
    <dgm:cxn modelId="{88335C6F-EF96-4DC8-A9F9-93D8F033F974}" type="presOf" srcId="{7DB4CDC1-21FA-4088-86D8-3C98CEDC09B6}" destId="{2840CDCA-4518-45F7-88D7-A32DDED97327}" srcOrd="0" destOrd="0" presId="urn:microsoft.com/office/officeart/2005/8/layout/hList1"/>
    <dgm:cxn modelId="{C8CF6F50-689F-4375-8AA5-54E29062C2B0}" type="presOf" srcId="{B56309B4-872B-4436-BBA6-3B83F12669A1}" destId="{ED717FD5-0F67-463C-9299-B1B29CD0439A}" srcOrd="0" destOrd="0" presId="urn:microsoft.com/office/officeart/2005/8/layout/hList1"/>
    <dgm:cxn modelId="{1A710C74-575B-4132-AA47-123AA2D88680}" type="presOf" srcId="{3C1746A9-9CB4-4E13-B99A-41EEBC32C8F3}" destId="{8EECE805-FA22-4579-9FF2-6D4ADA4BDB8B}" srcOrd="0" destOrd="0" presId="urn:microsoft.com/office/officeart/2005/8/layout/hList1"/>
    <dgm:cxn modelId="{C6FF0278-E47D-4CBC-B748-2FFD2668015A}" srcId="{BF03445D-BC40-4A85-A6D3-D467B7A51C08}" destId="{B56309B4-872B-4436-BBA6-3B83F12669A1}" srcOrd="4" destOrd="0" parTransId="{5E5B9F6C-8FD5-4DAA-882A-9DDC64139539}" sibTransId="{2A1B348B-3384-4172-A404-821468E7A803}"/>
    <dgm:cxn modelId="{C3084E79-0D1D-4D28-AADC-A19DD9C349A8}" srcId="{837BD40E-4968-408E-849B-3F81B1A17A2F}" destId="{BA8DE744-8028-49AC-A252-5D282DA4322B}" srcOrd="1" destOrd="0" parTransId="{1F402FE2-44AA-4970-97A9-7D11AE970D59}" sibTransId="{9E04B28D-5DE0-49A1-84B4-4D1C9C9F44C2}"/>
    <dgm:cxn modelId="{31CDA27D-6420-4788-91EE-C0187BE824C4}" type="presOf" srcId="{6004BA6F-F72A-4C7B-B577-D4E8DC58CFA0}" destId="{DA5121CC-51DF-4AE1-A718-BC8D8A6E735C}" srcOrd="0" destOrd="0" presId="urn:microsoft.com/office/officeart/2005/8/layout/hList1"/>
    <dgm:cxn modelId="{E61B1787-4AE5-4FC8-9DD5-D6EABCD233C7}" srcId="{B56309B4-872B-4436-BBA6-3B83F12669A1}" destId="{322D349F-A342-47EE-8880-EA4FEDA3ACC7}" srcOrd="1" destOrd="0" parTransId="{F0ACAD11-C000-4717-BE86-ED93E100E448}" sibTransId="{F098B836-7E99-4187-AFF3-B7B6381DBC3D}"/>
    <dgm:cxn modelId="{6F099A8C-1B42-4A1E-918A-030F667AF81F}" srcId="{3C1746A9-9CB4-4E13-B99A-41EEBC32C8F3}" destId="{B29B0385-0995-48AC-ADA5-947FC4A5CFA8}" srcOrd="1" destOrd="0" parTransId="{C65DABB8-06DD-42CC-93B0-4A00AB79F773}" sibTransId="{EED56812-43FC-4362-B57B-4F3C43136AEF}"/>
    <dgm:cxn modelId="{0A7C7992-DBAE-4A40-B973-AFA62A59D147}" srcId="{BF03445D-BC40-4A85-A6D3-D467B7A51C08}" destId="{837BD40E-4968-408E-849B-3F81B1A17A2F}" srcOrd="3" destOrd="0" parTransId="{8F192075-1BD9-402E-94F8-F02D47E1DADB}" sibTransId="{7901BE09-D7B3-4155-8E2C-C3F4B9E33640}"/>
    <dgm:cxn modelId="{125FB9A9-2B29-4809-B570-7D73A389AA6F}" type="presOf" srcId="{AF1A7C1A-46CE-4D3F-B307-D6870DFB3548}" destId="{28561975-91BF-4957-B5DE-D8A214806928}" srcOrd="0" destOrd="0" presId="urn:microsoft.com/office/officeart/2005/8/layout/hList1"/>
    <dgm:cxn modelId="{AE74E0AB-BDFC-460E-BA75-F5AFF9CBA837}" srcId="{BF03445D-BC40-4A85-A6D3-D467B7A51C08}" destId="{3C1746A9-9CB4-4E13-B99A-41EEBC32C8F3}" srcOrd="2" destOrd="0" parTransId="{5E977EA8-A05B-4072-BB29-A6C3D6E1FC56}" sibTransId="{89E7211D-E716-47FB-8A9E-EDF8D8F71AA2}"/>
    <dgm:cxn modelId="{CD5A83AE-ED60-4E7B-9A33-4E752138F12D}" type="presOf" srcId="{4D62161B-F929-423E-9F71-8BDA4AD6B4A4}" destId="{B62DA811-D636-4BA8-819F-4810973D4451}" srcOrd="0" destOrd="1" presId="urn:microsoft.com/office/officeart/2005/8/layout/hList1"/>
    <dgm:cxn modelId="{2C8D60B0-A847-4089-BA9A-1C39CE04F502}" type="presOf" srcId="{233C54CB-EC24-4444-81C1-5313A483C664}" destId="{DF95597F-F62F-467F-BCBD-A43E2507C73F}" srcOrd="0" destOrd="1" presId="urn:microsoft.com/office/officeart/2005/8/layout/hList1"/>
    <dgm:cxn modelId="{109840B9-5A46-40D4-AC86-E7B7CE04C0A6}" type="presOf" srcId="{F89EF8B5-D73D-4DF1-B733-647CF611EB16}" destId="{AC985ECB-5A21-4E69-977B-058B5C112A64}" srcOrd="0" destOrd="2" presId="urn:microsoft.com/office/officeart/2005/8/layout/hList1"/>
    <dgm:cxn modelId="{1EA4A4C0-1594-47F9-AB85-0C02C2327A74}" type="presOf" srcId="{BF03445D-BC40-4A85-A6D3-D467B7A51C08}" destId="{5BD8BD08-536F-4E03-92CD-3EE576402C22}" srcOrd="0" destOrd="0" presId="urn:microsoft.com/office/officeart/2005/8/layout/hList1"/>
    <dgm:cxn modelId="{47761DCC-1161-4409-91E8-025AAD1FB9F0}" type="presOf" srcId="{B29B0385-0995-48AC-ADA5-947FC4A5CFA8}" destId="{DA5121CC-51DF-4AE1-A718-BC8D8A6E735C}" srcOrd="0" destOrd="1" presId="urn:microsoft.com/office/officeart/2005/8/layout/hList1"/>
    <dgm:cxn modelId="{B7A05ACE-8D89-4B68-914D-E1B676E21EC5}" type="presOf" srcId="{0EFE8223-E841-4519-AB16-218C46BD41D7}" destId="{B62DA811-D636-4BA8-819F-4810973D4451}" srcOrd="0" destOrd="0" presId="urn:microsoft.com/office/officeart/2005/8/layout/hList1"/>
    <dgm:cxn modelId="{329119CF-C37A-4827-BAFE-FDA9763393C3}" srcId="{B56309B4-872B-4436-BBA6-3B83F12669A1}" destId="{7DB4CDC1-21FA-4088-86D8-3C98CEDC09B6}" srcOrd="0" destOrd="0" parTransId="{8DA6B7CF-1FBB-4D72-933C-34757008B504}" sibTransId="{51179DDC-E3A9-4678-A5A6-8A387FEF5F2E}"/>
    <dgm:cxn modelId="{6BF0E2D3-8DCB-4172-8B4F-8B0699532DE2}" type="presOf" srcId="{8F098A23-5FF2-4D96-A224-5D03AF7FF02B}" destId="{DA5121CC-51DF-4AE1-A718-BC8D8A6E735C}" srcOrd="0" destOrd="2" presId="urn:microsoft.com/office/officeart/2005/8/layout/hList1"/>
    <dgm:cxn modelId="{53331CD5-D637-403B-B882-19EAD9C3A3D6}" srcId="{3C1746A9-9CB4-4E13-B99A-41EEBC32C8F3}" destId="{F63A1A95-7473-4D56-9A59-5C90324D8D55}" srcOrd="3" destOrd="0" parTransId="{0AC1FE1D-CEF7-46ED-88DA-3F816E1BFA33}" sibTransId="{40ADDDC4-790B-46C0-8087-2C6E4C5171AC}"/>
    <dgm:cxn modelId="{9CEB1AE2-7697-4645-AA94-657336B90D18}" type="presOf" srcId="{1A6938F1-8B81-4D71-984F-387FF863CC88}" destId="{AC985ECB-5A21-4E69-977B-058B5C112A64}" srcOrd="0" destOrd="0" presId="urn:microsoft.com/office/officeart/2005/8/layout/hList1"/>
    <dgm:cxn modelId="{D5A172E3-C650-4015-957C-4193C9CC499E}" srcId="{BF03445D-BC40-4A85-A6D3-D467B7A51C08}" destId="{CFED5BA1-A250-478C-B80C-293F30FCE028}" srcOrd="0" destOrd="0" parTransId="{C7360008-4C70-44CC-A85B-ABB9829F38F4}" sibTransId="{30FE5A6E-07C8-4011-8C39-411A048EFC2F}"/>
    <dgm:cxn modelId="{B7BDCFED-AE93-4EAE-B3E9-CD3B0FDC5A0B}" type="presOf" srcId="{BA8DE744-8028-49AC-A252-5D282DA4322B}" destId="{AC985ECB-5A21-4E69-977B-058B5C112A64}" srcOrd="0" destOrd="1" presId="urn:microsoft.com/office/officeart/2005/8/layout/hList1"/>
    <dgm:cxn modelId="{EFD8F7EF-89BD-4946-BC17-A7DA55657B5D}" type="presOf" srcId="{837BD40E-4968-408E-849B-3F81B1A17A2F}" destId="{E0C901D9-B3CC-4073-B935-1AE5CEFC38D6}" srcOrd="0" destOrd="0" presId="urn:microsoft.com/office/officeart/2005/8/layout/hList1"/>
    <dgm:cxn modelId="{CE7810FD-CB25-402B-B079-BEA09B7806D4}" type="presOf" srcId="{90B5E6EC-6423-42D3-869D-F80CFE94432F}" destId="{AC985ECB-5A21-4E69-977B-058B5C112A64}" srcOrd="0" destOrd="3" presId="urn:microsoft.com/office/officeart/2005/8/layout/hList1"/>
    <dgm:cxn modelId="{E2BF419E-335B-4495-A495-B694DDD55B78}" type="presParOf" srcId="{5BD8BD08-536F-4E03-92CD-3EE576402C22}" destId="{877FB765-ADCC-45A5-B368-24B67D303941}" srcOrd="0" destOrd="0" presId="urn:microsoft.com/office/officeart/2005/8/layout/hList1"/>
    <dgm:cxn modelId="{F4E7EA80-25A2-480C-A3C3-904552214720}" type="presParOf" srcId="{877FB765-ADCC-45A5-B368-24B67D303941}" destId="{DB27B0D3-2EED-4077-A983-0FF79DED1A28}" srcOrd="0" destOrd="0" presId="urn:microsoft.com/office/officeart/2005/8/layout/hList1"/>
    <dgm:cxn modelId="{376082EE-34D4-412C-8A2A-69027EFEED34}" type="presParOf" srcId="{877FB765-ADCC-45A5-B368-24B67D303941}" destId="{DF95597F-F62F-467F-BCBD-A43E2507C73F}" srcOrd="1" destOrd="0" presId="urn:microsoft.com/office/officeart/2005/8/layout/hList1"/>
    <dgm:cxn modelId="{D0A1FFAE-423C-4FE8-8E04-8A774E130258}" type="presParOf" srcId="{5BD8BD08-536F-4E03-92CD-3EE576402C22}" destId="{9E6170E3-F2B5-4298-90BB-578E2C7D26DF}" srcOrd="1" destOrd="0" presId="urn:microsoft.com/office/officeart/2005/8/layout/hList1"/>
    <dgm:cxn modelId="{37B59923-2D36-4745-9556-1DAEA6D463C7}" type="presParOf" srcId="{5BD8BD08-536F-4E03-92CD-3EE576402C22}" destId="{860D732B-1087-49D2-B65B-279C2DDF82FF}" srcOrd="2" destOrd="0" presId="urn:microsoft.com/office/officeart/2005/8/layout/hList1"/>
    <dgm:cxn modelId="{B9EA1F01-81EC-4736-9E5A-54FE702324B0}" type="presParOf" srcId="{860D732B-1087-49D2-B65B-279C2DDF82FF}" destId="{28561975-91BF-4957-B5DE-D8A214806928}" srcOrd="0" destOrd="0" presId="urn:microsoft.com/office/officeart/2005/8/layout/hList1"/>
    <dgm:cxn modelId="{067EA960-AA9C-4D76-9CA4-DDF4622497F2}" type="presParOf" srcId="{860D732B-1087-49D2-B65B-279C2DDF82FF}" destId="{B62DA811-D636-4BA8-819F-4810973D4451}" srcOrd="1" destOrd="0" presId="urn:microsoft.com/office/officeart/2005/8/layout/hList1"/>
    <dgm:cxn modelId="{AFD9E5EF-CD28-4A4D-9C10-633B31451E21}" type="presParOf" srcId="{5BD8BD08-536F-4E03-92CD-3EE576402C22}" destId="{DA95A664-FF39-4BAB-B3A6-99D01066516D}" srcOrd="3" destOrd="0" presId="urn:microsoft.com/office/officeart/2005/8/layout/hList1"/>
    <dgm:cxn modelId="{902FF05B-6F7F-4BC1-B730-143E908163A5}" type="presParOf" srcId="{5BD8BD08-536F-4E03-92CD-3EE576402C22}" destId="{7BC58990-AF47-4A0D-8359-53EE78340B7A}" srcOrd="4" destOrd="0" presId="urn:microsoft.com/office/officeart/2005/8/layout/hList1"/>
    <dgm:cxn modelId="{3C2E5391-CA40-497B-A242-EA9B2E551BE5}" type="presParOf" srcId="{7BC58990-AF47-4A0D-8359-53EE78340B7A}" destId="{8EECE805-FA22-4579-9FF2-6D4ADA4BDB8B}" srcOrd="0" destOrd="0" presId="urn:microsoft.com/office/officeart/2005/8/layout/hList1"/>
    <dgm:cxn modelId="{91B6084B-DF8B-4ED8-A48D-2ECD40944FC6}" type="presParOf" srcId="{7BC58990-AF47-4A0D-8359-53EE78340B7A}" destId="{DA5121CC-51DF-4AE1-A718-BC8D8A6E735C}" srcOrd="1" destOrd="0" presId="urn:microsoft.com/office/officeart/2005/8/layout/hList1"/>
    <dgm:cxn modelId="{F3F0EC4E-767B-4AEE-AB47-31FF9BF3C18F}" type="presParOf" srcId="{5BD8BD08-536F-4E03-92CD-3EE576402C22}" destId="{E6A8B530-2A37-46D8-8ADB-553B1733F532}" srcOrd="5" destOrd="0" presId="urn:microsoft.com/office/officeart/2005/8/layout/hList1"/>
    <dgm:cxn modelId="{4D083F80-1AA1-4980-AB26-56AF75270AFD}" type="presParOf" srcId="{5BD8BD08-536F-4E03-92CD-3EE576402C22}" destId="{07719B3E-E588-47DF-B29A-8A102FDAFC39}" srcOrd="6" destOrd="0" presId="urn:microsoft.com/office/officeart/2005/8/layout/hList1"/>
    <dgm:cxn modelId="{2F6E346F-1D3C-45AC-BB2A-47A86CBBFC57}" type="presParOf" srcId="{07719B3E-E588-47DF-B29A-8A102FDAFC39}" destId="{E0C901D9-B3CC-4073-B935-1AE5CEFC38D6}" srcOrd="0" destOrd="0" presId="urn:microsoft.com/office/officeart/2005/8/layout/hList1"/>
    <dgm:cxn modelId="{C272BDD0-18D5-4278-91A4-5EDDFE6269FD}" type="presParOf" srcId="{07719B3E-E588-47DF-B29A-8A102FDAFC39}" destId="{AC985ECB-5A21-4E69-977B-058B5C112A64}" srcOrd="1" destOrd="0" presId="urn:microsoft.com/office/officeart/2005/8/layout/hList1"/>
    <dgm:cxn modelId="{80607124-35FF-416E-A18A-83BC4BF373BB}" type="presParOf" srcId="{5BD8BD08-536F-4E03-92CD-3EE576402C22}" destId="{D293CD23-8F3D-436C-B791-5993F952F42A}" srcOrd="7" destOrd="0" presId="urn:microsoft.com/office/officeart/2005/8/layout/hList1"/>
    <dgm:cxn modelId="{9756233C-1E6D-42D5-918F-8E772B25CC76}" type="presParOf" srcId="{5BD8BD08-536F-4E03-92CD-3EE576402C22}" destId="{62EB5B14-2FA8-439B-9B09-CE321C6D4AEF}" srcOrd="8" destOrd="0" presId="urn:microsoft.com/office/officeart/2005/8/layout/hList1"/>
    <dgm:cxn modelId="{7221B8A8-CBD4-4946-A67D-5E260163C018}" type="presParOf" srcId="{62EB5B14-2FA8-439B-9B09-CE321C6D4AEF}" destId="{ED717FD5-0F67-463C-9299-B1B29CD0439A}" srcOrd="0" destOrd="0" presId="urn:microsoft.com/office/officeart/2005/8/layout/hList1"/>
    <dgm:cxn modelId="{C3E14236-7839-40FE-B1DB-ECF71BEA49E2}" type="presParOf" srcId="{62EB5B14-2FA8-439B-9B09-CE321C6D4AEF}" destId="{2840CDCA-4518-45F7-88D7-A32DDED9732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F1995-286E-4547-8251-36B62E36141A}">
      <dsp:nvSpPr>
        <dsp:cNvPr id="0" name=""/>
        <dsp:cNvSpPr/>
      </dsp:nvSpPr>
      <dsp:spPr>
        <a:xfrm>
          <a:off x="3003803" y="2486121"/>
          <a:ext cx="2221992" cy="22219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u="sng" kern="1200"/>
            <a:t>Information</a:t>
          </a:r>
        </a:p>
      </dsp:txBody>
      <dsp:txXfrm>
        <a:off x="3329206" y="2811524"/>
        <a:ext cx="1571186" cy="1571186"/>
      </dsp:txXfrm>
    </dsp:sp>
    <dsp:sp modelId="{0C587BF5-0835-4F08-A4E0-E3F8A3EDAB58}">
      <dsp:nvSpPr>
        <dsp:cNvPr id="0" name=""/>
        <dsp:cNvSpPr/>
      </dsp:nvSpPr>
      <dsp:spPr>
        <a:xfrm rot="11700000">
          <a:off x="1150390" y="2730001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3BCBEE-17C6-4282-B58C-8AF9E30B32A8}">
      <dsp:nvSpPr>
        <dsp:cNvPr id="0" name=""/>
        <dsp:cNvSpPr/>
      </dsp:nvSpPr>
      <dsp:spPr>
        <a:xfrm>
          <a:off x="125951" y="1966757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175412" y="2016218"/>
        <a:ext cx="2011970" cy="1589791"/>
      </dsp:txXfrm>
    </dsp:sp>
    <dsp:sp modelId="{20BC87A7-9A08-4B58-98D7-FA368BF3C4BD}">
      <dsp:nvSpPr>
        <dsp:cNvPr id="0" name=""/>
        <dsp:cNvSpPr/>
      </dsp:nvSpPr>
      <dsp:spPr>
        <a:xfrm rot="14700000">
          <a:off x="2305952" y="1352857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2594C4-D654-484B-90CF-CB46900BD4C7}">
      <dsp:nvSpPr>
        <dsp:cNvPr id="0" name=""/>
        <dsp:cNvSpPr/>
      </dsp:nvSpPr>
      <dsp:spPr>
        <a:xfrm>
          <a:off x="1775912" y="411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1825373" y="49872"/>
        <a:ext cx="2011970" cy="1589791"/>
      </dsp:txXfrm>
    </dsp:sp>
    <dsp:sp modelId="{5E54742E-7474-4B8E-A252-1B4E47586923}">
      <dsp:nvSpPr>
        <dsp:cNvPr id="0" name=""/>
        <dsp:cNvSpPr/>
      </dsp:nvSpPr>
      <dsp:spPr>
        <a:xfrm rot="17700000">
          <a:off x="4103686" y="1352857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D416D-E812-4BAF-B0DE-6156F263E856}">
      <dsp:nvSpPr>
        <dsp:cNvPr id="0" name=""/>
        <dsp:cNvSpPr/>
      </dsp:nvSpPr>
      <dsp:spPr>
        <a:xfrm>
          <a:off x="4342795" y="411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4392256" y="49872"/>
        <a:ext cx="2011970" cy="1589791"/>
      </dsp:txXfrm>
    </dsp:sp>
    <dsp:sp modelId="{BDABA2D5-A228-4CC7-9C15-63B4A7A0C4F1}">
      <dsp:nvSpPr>
        <dsp:cNvPr id="0" name=""/>
        <dsp:cNvSpPr/>
      </dsp:nvSpPr>
      <dsp:spPr>
        <a:xfrm rot="20700000">
          <a:off x="5259247" y="2730001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54AF9A-3B73-446F-9A49-347C4ECF443D}">
      <dsp:nvSpPr>
        <dsp:cNvPr id="0" name=""/>
        <dsp:cNvSpPr/>
      </dsp:nvSpPr>
      <dsp:spPr>
        <a:xfrm>
          <a:off x="5992756" y="1966757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6042217" y="2016218"/>
        <a:ext cx="2011970" cy="1589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F1995-286E-4547-8251-36B62E36141A}">
      <dsp:nvSpPr>
        <dsp:cNvPr id="0" name=""/>
        <dsp:cNvSpPr/>
      </dsp:nvSpPr>
      <dsp:spPr>
        <a:xfrm>
          <a:off x="3003803" y="2486121"/>
          <a:ext cx="2221992" cy="222199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u="sng" kern="1200"/>
            <a:t>Information</a:t>
          </a:r>
        </a:p>
      </dsp:txBody>
      <dsp:txXfrm>
        <a:off x="3329206" y="2811524"/>
        <a:ext cx="1571186" cy="1571186"/>
      </dsp:txXfrm>
    </dsp:sp>
    <dsp:sp modelId="{0C587BF5-0835-4F08-A4E0-E3F8A3EDAB58}">
      <dsp:nvSpPr>
        <dsp:cNvPr id="0" name=""/>
        <dsp:cNvSpPr/>
      </dsp:nvSpPr>
      <dsp:spPr>
        <a:xfrm rot="11700000">
          <a:off x="1150390" y="2730001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3BCBEE-17C6-4282-B58C-8AF9E30B32A8}">
      <dsp:nvSpPr>
        <dsp:cNvPr id="0" name=""/>
        <dsp:cNvSpPr/>
      </dsp:nvSpPr>
      <dsp:spPr>
        <a:xfrm>
          <a:off x="125951" y="1966757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Disponibilité</a:t>
          </a:r>
        </a:p>
      </dsp:txBody>
      <dsp:txXfrm>
        <a:off x="175412" y="2016218"/>
        <a:ext cx="2011970" cy="1589791"/>
      </dsp:txXfrm>
    </dsp:sp>
    <dsp:sp modelId="{20BC87A7-9A08-4B58-98D7-FA368BF3C4BD}">
      <dsp:nvSpPr>
        <dsp:cNvPr id="0" name=""/>
        <dsp:cNvSpPr/>
      </dsp:nvSpPr>
      <dsp:spPr>
        <a:xfrm rot="14700000">
          <a:off x="2305952" y="1352857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2594C4-D654-484B-90CF-CB46900BD4C7}">
      <dsp:nvSpPr>
        <dsp:cNvPr id="0" name=""/>
        <dsp:cNvSpPr/>
      </dsp:nvSpPr>
      <dsp:spPr>
        <a:xfrm>
          <a:off x="1775912" y="411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Intégrité</a:t>
          </a:r>
        </a:p>
      </dsp:txBody>
      <dsp:txXfrm>
        <a:off x="1825373" y="49872"/>
        <a:ext cx="2011970" cy="1589791"/>
      </dsp:txXfrm>
    </dsp:sp>
    <dsp:sp modelId="{5E54742E-7474-4B8E-A252-1B4E47586923}">
      <dsp:nvSpPr>
        <dsp:cNvPr id="0" name=""/>
        <dsp:cNvSpPr/>
      </dsp:nvSpPr>
      <dsp:spPr>
        <a:xfrm rot="17700000">
          <a:off x="4103686" y="1352857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D416D-E812-4BAF-B0DE-6156F263E856}">
      <dsp:nvSpPr>
        <dsp:cNvPr id="0" name=""/>
        <dsp:cNvSpPr/>
      </dsp:nvSpPr>
      <dsp:spPr>
        <a:xfrm>
          <a:off x="4342795" y="411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Confidentialité</a:t>
          </a:r>
        </a:p>
      </dsp:txBody>
      <dsp:txXfrm>
        <a:off x="4392256" y="49872"/>
        <a:ext cx="2011970" cy="1589791"/>
      </dsp:txXfrm>
    </dsp:sp>
    <dsp:sp modelId="{BDABA2D5-A228-4CC7-9C15-63B4A7A0C4F1}">
      <dsp:nvSpPr>
        <dsp:cNvPr id="0" name=""/>
        <dsp:cNvSpPr/>
      </dsp:nvSpPr>
      <dsp:spPr>
        <a:xfrm rot="20700000">
          <a:off x="5259247" y="2730001"/>
          <a:ext cx="1819961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tint val="6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tint val="6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tint val="6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54AF9A-3B73-446F-9A49-347C4ECF443D}">
      <dsp:nvSpPr>
        <dsp:cNvPr id="0" name=""/>
        <dsp:cNvSpPr/>
      </dsp:nvSpPr>
      <dsp:spPr>
        <a:xfrm>
          <a:off x="5992756" y="1966757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5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5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5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Preuve</a:t>
          </a:r>
        </a:p>
      </dsp:txBody>
      <dsp:txXfrm>
        <a:off x="6042217" y="2016218"/>
        <a:ext cx="2011970" cy="158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45F5A-7FC8-4228-8B63-2FB22E7DD4CC}">
      <dsp:nvSpPr>
        <dsp:cNvPr id="0" name=""/>
        <dsp:cNvSpPr/>
      </dsp:nvSpPr>
      <dsp:spPr>
        <a:xfrm>
          <a:off x="4185" y="605976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X</a:t>
          </a:r>
        </a:p>
      </dsp:txBody>
      <dsp:txXfrm>
        <a:off x="4185" y="605976"/>
        <a:ext cx="1604428" cy="641771"/>
      </dsp:txXfrm>
    </dsp:sp>
    <dsp:sp modelId="{E34F48E9-51C7-4BC1-A23E-A55F7DE843BB}">
      <dsp:nvSpPr>
        <dsp:cNvPr id="0" name=""/>
        <dsp:cNvSpPr/>
      </dsp:nvSpPr>
      <dsp:spPr>
        <a:xfrm>
          <a:off x="4185" y="1247748"/>
          <a:ext cx="16044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</dsp:txBody>
      <dsp:txXfrm>
        <a:off x="4185" y="1247748"/>
        <a:ext cx="1604428" cy="2854800"/>
      </dsp:txXfrm>
    </dsp:sp>
    <dsp:sp modelId="{DB27B0D3-2EED-4077-A983-0FF79DED1A28}">
      <dsp:nvSpPr>
        <dsp:cNvPr id="0" name=""/>
        <dsp:cNvSpPr/>
      </dsp:nvSpPr>
      <dsp:spPr>
        <a:xfrm>
          <a:off x="1833233" y="605976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X</a:t>
          </a:r>
        </a:p>
      </dsp:txBody>
      <dsp:txXfrm>
        <a:off x="1833233" y="605976"/>
        <a:ext cx="1604428" cy="641771"/>
      </dsp:txXfrm>
    </dsp:sp>
    <dsp:sp modelId="{DF95597F-F62F-467F-BCBD-A43E2507C73F}">
      <dsp:nvSpPr>
        <dsp:cNvPr id="0" name=""/>
        <dsp:cNvSpPr/>
      </dsp:nvSpPr>
      <dsp:spPr>
        <a:xfrm>
          <a:off x="1833233" y="1247748"/>
          <a:ext cx="16044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</dsp:txBody>
      <dsp:txXfrm>
        <a:off x="1833233" y="1247748"/>
        <a:ext cx="1604428" cy="2854800"/>
      </dsp:txXfrm>
    </dsp:sp>
    <dsp:sp modelId="{8EECE805-FA22-4579-9FF2-6D4ADA4BDB8B}">
      <dsp:nvSpPr>
        <dsp:cNvPr id="0" name=""/>
        <dsp:cNvSpPr/>
      </dsp:nvSpPr>
      <dsp:spPr>
        <a:xfrm>
          <a:off x="3662281" y="605976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X</a:t>
          </a:r>
        </a:p>
      </dsp:txBody>
      <dsp:txXfrm>
        <a:off x="3662281" y="605976"/>
        <a:ext cx="1604428" cy="641771"/>
      </dsp:txXfrm>
    </dsp:sp>
    <dsp:sp modelId="{DA5121CC-51DF-4AE1-A718-BC8D8A6E735C}">
      <dsp:nvSpPr>
        <dsp:cNvPr id="0" name=""/>
        <dsp:cNvSpPr/>
      </dsp:nvSpPr>
      <dsp:spPr>
        <a:xfrm>
          <a:off x="3662281" y="1247748"/>
          <a:ext cx="16044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</dsp:txBody>
      <dsp:txXfrm>
        <a:off x="3662281" y="1247748"/>
        <a:ext cx="1604428" cy="2854800"/>
      </dsp:txXfrm>
    </dsp:sp>
    <dsp:sp modelId="{E0C901D9-B3CC-4073-B935-1AE5CEFC38D6}">
      <dsp:nvSpPr>
        <dsp:cNvPr id="0" name=""/>
        <dsp:cNvSpPr/>
      </dsp:nvSpPr>
      <dsp:spPr>
        <a:xfrm>
          <a:off x="5491330" y="605976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X</a:t>
          </a:r>
        </a:p>
      </dsp:txBody>
      <dsp:txXfrm>
        <a:off x="5491330" y="605976"/>
        <a:ext cx="1604428" cy="641771"/>
      </dsp:txXfrm>
    </dsp:sp>
    <dsp:sp modelId="{AC985ECB-5A21-4E69-977B-058B5C112A64}">
      <dsp:nvSpPr>
        <dsp:cNvPr id="0" name=""/>
        <dsp:cNvSpPr/>
      </dsp:nvSpPr>
      <dsp:spPr>
        <a:xfrm>
          <a:off x="5491330" y="1247748"/>
          <a:ext cx="16044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</dsp:txBody>
      <dsp:txXfrm>
        <a:off x="5491330" y="1247748"/>
        <a:ext cx="1604428" cy="2854800"/>
      </dsp:txXfrm>
    </dsp:sp>
    <dsp:sp modelId="{ED717FD5-0F67-463C-9299-B1B29CD0439A}">
      <dsp:nvSpPr>
        <dsp:cNvPr id="0" name=""/>
        <dsp:cNvSpPr/>
      </dsp:nvSpPr>
      <dsp:spPr>
        <a:xfrm>
          <a:off x="7320378" y="605976"/>
          <a:ext cx="1604428" cy="641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X</a:t>
          </a:r>
        </a:p>
      </dsp:txBody>
      <dsp:txXfrm>
        <a:off x="7320378" y="605976"/>
        <a:ext cx="1604428" cy="641771"/>
      </dsp:txXfrm>
    </dsp:sp>
    <dsp:sp modelId="{2840CDCA-4518-45F7-88D7-A32DDED97327}">
      <dsp:nvSpPr>
        <dsp:cNvPr id="0" name=""/>
        <dsp:cNvSpPr/>
      </dsp:nvSpPr>
      <dsp:spPr>
        <a:xfrm>
          <a:off x="7320378" y="1247748"/>
          <a:ext cx="160442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-</a:t>
          </a:r>
        </a:p>
      </dsp:txBody>
      <dsp:txXfrm>
        <a:off x="7320378" y="1247748"/>
        <a:ext cx="1604428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7B0D3-2EED-4077-A983-0FF79DED1A28}">
      <dsp:nvSpPr>
        <dsp:cNvPr id="0" name=""/>
        <dsp:cNvSpPr/>
      </dsp:nvSpPr>
      <dsp:spPr>
        <a:xfrm>
          <a:off x="12892" y="994139"/>
          <a:ext cx="1601296" cy="40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Naturels</a:t>
          </a:r>
        </a:p>
      </dsp:txBody>
      <dsp:txXfrm>
        <a:off x="12892" y="994139"/>
        <a:ext cx="1601296" cy="408441"/>
      </dsp:txXfrm>
    </dsp:sp>
    <dsp:sp modelId="{DF95597F-F62F-467F-BCBD-A43E2507C73F}">
      <dsp:nvSpPr>
        <dsp:cNvPr id="0" name=""/>
        <dsp:cNvSpPr/>
      </dsp:nvSpPr>
      <dsp:spPr>
        <a:xfrm>
          <a:off x="12892" y="1402580"/>
          <a:ext cx="1601296" cy="2311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Eléments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Sanitaire</a:t>
          </a:r>
        </a:p>
      </dsp:txBody>
      <dsp:txXfrm>
        <a:off x="12892" y="1402580"/>
        <a:ext cx="1601296" cy="2311804"/>
      </dsp:txXfrm>
    </dsp:sp>
    <dsp:sp modelId="{28561975-91BF-4957-B5DE-D8A214806928}">
      <dsp:nvSpPr>
        <dsp:cNvPr id="0" name=""/>
        <dsp:cNvSpPr/>
      </dsp:nvSpPr>
      <dsp:spPr>
        <a:xfrm>
          <a:off x="1838370" y="994139"/>
          <a:ext cx="1601296" cy="40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Sécurité</a:t>
          </a:r>
        </a:p>
      </dsp:txBody>
      <dsp:txXfrm>
        <a:off x="1838370" y="994139"/>
        <a:ext cx="1601296" cy="408441"/>
      </dsp:txXfrm>
    </dsp:sp>
    <dsp:sp modelId="{B62DA811-D636-4BA8-819F-4810973D4451}">
      <dsp:nvSpPr>
        <dsp:cNvPr id="0" name=""/>
        <dsp:cNvSpPr/>
      </dsp:nvSpPr>
      <dsp:spPr>
        <a:xfrm>
          <a:off x="1838370" y="1402580"/>
          <a:ext cx="1601296" cy="2311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Technologique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Professionnel</a:t>
          </a:r>
        </a:p>
      </dsp:txBody>
      <dsp:txXfrm>
        <a:off x="1838370" y="1402580"/>
        <a:ext cx="1601296" cy="2311804"/>
      </dsp:txXfrm>
    </dsp:sp>
    <dsp:sp modelId="{8EECE805-FA22-4579-9FF2-6D4ADA4BDB8B}">
      <dsp:nvSpPr>
        <dsp:cNvPr id="0" name=""/>
        <dsp:cNvSpPr/>
      </dsp:nvSpPr>
      <dsp:spPr>
        <a:xfrm>
          <a:off x="3663847" y="994139"/>
          <a:ext cx="1601296" cy="40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Sûreté</a:t>
          </a:r>
        </a:p>
      </dsp:txBody>
      <dsp:txXfrm>
        <a:off x="3663847" y="994139"/>
        <a:ext cx="1601296" cy="408441"/>
      </dsp:txXfrm>
    </dsp:sp>
    <dsp:sp modelId="{DA5121CC-51DF-4AE1-A718-BC8D8A6E735C}">
      <dsp:nvSpPr>
        <dsp:cNvPr id="0" name=""/>
        <dsp:cNvSpPr/>
      </dsp:nvSpPr>
      <dsp:spPr>
        <a:xfrm>
          <a:off x="3663847" y="1402580"/>
          <a:ext cx="1601296" cy="2311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Terrorisme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Intrusion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Intrusion consentie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Transports / déplacements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Numérique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Criminel financier</a:t>
          </a:r>
        </a:p>
      </dsp:txBody>
      <dsp:txXfrm>
        <a:off x="3663847" y="1402580"/>
        <a:ext cx="1601296" cy="2311804"/>
      </dsp:txXfrm>
    </dsp:sp>
    <dsp:sp modelId="{E0C901D9-B3CC-4073-B935-1AE5CEFC38D6}">
      <dsp:nvSpPr>
        <dsp:cNvPr id="0" name=""/>
        <dsp:cNvSpPr/>
      </dsp:nvSpPr>
      <dsp:spPr>
        <a:xfrm>
          <a:off x="5489325" y="994139"/>
          <a:ext cx="1601296" cy="40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Spécifique</a:t>
          </a:r>
        </a:p>
      </dsp:txBody>
      <dsp:txXfrm>
        <a:off x="5489325" y="994139"/>
        <a:ext cx="1601296" cy="408441"/>
      </dsp:txXfrm>
    </dsp:sp>
    <dsp:sp modelId="{AC985ECB-5A21-4E69-977B-058B5C112A64}">
      <dsp:nvSpPr>
        <dsp:cNvPr id="0" name=""/>
        <dsp:cNvSpPr/>
      </dsp:nvSpPr>
      <dsp:spPr>
        <a:xfrm>
          <a:off x="5489325" y="1402580"/>
          <a:ext cx="1601296" cy="2311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Savoir-faire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err="1"/>
            <a:t>Appro</a:t>
          </a:r>
          <a:r>
            <a:rPr lang="fr-FR" sz="1500" kern="1200"/>
            <a:t> / achats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Organisationnels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Juridique</a:t>
          </a:r>
        </a:p>
      </dsp:txBody>
      <dsp:txXfrm>
        <a:off x="5489325" y="1402580"/>
        <a:ext cx="1601296" cy="2311804"/>
      </dsp:txXfrm>
    </dsp:sp>
    <dsp:sp modelId="{ED717FD5-0F67-463C-9299-B1B29CD0439A}">
      <dsp:nvSpPr>
        <dsp:cNvPr id="0" name=""/>
        <dsp:cNvSpPr/>
      </dsp:nvSpPr>
      <dsp:spPr>
        <a:xfrm>
          <a:off x="7314803" y="994139"/>
          <a:ext cx="1601296" cy="408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Systémique</a:t>
          </a:r>
        </a:p>
      </dsp:txBody>
      <dsp:txXfrm>
        <a:off x="7314803" y="994139"/>
        <a:ext cx="1601296" cy="408441"/>
      </dsp:txXfrm>
    </dsp:sp>
    <dsp:sp modelId="{2840CDCA-4518-45F7-88D7-A32DDED97327}">
      <dsp:nvSpPr>
        <dsp:cNvPr id="0" name=""/>
        <dsp:cNvSpPr/>
      </dsp:nvSpPr>
      <dsp:spPr>
        <a:xfrm>
          <a:off x="7314803" y="1402580"/>
          <a:ext cx="1601296" cy="23118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Financiers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Réputation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Judiciaire</a:t>
          </a:r>
        </a:p>
      </dsp:txBody>
      <dsp:txXfrm>
        <a:off x="7314803" y="1402580"/>
        <a:ext cx="1601296" cy="2311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48DBE-9AA1-41BB-A395-5CE19585D3EC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8FA38-25CB-4D9B-84C4-145D51049D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9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ntr%C3%B4le_d'acc%C3%A8s_au_suppor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Interface_r%C3%A9seau" TargetMode="External"/><Relationship Id="rId4" Type="http://schemas.openxmlformats.org/officeDocument/2006/relationships/hyperlink" Target="https://fr.wikipedia.org/wiki/Carte_r%C3%A9seau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fr-FR" i="1"/>
              <a:t>International Mobile Equipment Identity</a:t>
            </a:r>
            <a:r>
              <a:rPr lang="en-US" altLang="fr-FR"/>
              <a:t> :IMEI</a:t>
            </a:r>
          </a:p>
          <a:p>
            <a:pPr eaLnBrk="1" hangingPunct="1"/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</a:t>
            </a:r>
            <a:r>
              <a:rPr lang="fr-F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 MAC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ôle d'accès au support"/>
              </a:rPr>
              <a:t>Media Access Control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parfois nommée </a:t>
            </a:r>
            <a:r>
              <a:rPr lang="fr-F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 physique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 un identifiant physique stocké dans une 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rte réseau"/>
              </a:rPr>
              <a:t>carte réseau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une 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terface réseau"/>
              </a:rPr>
              <a:t>interface réseau</a:t>
            </a:r>
            <a:r>
              <a:rPr lang="fr-F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similaire.</a:t>
            </a:r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E149F-F795-4AC9-A28B-EDE56F25737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/>
              <a:t>peut-être à supprimer. Pas forcément pertinent. Le but était de montrer aux étudiants, que leur réseau personnel (PAN), est un réseau. Et donc, il doit être traité comme tel.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/>
              <a:t>BAN: Body Area Network</a:t>
            </a:r>
          </a:p>
          <a:p>
            <a:pPr eaLnBrk="1" hangingPunct="1"/>
            <a:r>
              <a:rPr lang="fr-FR" altLang="fr-FR"/>
              <a:t>Infra </a:t>
            </a:r>
            <a:r>
              <a:rPr lang="fr-FR" altLang="fr-FR" err="1"/>
              <a:t>Red</a:t>
            </a:r>
            <a:r>
              <a:rPr lang="fr-FR" altLang="fr-FR"/>
              <a:t> Data Association</a:t>
            </a:r>
          </a:p>
          <a:p>
            <a:pPr eaLnBrk="1" hangingPunct="1"/>
            <a:r>
              <a:rPr lang="fr-FR" altLang="fr-FR" err="1"/>
              <a:t>Zigbee</a:t>
            </a:r>
            <a:r>
              <a:rPr lang="fr-FR" altLang="fr-FR"/>
              <a:t> :</a:t>
            </a:r>
            <a:r>
              <a:rPr lang="fr-FR" altLang="fr-FR" baseline="0"/>
              <a:t> radio</a:t>
            </a:r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39AFB-8640-4780-BC04-C45DFCCB320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6D74B-73F9-4916-94EA-F431E89B970C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5C3CAB-C215-4B5D-97C5-5999492B4C21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_6C09D97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fr-FR" err="1"/>
              <a:t>Cybersécurite</a:t>
            </a:r>
            <a:r>
              <a:rPr lang="fr-FR"/>
              <a:t> opérationnelle en entreprise</a:t>
            </a:r>
          </a:p>
        </p:txBody>
      </p:sp>
    </p:spTree>
    <p:extLst>
      <p:ext uri="{BB962C8B-B14F-4D97-AF65-F5344CB8AC3E}">
        <p14:creationId xmlns:p14="http://schemas.microsoft.com/office/powerpoint/2010/main" val="212554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56"/>
            <a:ext cx="8229600" cy="46370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BAN (Body Area Network) : réseau composé de télé transmetteur utilisé dans le domaine de la santé 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FR" altLang="fr-FR" sz="8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PAN (Personal Area Network) : réseau centré autour d’une personne interconnectant ordinateur, téléphone, tablette, voiture... (moins de 10m) 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FR" altLang="fr-FR" sz="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WPAN (Wireless PAN) : réseau PAN sans fil utilisant des technologies telles que : IrDA, ZigBee, Bluetooth, Wireless USB 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FR" altLang="fr-FR" sz="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LAN (Local Area Network) : Réseau local interconnectant plusieurs périphériques et permettant l’échange d’informations entre plusieurs individus 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FR" altLang="fr-FR" sz="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MAN (Metropolitan Area Network) : réseau plus large qu’un LAN et étendu par exemple sur une ville 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FR" altLang="fr-FR" sz="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CAN (Campus Area Network) : réseau s’étendant sur plusieurs LAN, et de la taille d’une université ;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fr-FR" altLang="fr-FR" sz="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fr-FR" altLang="fr-FR" sz="1800"/>
              <a:t>WAN (Wide Area Network) : réseau d’une étendue nationale ou internationale. Exemple : Internet.</a:t>
            </a:r>
          </a:p>
        </p:txBody>
      </p:sp>
      <p:sp>
        <p:nvSpPr>
          <p:cNvPr id="6" name="Espace réservé du texte 9"/>
          <p:cNvSpPr txBox="1">
            <a:spLocks/>
          </p:cNvSpPr>
          <p:nvPr/>
        </p:nvSpPr>
        <p:spPr>
          <a:xfrm>
            <a:off x="250825" y="1384200"/>
            <a:ext cx="8713663" cy="576287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/>
            <a:r>
              <a:rPr lang="fr-FR" altLang="fr-FR" sz="2000" b="1" i="1"/>
              <a:t>c. Types de réseau</a:t>
            </a:r>
            <a:endParaRPr lang="fr-FR" sz="2000" b="1" i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/>
              <a:t>1. Connaître le Système d’Information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43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250825" y="1960265"/>
            <a:ext cx="8893175" cy="36289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sz="2000"/>
              <a:t>Connaitre et maîtriser les points d’interconnexion</a:t>
            </a:r>
          </a:p>
          <a:p>
            <a:pPr eaLnBrk="1" hangingPunct="1"/>
            <a:r>
              <a:rPr lang="fr-FR" altLang="fr-FR" sz="1800"/>
              <a:t>Accès Internet via :</a:t>
            </a:r>
          </a:p>
          <a:p>
            <a:pPr lvl="1" eaLnBrk="1" hangingPunct="1"/>
            <a:r>
              <a:rPr lang="fr-FR" altLang="fr-FR" sz="1600"/>
              <a:t>Box Internet (ADSL, Fibre, …) ;</a:t>
            </a:r>
          </a:p>
          <a:p>
            <a:pPr lvl="1" eaLnBrk="1" hangingPunct="1"/>
            <a:r>
              <a:rPr lang="fr-FR" altLang="fr-FR" sz="1600"/>
              <a:t>téléphone/carte 3G/4G, etc.</a:t>
            </a:r>
          </a:p>
          <a:p>
            <a:pPr marL="457200" lvl="1" indent="0" eaLnBrk="1" hangingPunct="1">
              <a:buNone/>
            </a:pPr>
            <a:endParaRPr lang="fr-FR" altLang="fr-FR" sz="1600"/>
          </a:p>
          <a:p>
            <a:pPr eaLnBrk="1" hangingPunct="1"/>
            <a:r>
              <a:rPr lang="fr-FR" altLang="fr-FR" sz="1800"/>
              <a:t>Interconnexion avec d’autres réseaux (universités, partenaires, prestataires, etc.)</a:t>
            </a:r>
          </a:p>
          <a:p>
            <a:pPr lvl="1" eaLnBrk="1" hangingPunct="1"/>
            <a:r>
              <a:rPr lang="fr-FR" altLang="fr-FR" sz="1600"/>
              <a:t>Liaison dédiée : fibre noire ;</a:t>
            </a:r>
          </a:p>
          <a:p>
            <a:pPr lvl="1" eaLnBrk="1" hangingPunct="1"/>
            <a:r>
              <a:rPr lang="fr-FR" altLang="fr-FR" sz="1600"/>
              <a:t>Réseau privé virtuel (VPN) sur un WAN appartenant à un opérateur ou sur Internet ;</a:t>
            </a:r>
          </a:p>
          <a:p>
            <a:pPr lvl="1" eaLnBrk="1" hangingPunct="1"/>
            <a:r>
              <a:rPr lang="fr-FR" altLang="fr-FR" sz="1600"/>
              <a:t>Liaison satellite.</a:t>
            </a:r>
          </a:p>
        </p:txBody>
      </p:sp>
      <p:sp>
        <p:nvSpPr>
          <p:cNvPr id="6" name="Espace réservé du texte 9"/>
          <p:cNvSpPr txBox="1">
            <a:spLocks/>
          </p:cNvSpPr>
          <p:nvPr/>
        </p:nvSpPr>
        <p:spPr>
          <a:xfrm>
            <a:off x="250825" y="1268760"/>
            <a:ext cx="8713663" cy="576287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/>
            <a:r>
              <a:rPr lang="fr-FR" altLang="fr-FR" sz="2000" b="1" i="1"/>
              <a:t>d. Interconnexion</a:t>
            </a:r>
            <a:endParaRPr lang="fr-FR" sz="2000" b="1" i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/>
              <a:t>1. Connaître le Système d’Information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0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828800"/>
          </a:xfrm>
        </p:spPr>
        <p:txBody>
          <a:bodyPr/>
          <a:lstStyle/>
          <a:p>
            <a:pPr algn="ctr"/>
            <a:r>
              <a:rPr lang="fr-FR"/>
              <a:t>vidéos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3105835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https://www.youtube.com/watch?v=CV39QzFpJx4</a:t>
            </a:r>
          </a:p>
        </p:txBody>
      </p:sp>
    </p:spTree>
    <p:extLst>
      <p:ext uri="{BB962C8B-B14F-4D97-AF65-F5344CB8AC3E}">
        <p14:creationId xmlns:p14="http://schemas.microsoft.com/office/powerpoint/2010/main" val="327117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/>
          <a:lstStyle/>
          <a:p>
            <a:pPr algn="ctr"/>
            <a:r>
              <a:rPr lang="fr-FR"/>
              <a:t>Calcul de criticité brute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1750728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619672" y="148478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Probabilité x Impact = Criticité brute</a:t>
            </a:r>
          </a:p>
        </p:txBody>
      </p:sp>
    </p:spTree>
    <p:extLst>
      <p:ext uri="{BB962C8B-B14F-4D97-AF65-F5344CB8AC3E}">
        <p14:creationId xmlns:p14="http://schemas.microsoft.com/office/powerpoint/2010/main" val="217375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Calcul de la pondération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079215"/>
              </p:ext>
            </p:extLst>
          </p:nvPr>
        </p:nvGraphicFramePr>
        <p:xfrm>
          <a:off x="312738" y="1985963"/>
          <a:ext cx="8543925" cy="322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Document" r:id="rId3" imgW="5608842" imgH="2109197" progId="Word.Document.12">
                  <p:embed/>
                </p:oleObj>
              </mc:Choice>
              <mc:Fallback>
                <p:oleObj name="Document" r:id="rId3" imgW="5608842" imgH="21091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738" y="1985963"/>
                        <a:ext cx="8543925" cy="322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12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/>
          <a:lstStyle/>
          <a:p>
            <a:pPr algn="ctr"/>
            <a:r>
              <a:rPr lang="fr-FR"/>
              <a:t>Calcul de criticité nette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258888" y="2060575"/>
            <a:ext cx="17508537" cy="3816350"/>
            <a:chOff x="793" y="1298"/>
            <a:chExt cx="11029" cy="2404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3" y="1298"/>
              <a:ext cx="11029" cy="2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5" name="Group 205"/>
            <p:cNvGrpSpPr>
              <a:grpSpLocks/>
            </p:cNvGrpSpPr>
            <p:nvPr/>
          </p:nvGrpSpPr>
          <p:grpSpPr bwMode="auto">
            <a:xfrm>
              <a:off x="803" y="1291"/>
              <a:ext cx="3622" cy="1912"/>
              <a:chOff x="803" y="1291"/>
              <a:chExt cx="3622" cy="1912"/>
            </a:xfrm>
          </p:grpSpPr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16" y="1306"/>
                <a:ext cx="4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dommage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66" y="1407"/>
                <a:ext cx="52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irrémédiable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407" y="1291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726" y="1308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852" y="1348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2018" y="1308"/>
                <a:ext cx="591" cy="3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2124" y="1308"/>
                <a:ext cx="379" cy="3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2312" y="1308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2619" y="1308"/>
                <a:ext cx="591" cy="3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24" name="Rectangle 14"/>
              <p:cNvSpPr>
                <a:spLocks noChangeArrowheads="1"/>
              </p:cNvSpPr>
              <p:nvPr/>
            </p:nvSpPr>
            <p:spPr bwMode="auto">
              <a:xfrm>
                <a:off x="2725" y="1308"/>
                <a:ext cx="379" cy="30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26" name="Rectangle 15"/>
              <p:cNvSpPr>
                <a:spLocks noChangeArrowheads="1"/>
              </p:cNvSpPr>
              <p:nvPr/>
            </p:nvSpPr>
            <p:spPr bwMode="auto">
              <a:xfrm>
                <a:off x="2913" y="1308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" name="Rectangle 16"/>
              <p:cNvSpPr>
                <a:spLocks noChangeArrowheads="1"/>
              </p:cNvSpPr>
              <p:nvPr/>
            </p:nvSpPr>
            <p:spPr bwMode="auto">
              <a:xfrm>
                <a:off x="3220" y="1308"/>
                <a:ext cx="594" cy="3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28" name="Rectangle 17"/>
              <p:cNvSpPr>
                <a:spLocks noChangeArrowheads="1"/>
              </p:cNvSpPr>
              <p:nvPr/>
            </p:nvSpPr>
            <p:spPr bwMode="auto">
              <a:xfrm>
                <a:off x="3326" y="1308"/>
                <a:ext cx="381" cy="3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29" name="Rectangle 18"/>
              <p:cNvSpPr>
                <a:spLocks noChangeArrowheads="1"/>
              </p:cNvSpPr>
              <p:nvPr/>
            </p:nvSpPr>
            <p:spPr bwMode="auto">
              <a:xfrm>
                <a:off x="3514" y="1308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0" name="Rectangle 19"/>
              <p:cNvSpPr>
                <a:spLocks noChangeArrowheads="1"/>
              </p:cNvSpPr>
              <p:nvPr/>
            </p:nvSpPr>
            <p:spPr bwMode="auto">
              <a:xfrm>
                <a:off x="3824" y="1308"/>
                <a:ext cx="591" cy="3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1" name="Rectangle 20"/>
              <p:cNvSpPr>
                <a:spLocks noChangeArrowheads="1"/>
              </p:cNvSpPr>
              <p:nvPr/>
            </p:nvSpPr>
            <p:spPr bwMode="auto">
              <a:xfrm>
                <a:off x="3930" y="1308"/>
                <a:ext cx="379" cy="30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2" name="Rectangle 21"/>
              <p:cNvSpPr>
                <a:spLocks noChangeArrowheads="1"/>
              </p:cNvSpPr>
              <p:nvPr/>
            </p:nvSpPr>
            <p:spPr bwMode="auto">
              <a:xfrm>
                <a:off x="4118" y="1308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3" name="Rectangle 22"/>
              <p:cNvSpPr>
                <a:spLocks noChangeArrowheads="1"/>
              </p:cNvSpPr>
              <p:nvPr/>
            </p:nvSpPr>
            <p:spPr bwMode="auto">
              <a:xfrm>
                <a:off x="803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4" name="Rectangle 23"/>
              <p:cNvSpPr>
                <a:spLocks noChangeArrowheads="1"/>
              </p:cNvSpPr>
              <p:nvPr/>
            </p:nvSpPr>
            <p:spPr bwMode="auto">
              <a:xfrm>
                <a:off x="803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5" name="Rectangle 24"/>
              <p:cNvSpPr>
                <a:spLocks noChangeArrowheads="1"/>
              </p:cNvSpPr>
              <p:nvPr/>
            </p:nvSpPr>
            <p:spPr bwMode="auto">
              <a:xfrm>
                <a:off x="813" y="1298"/>
                <a:ext cx="74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6" name="Rectangle 25"/>
              <p:cNvSpPr>
                <a:spLocks noChangeArrowheads="1"/>
              </p:cNvSpPr>
              <p:nvPr/>
            </p:nvSpPr>
            <p:spPr bwMode="auto">
              <a:xfrm>
                <a:off x="1562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7" name="Rectangle 26"/>
              <p:cNvSpPr>
                <a:spLocks noChangeArrowheads="1"/>
              </p:cNvSpPr>
              <p:nvPr/>
            </p:nvSpPr>
            <p:spPr bwMode="auto">
              <a:xfrm>
                <a:off x="1572" y="1298"/>
                <a:ext cx="43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8" name="Rectangle 27"/>
              <p:cNvSpPr>
                <a:spLocks noChangeArrowheads="1"/>
              </p:cNvSpPr>
              <p:nvPr/>
            </p:nvSpPr>
            <p:spPr bwMode="auto">
              <a:xfrm>
                <a:off x="2008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39" name="Rectangle 28"/>
              <p:cNvSpPr>
                <a:spLocks noChangeArrowheads="1"/>
              </p:cNvSpPr>
              <p:nvPr/>
            </p:nvSpPr>
            <p:spPr bwMode="auto">
              <a:xfrm>
                <a:off x="2018" y="1298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0" name="Rectangle 29"/>
              <p:cNvSpPr>
                <a:spLocks noChangeArrowheads="1"/>
              </p:cNvSpPr>
              <p:nvPr/>
            </p:nvSpPr>
            <p:spPr bwMode="auto">
              <a:xfrm>
                <a:off x="2609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1" name="Rectangle 30"/>
              <p:cNvSpPr>
                <a:spLocks noChangeArrowheads="1"/>
              </p:cNvSpPr>
              <p:nvPr/>
            </p:nvSpPr>
            <p:spPr bwMode="auto">
              <a:xfrm>
                <a:off x="2619" y="1298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2" name="Rectangle 31"/>
              <p:cNvSpPr>
                <a:spLocks noChangeArrowheads="1"/>
              </p:cNvSpPr>
              <p:nvPr/>
            </p:nvSpPr>
            <p:spPr bwMode="auto">
              <a:xfrm>
                <a:off x="3210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3" name="Rectangle 32"/>
              <p:cNvSpPr>
                <a:spLocks noChangeArrowheads="1"/>
              </p:cNvSpPr>
              <p:nvPr/>
            </p:nvSpPr>
            <p:spPr bwMode="auto">
              <a:xfrm>
                <a:off x="3220" y="1298"/>
                <a:ext cx="5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4" name="Rectangle 33"/>
              <p:cNvSpPr>
                <a:spLocks noChangeArrowheads="1"/>
              </p:cNvSpPr>
              <p:nvPr/>
            </p:nvSpPr>
            <p:spPr bwMode="auto">
              <a:xfrm>
                <a:off x="3814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5" name="Rectangle 34"/>
              <p:cNvSpPr>
                <a:spLocks noChangeArrowheads="1"/>
              </p:cNvSpPr>
              <p:nvPr/>
            </p:nvSpPr>
            <p:spPr bwMode="auto">
              <a:xfrm>
                <a:off x="3824" y="1298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6" name="Rectangle 35"/>
              <p:cNvSpPr>
                <a:spLocks noChangeArrowheads="1"/>
              </p:cNvSpPr>
              <p:nvPr/>
            </p:nvSpPr>
            <p:spPr bwMode="auto">
              <a:xfrm>
                <a:off x="4415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7" name="Rectangle 36"/>
              <p:cNvSpPr>
                <a:spLocks noChangeArrowheads="1"/>
              </p:cNvSpPr>
              <p:nvPr/>
            </p:nvSpPr>
            <p:spPr bwMode="auto">
              <a:xfrm>
                <a:off x="4415" y="129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8" name="Rectangle 37"/>
              <p:cNvSpPr>
                <a:spLocks noChangeArrowheads="1"/>
              </p:cNvSpPr>
              <p:nvPr/>
            </p:nvSpPr>
            <p:spPr bwMode="auto">
              <a:xfrm>
                <a:off x="803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49" name="Rectangle 38"/>
              <p:cNvSpPr>
                <a:spLocks noChangeArrowheads="1"/>
              </p:cNvSpPr>
              <p:nvPr/>
            </p:nvSpPr>
            <p:spPr bwMode="auto">
              <a:xfrm>
                <a:off x="1562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0" name="Rectangle 39"/>
              <p:cNvSpPr>
                <a:spLocks noChangeArrowheads="1"/>
              </p:cNvSpPr>
              <p:nvPr/>
            </p:nvSpPr>
            <p:spPr bwMode="auto">
              <a:xfrm>
                <a:off x="2008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1" name="Rectangle 40"/>
              <p:cNvSpPr>
                <a:spLocks noChangeArrowheads="1"/>
              </p:cNvSpPr>
              <p:nvPr/>
            </p:nvSpPr>
            <p:spPr bwMode="auto">
              <a:xfrm>
                <a:off x="2609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2" name="Rectangle 41"/>
              <p:cNvSpPr>
                <a:spLocks noChangeArrowheads="1"/>
              </p:cNvSpPr>
              <p:nvPr/>
            </p:nvSpPr>
            <p:spPr bwMode="auto">
              <a:xfrm>
                <a:off x="3210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3" name="Rectangle 42"/>
              <p:cNvSpPr>
                <a:spLocks noChangeArrowheads="1"/>
              </p:cNvSpPr>
              <p:nvPr/>
            </p:nvSpPr>
            <p:spPr bwMode="auto">
              <a:xfrm>
                <a:off x="3814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4" name="Rectangle 43"/>
              <p:cNvSpPr>
                <a:spLocks noChangeArrowheads="1"/>
              </p:cNvSpPr>
              <p:nvPr/>
            </p:nvSpPr>
            <p:spPr bwMode="auto">
              <a:xfrm>
                <a:off x="4415" y="1308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55" name="Rectangle 44"/>
              <p:cNvSpPr>
                <a:spLocks noChangeArrowheads="1"/>
              </p:cNvSpPr>
              <p:nvPr/>
            </p:nvSpPr>
            <p:spPr bwMode="auto">
              <a:xfrm>
                <a:off x="1018" y="1617"/>
                <a:ext cx="43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dommage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6" name="Rectangle 45"/>
              <p:cNvSpPr>
                <a:spLocks noChangeArrowheads="1"/>
              </p:cNvSpPr>
              <p:nvPr/>
            </p:nvSpPr>
            <p:spPr bwMode="auto">
              <a:xfrm>
                <a:off x="1018" y="1719"/>
                <a:ext cx="41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important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7" name="Rectangle 46"/>
              <p:cNvSpPr>
                <a:spLocks noChangeArrowheads="1"/>
              </p:cNvSpPr>
              <p:nvPr/>
            </p:nvSpPr>
            <p:spPr bwMode="auto">
              <a:xfrm>
                <a:off x="1357" y="1603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8" name="Rectangle 47"/>
              <p:cNvSpPr>
                <a:spLocks noChangeArrowheads="1"/>
              </p:cNvSpPr>
              <p:nvPr/>
            </p:nvSpPr>
            <p:spPr bwMode="auto">
              <a:xfrm>
                <a:off x="1726" y="1619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9" name="Rectangle 48"/>
              <p:cNvSpPr>
                <a:spLocks noChangeArrowheads="1"/>
              </p:cNvSpPr>
              <p:nvPr/>
            </p:nvSpPr>
            <p:spPr bwMode="auto">
              <a:xfrm>
                <a:off x="1852" y="1636"/>
                <a:ext cx="173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0" name="Rectangle 49"/>
              <p:cNvSpPr>
                <a:spLocks noChangeArrowheads="1"/>
              </p:cNvSpPr>
              <p:nvPr/>
            </p:nvSpPr>
            <p:spPr bwMode="auto">
              <a:xfrm>
                <a:off x="2018" y="1620"/>
                <a:ext cx="591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61" name="Rectangle 50"/>
              <p:cNvSpPr>
                <a:spLocks noChangeArrowheads="1"/>
              </p:cNvSpPr>
              <p:nvPr/>
            </p:nvSpPr>
            <p:spPr bwMode="auto">
              <a:xfrm>
                <a:off x="2124" y="1620"/>
                <a:ext cx="379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62" name="Rectangle 51"/>
              <p:cNvSpPr>
                <a:spLocks noChangeArrowheads="1"/>
              </p:cNvSpPr>
              <p:nvPr/>
            </p:nvSpPr>
            <p:spPr bwMode="auto">
              <a:xfrm>
                <a:off x="2312" y="1619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3" name="Rectangle 52"/>
              <p:cNvSpPr>
                <a:spLocks noChangeArrowheads="1"/>
              </p:cNvSpPr>
              <p:nvPr/>
            </p:nvSpPr>
            <p:spPr bwMode="auto">
              <a:xfrm>
                <a:off x="2619" y="1620"/>
                <a:ext cx="591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64" name="Rectangle 53"/>
              <p:cNvSpPr>
                <a:spLocks noChangeArrowheads="1"/>
              </p:cNvSpPr>
              <p:nvPr/>
            </p:nvSpPr>
            <p:spPr bwMode="auto">
              <a:xfrm>
                <a:off x="2725" y="1620"/>
                <a:ext cx="379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65" name="Rectangle 54"/>
              <p:cNvSpPr>
                <a:spLocks noChangeArrowheads="1"/>
              </p:cNvSpPr>
              <p:nvPr/>
            </p:nvSpPr>
            <p:spPr bwMode="auto">
              <a:xfrm>
                <a:off x="2913" y="1619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6" name="Rectangle 55"/>
              <p:cNvSpPr>
                <a:spLocks noChangeArrowheads="1"/>
              </p:cNvSpPr>
              <p:nvPr/>
            </p:nvSpPr>
            <p:spPr bwMode="auto">
              <a:xfrm>
                <a:off x="3220" y="1620"/>
                <a:ext cx="594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67" name="Rectangle 56"/>
              <p:cNvSpPr>
                <a:spLocks noChangeArrowheads="1"/>
              </p:cNvSpPr>
              <p:nvPr/>
            </p:nvSpPr>
            <p:spPr bwMode="auto">
              <a:xfrm>
                <a:off x="3326" y="1620"/>
                <a:ext cx="381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68" name="Rectangle 57"/>
              <p:cNvSpPr>
                <a:spLocks noChangeArrowheads="1"/>
              </p:cNvSpPr>
              <p:nvPr/>
            </p:nvSpPr>
            <p:spPr bwMode="auto">
              <a:xfrm>
                <a:off x="3514" y="1619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9" name="Rectangle 58"/>
              <p:cNvSpPr>
                <a:spLocks noChangeArrowheads="1"/>
              </p:cNvSpPr>
              <p:nvPr/>
            </p:nvSpPr>
            <p:spPr bwMode="auto">
              <a:xfrm>
                <a:off x="3824" y="1620"/>
                <a:ext cx="591" cy="3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0" name="Rectangle 59"/>
              <p:cNvSpPr>
                <a:spLocks noChangeArrowheads="1"/>
              </p:cNvSpPr>
              <p:nvPr/>
            </p:nvSpPr>
            <p:spPr bwMode="auto">
              <a:xfrm>
                <a:off x="3930" y="1620"/>
                <a:ext cx="379" cy="3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1" name="Rectangle 60"/>
              <p:cNvSpPr>
                <a:spLocks noChangeArrowheads="1"/>
              </p:cNvSpPr>
              <p:nvPr/>
            </p:nvSpPr>
            <p:spPr bwMode="auto">
              <a:xfrm>
                <a:off x="4118" y="1619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2" name="Rectangle 61"/>
              <p:cNvSpPr>
                <a:spLocks noChangeArrowheads="1"/>
              </p:cNvSpPr>
              <p:nvPr/>
            </p:nvSpPr>
            <p:spPr bwMode="auto">
              <a:xfrm>
                <a:off x="803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3" name="Rectangle 62"/>
              <p:cNvSpPr>
                <a:spLocks noChangeArrowheads="1"/>
              </p:cNvSpPr>
              <p:nvPr/>
            </p:nvSpPr>
            <p:spPr bwMode="auto">
              <a:xfrm>
                <a:off x="813" y="1610"/>
                <a:ext cx="74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4" name="Rectangle 63"/>
              <p:cNvSpPr>
                <a:spLocks noChangeArrowheads="1"/>
              </p:cNvSpPr>
              <p:nvPr/>
            </p:nvSpPr>
            <p:spPr bwMode="auto">
              <a:xfrm>
                <a:off x="1562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5" name="Rectangle 64"/>
              <p:cNvSpPr>
                <a:spLocks noChangeArrowheads="1"/>
              </p:cNvSpPr>
              <p:nvPr/>
            </p:nvSpPr>
            <p:spPr bwMode="auto">
              <a:xfrm>
                <a:off x="1572" y="1610"/>
                <a:ext cx="43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6" name="Rectangle 65"/>
              <p:cNvSpPr>
                <a:spLocks noChangeArrowheads="1"/>
              </p:cNvSpPr>
              <p:nvPr/>
            </p:nvSpPr>
            <p:spPr bwMode="auto">
              <a:xfrm>
                <a:off x="2008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7" name="Rectangle 66"/>
              <p:cNvSpPr>
                <a:spLocks noChangeArrowheads="1"/>
              </p:cNvSpPr>
              <p:nvPr/>
            </p:nvSpPr>
            <p:spPr bwMode="auto">
              <a:xfrm>
                <a:off x="2018" y="1610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8" name="Rectangle 67"/>
              <p:cNvSpPr>
                <a:spLocks noChangeArrowheads="1"/>
              </p:cNvSpPr>
              <p:nvPr/>
            </p:nvSpPr>
            <p:spPr bwMode="auto">
              <a:xfrm>
                <a:off x="2609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79" name="Rectangle 68"/>
              <p:cNvSpPr>
                <a:spLocks noChangeArrowheads="1"/>
              </p:cNvSpPr>
              <p:nvPr/>
            </p:nvSpPr>
            <p:spPr bwMode="auto">
              <a:xfrm>
                <a:off x="2619" y="1610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0" name="Rectangle 69"/>
              <p:cNvSpPr>
                <a:spLocks noChangeArrowheads="1"/>
              </p:cNvSpPr>
              <p:nvPr/>
            </p:nvSpPr>
            <p:spPr bwMode="auto">
              <a:xfrm>
                <a:off x="3210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1" name="Rectangle 70"/>
              <p:cNvSpPr>
                <a:spLocks noChangeArrowheads="1"/>
              </p:cNvSpPr>
              <p:nvPr/>
            </p:nvSpPr>
            <p:spPr bwMode="auto">
              <a:xfrm>
                <a:off x="3220" y="1610"/>
                <a:ext cx="5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2" name="Rectangle 71"/>
              <p:cNvSpPr>
                <a:spLocks noChangeArrowheads="1"/>
              </p:cNvSpPr>
              <p:nvPr/>
            </p:nvSpPr>
            <p:spPr bwMode="auto">
              <a:xfrm>
                <a:off x="3814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3" name="Rectangle 72"/>
              <p:cNvSpPr>
                <a:spLocks noChangeArrowheads="1"/>
              </p:cNvSpPr>
              <p:nvPr/>
            </p:nvSpPr>
            <p:spPr bwMode="auto">
              <a:xfrm>
                <a:off x="3824" y="1610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4" name="Rectangle 73"/>
              <p:cNvSpPr>
                <a:spLocks noChangeArrowheads="1"/>
              </p:cNvSpPr>
              <p:nvPr/>
            </p:nvSpPr>
            <p:spPr bwMode="auto">
              <a:xfrm>
                <a:off x="4415" y="1610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5" name="Rectangle 74"/>
              <p:cNvSpPr>
                <a:spLocks noChangeArrowheads="1"/>
              </p:cNvSpPr>
              <p:nvPr/>
            </p:nvSpPr>
            <p:spPr bwMode="auto">
              <a:xfrm>
                <a:off x="803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6" name="Rectangle 75"/>
              <p:cNvSpPr>
                <a:spLocks noChangeArrowheads="1"/>
              </p:cNvSpPr>
              <p:nvPr/>
            </p:nvSpPr>
            <p:spPr bwMode="auto">
              <a:xfrm>
                <a:off x="1562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7" name="Rectangle 76"/>
              <p:cNvSpPr>
                <a:spLocks noChangeArrowheads="1"/>
              </p:cNvSpPr>
              <p:nvPr/>
            </p:nvSpPr>
            <p:spPr bwMode="auto">
              <a:xfrm>
                <a:off x="2008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8" name="Rectangle 77"/>
              <p:cNvSpPr>
                <a:spLocks noChangeArrowheads="1"/>
              </p:cNvSpPr>
              <p:nvPr/>
            </p:nvSpPr>
            <p:spPr bwMode="auto">
              <a:xfrm>
                <a:off x="2609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89" name="Rectangle 78"/>
              <p:cNvSpPr>
                <a:spLocks noChangeArrowheads="1"/>
              </p:cNvSpPr>
              <p:nvPr/>
            </p:nvSpPr>
            <p:spPr bwMode="auto">
              <a:xfrm>
                <a:off x="3210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0" name="Rectangle 79"/>
              <p:cNvSpPr>
                <a:spLocks noChangeArrowheads="1"/>
              </p:cNvSpPr>
              <p:nvPr/>
            </p:nvSpPr>
            <p:spPr bwMode="auto">
              <a:xfrm>
                <a:off x="3814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1" name="Rectangle 80"/>
              <p:cNvSpPr>
                <a:spLocks noChangeArrowheads="1"/>
              </p:cNvSpPr>
              <p:nvPr/>
            </p:nvSpPr>
            <p:spPr bwMode="auto">
              <a:xfrm>
                <a:off x="4415" y="1620"/>
                <a:ext cx="10" cy="3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2" name="Rectangle 81"/>
              <p:cNvSpPr>
                <a:spLocks noChangeArrowheads="1"/>
              </p:cNvSpPr>
              <p:nvPr/>
            </p:nvSpPr>
            <p:spPr bwMode="auto">
              <a:xfrm>
                <a:off x="1018" y="1931"/>
                <a:ext cx="43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dommage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3" name="Rectangle 82"/>
              <p:cNvSpPr>
                <a:spLocks noChangeArrowheads="1"/>
              </p:cNvSpPr>
              <p:nvPr/>
            </p:nvSpPr>
            <p:spPr bwMode="auto">
              <a:xfrm>
                <a:off x="1092" y="2030"/>
                <a:ext cx="24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faible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4" name="Rectangle 83"/>
              <p:cNvSpPr>
                <a:spLocks noChangeArrowheads="1"/>
              </p:cNvSpPr>
              <p:nvPr/>
            </p:nvSpPr>
            <p:spPr bwMode="auto">
              <a:xfrm>
                <a:off x="1280" y="2030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5" name="Rectangle 84"/>
              <p:cNvSpPr>
                <a:spLocks noChangeArrowheads="1"/>
              </p:cNvSpPr>
              <p:nvPr/>
            </p:nvSpPr>
            <p:spPr bwMode="auto">
              <a:xfrm>
                <a:off x="1726" y="1934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6" name="Rectangle 85"/>
              <p:cNvSpPr>
                <a:spLocks noChangeArrowheads="1"/>
              </p:cNvSpPr>
              <p:nvPr/>
            </p:nvSpPr>
            <p:spPr bwMode="auto">
              <a:xfrm>
                <a:off x="1852" y="1951"/>
                <a:ext cx="173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/>
            </p:nvSpPr>
            <p:spPr bwMode="auto">
              <a:xfrm>
                <a:off x="2018" y="1934"/>
                <a:ext cx="591" cy="30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/>
            </p:nvSpPr>
            <p:spPr bwMode="auto">
              <a:xfrm>
                <a:off x="2124" y="1934"/>
                <a:ext cx="379" cy="30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/>
            </p:nvSpPr>
            <p:spPr bwMode="auto">
              <a:xfrm>
                <a:off x="2312" y="1934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0" name="Rectangle 89"/>
              <p:cNvSpPr>
                <a:spLocks noChangeArrowheads="1"/>
              </p:cNvSpPr>
              <p:nvPr/>
            </p:nvSpPr>
            <p:spPr bwMode="auto">
              <a:xfrm>
                <a:off x="2619" y="1934"/>
                <a:ext cx="591" cy="30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1" name="Rectangle 90"/>
              <p:cNvSpPr>
                <a:spLocks noChangeArrowheads="1"/>
              </p:cNvSpPr>
              <p:nvPr/>
            </p:nvSpPr>
            <p:spPr bwMode="auto">
              <a:xfrm>
                <a:off x="2725" y="1934"/>
                <a:ext cx="379" cy="30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2" name="Rectangle 91"/>
              <p:cNvSpPr>
                <a:spLocks noChangeArrowheads="1"/>
              </p:cNvSpPr>
              <p:nvPr/>
            </p:nvSpPr>
            <p:spPr bwMode="auto">
              <a:xfrm>
                <a:off x="2913" y="1934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3" name="Rectangle 92"/>
              <p:cNvSpPr>
                <a:spLocks noChangeArrowheads="1"/>
              </p:cNvSpPr>
              <p:nvPr/>
            </p:nvSpPr>
            <p:spPr bwMode="auto">
              <a:xfrm>
                <a:off x="3220" y="1934"/>
                <a:ext cx="594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4" name="Rectangle 93"/>
              <p:cNvSpPr>
                <a:spLocks noChangeArrowheads="1"/>
              </p:cNvSpPr>
              <p:nvPr/>
            </p:nvSpPr>
            <p:spPr bwMode="auto">
              <a:xfrm>
                <a:off x="3326" y="1934"/>
                <a:ext cx="381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5" name="Rectangle 94"/>
              <p:cNvSpPr>
                <a:spLocks noChangeArrowheads="1"/>
              </p:cNvSpPr>
              <p:nvPr/>
            </p:nvSpPr>
            <p:spPr bwMode="auto">
              <a:xfrm>
                <a:off x="3514" y="1934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6" name="Rectangle 95"/>
              <p:cNvSpPr>
                <a:spLocks noChangeArrowheads="1"/>
              </p:cNvSpPr>
              <p:nvPr/>
            </p:nvSpPr>
            <p:spPr bwMode="auto">
              <a:xfrm>
                <a:off x="3824" y="1934"/>
                <a:ext cx="591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7" name="Rectangle 96"/>
              <p:cNvSpPr>
                <a:spLocks noChangeArrowheads="1"/>
              </p:cNvSpPr>
              <p:nvPr/>
            </p:nvSpPr>
            <p:spPr bwMode="auto">
              <a:xfrm>
                <a:off x="3930" y="1934"/>
                <a:ext cx="379" cy="3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08" name="Rectangle 97"/>
              <p:cNvSpPr>
                <a:spLocks noChangeArrowheads="1"/>
              </p:cNvSpPr>
              <p:nvPr/>
            </p:nvSpPr>
            <p:spPr bwMode="auto">
              <a:xfrm>
                <a:off x="4118" y="1934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9" name="Rectangle 98"/>
              <p:cNvSpPr>
                <a:spLocks noChangeArrowheads="1"/>
              </p:cNvSpPr>
              <p:nvPr/>
            </p:nvSpPr>
            <p:spPr bwMode="auto">
              <a:xfrm>
                <a:off x="803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0" name="Rectangle 99"/>
              <p:cNvSpPr>
                <a:spLocks noChangeArrowheads="1"/>
              </p:cNvSpPr>
              <p:nvPr/>
            </p:nvSpPr>
            <p:spPr bwMode="auto">
              <a:xfrm>
                <a:off x="813" y="1921"/>
                <a:ext cx="74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1" name="Rectangle 100"/>
              <p:cNvSpPr>
                <a:spLocks noChangeArrowheads="1"/>
              </p:cNvSpPr>
              <p:nvPr/>
            </p:nvSpPr>
            <p:spPr bwMode="auto">
              <a:xfrm>
                <a:off x="1562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2" name="Rectangle 101"/>
              <p:cNvSpPr>
                <a:spLocks noChangeArrowheads="1"/>
              </p:cNvSpPr>
              <p:nvPr/>
            </p:nvSpPr>
            <p:spPr bwMode="auto">
              <a:xfrm>
                <a:off x="1572" y="1921"/>
                <a:ext cx="43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3" name="Rectangle 102"/>
              <p:cNvSpPr>
                <a:spLocks noChangeArrowheads="1"/>
              </p:cNvSpPr>
              <p:nvPr/>
            </p:nvSpPr>
            <p:spPr bwMode="auto">
              <a:xfrm>
                <a:off x="2008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4" name="Rectangle 103"/>
              <p:cNvSpPr>
                <a:spLocks noChangeArrowheads="1"/>
              </p:cNvSpPr>
              <p:nvPr/>
            </p:nvSpPr>
            <p:spPr bwMode="auto">
              <a:xfrm>
                <a:off x="2018" y="1921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5" name="Rectangle 104"/>
              <p:cNvSpPr>
                <a:spLocks noChangeArrowheads="1"/>
              </p:cNvSpPr>
              <p:nvPr/>
            </p:nvSpPr>
            <p:spPr bwMode="auto">
              <a:xfrm>
                <a:off x="2609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6" name="Rectangle 105"/>
              <p:cNvSpPr>
                <a:spLocks noChangeArrowheads="1"/>
              </p:cNvSpPr>
              <p:nvPr/>
            </p:nvSpPr>
            <p:spPr bwMode="auto">
              <a:xfrm>
                <a:off x="2619" y="1921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7" name="Rectangle 106"/>
              <p:cNvSpPr>
                <a:spLocks noChangeArrowheads="1"/>
              </p:cNvSpPr>
              <p:nvPr/>
            </p:nvSpPr>
            <p:spPr bwMode="auto">
              <a:xfrm>
                <a:off x="3210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8" name="Rectangle 107"/>
              <p:cNvSpPr>
                <a:spLocks noChangeArrowheads="1"/>
              </p:cNvSpPr>
              <p:nvPr/>
            </p:nvSpPr>
            <p:spPr bwMode="auto">
              <a:xfrm>
                <a:off x="3220" y="1921"/>
                <a:ext cx="5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19" name="Rectangle 108"/>
              <p:cNvSpPr>
                <a:spLocks noChangeArrowheads="1"/>
              </p:cNvSpPr>
              <p:nvPr/>
            </p:nvSpPr>
            <p:spPr bwMode="auto">
              <a:xfrm>
                <a:off x="3814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0" name="Rectangle 109"/>
              <p:cNvSpPr>
                <a:spLocks noChangeArrowheads="1"/>
              </p:cNvSpPr>
              <p:nvPr/>
            </p:nvSpPr>
            <p:spPr bwMode="auto">
              <a:xfrm>
                <a:off x="3824" y="1921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1" name="Rectangle 110"/>
              <p:cNvSpPr>
                <a:spLocks noChangeArrowheads="1"/>
              </p:cNvSpPr>
              <p:nvPr/>
            </p:nvSpPr>
            <p:spPr bwMode="auto">
              <a:xfrm>
                <a:off x="4415" y="1921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2" name="Rectangle 111"/>
              <p:cNvSpPr>
                <a:spLocks noChangeArrowheads="1"/>
              </p:cNvSpPr>
              <p:nvPr/>
            </p:nvSpPr>
            <p:spPr bwMode="auto">
              <a:xfrm>
                <a:off x="803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3" name="Rectangle 112"/>
              <p:cNvSpPr>
                <a:spLocks noChangeArrowheads="1"/>
              </p:cNvSpPr>
              <p:nvPr/>
            </p:nvSpPr>
            <p:spPr bwMode="auto">
              <a:xfrm>
                <a:off x="1562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4" name="Rectangle 113"/>
              <p:cNvSpPr>
                <a:spLocks noChangeArrowheads="1"/>
              </p:cNvSpPr>
              <p:nvPr/>
            </p:nvSpPr>
            <p:spPr bwMode="auto">
              <a:xfrm>
                <a:off x="2008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5" name="Rectangle 114"/>
              <p:cNvSpPr>
                <a:spLocks noChangeArrowheads="1"/>
              </p:cNvSpPr>
              <p:nvPr/>
            </p:nvSpPr>
            <p:spPr bwMode="auto">
              <a:xfrm>
                <a:off x="2609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6" name="Rectangle 115"/>
              <p:cNvSpPr>
                <a:spLocks noChangeArrowheads="1"/>
              </p:cNvSpPr>
              <p:nvPr/>
            </p:nvSpPr>
            <p:spPr bwMode="auto">
              <a:xfrm>
                <a:off x="3210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7" name="Rectangle 116"/>
              <p:cNvSpPr>
                <a:spLocks noChangeArrowheads="1"/>
              </p:cNvSpPr>
              <p:nvPr/>
            </p:nvSpPr>
            <p:spPr bwMode="auto">
              <a:xfrm>
                <a:off x="3814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8" name="Rectangle 117"/>
              <p:cNvSpPr>
                <a:spLocks noChangeArrowheads="1"/>
              </p:cNvSpPr>
              <p:nvPr/>
            </p:nvSpPr>
            <p:spPr bwMode="auto">
              <a:xfrm>
                <a:off x="4415" y="1931"/>
                <a:ext cx="10" cy="3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29" name="Rectangle 118"/>
              <p:cNvSpPr>
                <a:spLocks noChangeArrowheads="1"/>
              </p:cNvSpPr>
              <p:nvPr/>
            </p:nvSpPr>
            <p:spPr bwMode="auto">
              <a:xfrm>
                <a:off x="944" y="2243"/>
                <a:ext cx="59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dommage très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0" name="Rectangle 119"/>
              <p:cNvSpPr>
                <a:spLocks noChangeArrowheads="1"/>
              </p:cNvSpPr>
              <p:nvPr/>
            </p:nvSpPr>
            <p:spPr bwMode="auto">
              <a:xfrm>
                <a:off x="1092" y="2344"/>
                <a:ext cx="24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faible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1" name="Rectangle 120"/>
              <p:cNvSpPr>
                <a:spLocks noChangeArrowheads="1"/>
              </p:cNvSpPr>
              <p:nvPr/>
            </p:nvSpPr>
            <p:spPr bwMode="auto">
              <a:xfrm>
                <a:off x="1280" y="2344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2" name="Rectangle 121"/>
              <p:cNvSpPr>
                <a:spLocks noChangeArrowheads="1"/>
              </p:cNvSpPr>
              <p:nvPr/>
            </p:nvSpPr>
            <p:spPr bwMode="auto">
              <a:xfrm>
                <a:off x="1726" y="2245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3" name="Rectangle 122"/>
              <p:cNvSpPr>
                <a:spLocks noChangeArrowheads="1"/>
              </p:cNvSpPr>
              <p:nvPr/>
            </p:nvSpPr>
            <p:spPr bwMode="auto">
              <a:xfrm>
                <a:off x="1852" y="2262"/>
                <a:ext cx="173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4" name="Rectangle 123"/>
              <p:cNvSpPr>
                <a:spLocks noChangeArrowheads="1"/>
              </p:cNvSpPr>
              <p:nvPr/>
            </p:nvSpPr>
            <p:spPr bwMode="auto">
              <a:xfrm>
                <a:off x="2018" y="2245"/>
                <a:ext cx="591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35" name="Rectangle 124"/>
              <p:cNvSpPr>
                <a:spLocks noChangeArrowheads="1"/>
              </p:cNvSpPr>
              <p:nvPr/>
            </p:nvSpPr>
            <p:spPr bwMode="auto">
              <a:xfrm>
                <a:off x="2124" y="2245"/>
                <a:ext cx="379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36" name="Rectangle 125"/>
              <p:cNvSpPr>
                <a:spLocks noChangeArrowheads="1"/>
              </p:cNvSpPr>
              <p:nvPr/>
            </p:nvSpPr>
            <p:spPr bwMode="auto">
              <a:xfrm>
                <a:off x="2312" y="2245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7" name="Rectangle 126"/>
              <p:cNvSpPr>
                <a:spLocks noChangeArrowheads="1"/>
              </p:cNvSpPr>
              <p:nvPr/>
            </p:nvSpPr>
            <p:spPr bwMode="auto">
              <a:xfrm>
                <a:off x="2619" y="2245"/>
                <a:ext cx="591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38" name="Rectangle 127"/>
              <p:cNvSpPr>
                <a:spLocks noChangeArrowheads="1"/>
              </p:cNvSpPr>
              <p:nvPr/>
            </p:nvSpPr>
            <p:spPr bwMode="auto">
              <a:xfrm>
                <a:off x="2725" y="2245"/>
                <a:ext cx="379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39" name="Rectangle 128"/>
              <p:cNvSpPr>
                <a:spLocks noChangeArrowheads="1"/>
              </p:cNvSpPr>
              <p:nvPr/>
            </p:nvSpPr>
            <p:spPr bwMode="auto">
              <a:xfrm>
                <a:off x="2913" y="2245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0" name="Rectangle 129"/>
              <p:cNvSpPr>
                <a:spLocks noChangeArrowheads="1"/>
              </p:cNvSpPr>
              <p:nvPr/>
            </p:nvSpPr>
            <p:spPr bwMode="auto">
              <a:xfrm>
                <a:off x="3220" y="2245"/>
                <a:ext cx="594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1" name="Rectangle 130"/>
              <p:cNvSpPr>
                <a:spLocks noChangeArrowheads="1"/>
              </p:cNvSpPr>
              <p:nvPr/>
            </p:nvSpPr>
            <p:spPr bwMode="auto">
              <a:xfrm>
                <a:off x="3326" y="2245"/>
                <a:ext cx="381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2" name="Rectangle 131"/>
              <p:cNvSpPr>
                <a:spLocks noChangeArrowheads="1"/>
              </p:cNvSpPr>
              <p:nvPr/>
            </p:nvSpPr>
            <p:spPr bwMode="auto">
              <a:xfrm>
                <a:off x="3514" y="2245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3" name="Rectangle 132"/>
              <p:cNvSpPr>
                <a:spLocks noChangeArrowheads="1"/>
              </p:cNvSpPr>
              <p:nvPr/>
            </p:nvSpPr>
            <p:spPr bwMode="auto">
              <a:xfrm>
                <a:off x="3824" y="2245"/>
                <a:ext cx="591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4" name="Rectangle 133"/>
              <p:cNvSpPr>
                <a:spLocks noChangeArrowheads="1"/>
              </p:cNvSpPr>
              <p:nvPr/>
            </p:nvSpPr>
            <p:spPr bwMode="auto">
              <a:xfrm>
                <a:off x="3930" y="2245"/>
                <a:ext cx="379" cy="30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5" name="Rectangle 134"/>
              <p:cNvSpPr>
                <a:spLocks noChangeArrowheads="1"/>
              </p:cNvSpPr>
              <p:nvPr/>
            </p:nvSpPr>
            <p:spPr bwMode="auto">
              <a:xfrm>
                <a:off x="4118" y="2245"/>
                <a:ext cx="186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6" name="Rectangle 135"/>
              <p:cNvSpPr>
                <a:spLocks noChangeArrowheads="1"/>
              </p:cNvSpPr>
              <p:nvPr/>
            </p:nvSpPr>
            <p:spPr bwMode="auto">
              <a:xfrm>
                <a:off x="803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7" name="Rectangle 136"/>
              <p:cNvSpPr>
                <a:spLocks noChangeArrowheads="1"/>
              </p:cNvSpPr>
              <p:nvPr/>
            </p:nvSpPr>
            <p:spPr bwMode="auto">
              <a:xfrm>
                <a:off x="813" y="2235"/>
                <a:ext cx="74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8" name="Rectangle 137"/>
              <p:cNvSpPr>
                <a:spLocks noChangeArrowheads="1"/>
              </p:cNvSpPr>
              <p:nvPr/>
            </p:nvSpPr>
            <p:spPr bwMode="auto">
              <a:xfrm>
                <a:off x="1562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49" name="Rectangle 138"/>
              <p:cNvSpPr>
                <a:spLocks noChangeArrowheads="1"/>
              </p:cNvSpPr>
              <p:nvPr/>
            </p:nvSpPr>
            <p:spPr bwMode="auto">
              <a:xfrm>
                <a:off x="1572" y="2235"/>
                <a:ext cx="43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0" name="Rectangle 139"/>
              <p:cNvSpPr>
                <a:spLocks noChangeArrowheads="1"/>
              </p:cNvSpPr>
              <p:nvPr/>
            </p:nvSpPr>
            <p:spPr bwMode="auto">
              <a:xfrm>
                <a:off x="2008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1" name="Rectangle 140"/>
              <p:cNvSpPr>
                <a:spLocks noChangeArrowheads="1"/>
              </p:cNvSpPr>
              <p:nvPr/>
            </p:nvSpPr>
            <p:spPr bwMode="auto">
              <a:xfrm>
                <a:off x="2018" y="2235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2" name="Rectangle 141"/>
              <p:cNvSpPr>
                <a:spLocks noChangeArrowheads="1"/>
              </p:cNvSpPr>
              <p:nvPr/>
            </p:nvSpPr>
            <p:spPr bwMode="auto">
              <a:xfrm>
                <a:off x="2609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3" name="Rectangle 142"/>
              <p:cNvSpPr>
                <a:spLocks noChangeArrowheads="1"/>
              </p:cNvSpPr>
              <p:nvPr/>
            </p:nvSpPr>
            <p:spPr bwMode="auto">
              <a:xfrm>
                <a:off x="2619" y="2235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4" name="Rectangle 143"/>
              <p:cNvSpPr>
                <a:spLocks noChangeArrowheads="1"/>
              </p:cNvSpPr>
              <p:nvPr/>
            </p:nvSpPr>
            <p:spPr bwMode="auto">
              <a:xfrm>
                <a:off x="3210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5" name="Rectangle 144"/>
              <p:cNvSpPr>
                <a:spLocks noChangeArrowheads="1"/>
              </p:cNvSpPr>
              <p:nvPr/>
            </p:nvSpPr>
            <p:spPr bwMode="auto">
              <a:xfrm>
                <a:off x="3220" y="2235"/>
                <a:ext cx="5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6" name="Rectangle 145"/>
              <p:cNvSpPr>
                <a:spLocks noChangeArrowheads="1"/>
              </p:cNvSpPr>
              <p:nvPr/>
            </p:nvSpPr>
            <p:spPr bwMode="auto">
              <a:xfrm>
                <a:off x="3814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7" name="Rectangle 146"/>
              <p:cNvSpPr>
                <a:spLocks noChangeArrowheads="1"/>
              </p:cNvSpPr>
              <p:nvPr/>
            </p:nvSpPr>
            <p:spPr bwMode="auto">
              <a:xfrm>
                <a:off x="3824" y="2235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8" name="Rectangle 147"/>
              <p:cNvSpPr>
                <a:spLocks noChangeArrowheads="1"/>
              </p:cNvSpPr>
              <p:nvPr/>
            </p:nvSpPr>
            <p:spPr bwMode="auto">
              <a:xfrm>
                <a:off x="4415" y="2235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59" name="Rectangle 148"/>
              <p:cNvSpPr>
                <a:spLocks noChangeArrowheads="1"/>
              </p:cNvSpPr>
              <p:nvPr/>
            </p:nvSpPr>
            <p:spPr bwMode="auto">
              <a:xfrm>
                <a:off x="803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0" name="Rectangle 149"/>
              <p:cNvSpPr>
                <a:spLocks noChangeArrowheads="1"/>
              </p:cNvSpPr>
              <p:nvPr/>
            </p:nvSpPr>
            <p:spPr bwMode="auto">
              <a:xfrm>
                <a:off x="1562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1" name="Rectangle 150"/>
              <p:cNvSpPr>
                <a:spLocks noChangeArrowheads="1"/>
              </p:cNvSpPr>
              <p:nvPr/>
            </p:nvSpPr>
            <p:spPr bwMode="auto">
              <a:xfrm>
                <a:off x="2008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2" name="Rectangle 151"/>
              <p:cNvSpPr>
                <a:spLocks noChangeArrowheads="1"/>
              </p:cNvSpPr>
              <p:nvPr/>
            </p:nvSpPr>
            <p:spPr bwMode="auto">
              <a:xfrm>
                <a:off x="2609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3" name="Rectangle 152"/>
              <p:cNvSpPr>
                <a:spLocks noChangeArrowheads="1"/>
              </p:cNvSpPr>
              <p:nvPr/>
            </p:nvSpPr>
            <p:spPr bwMode="auto">
              <a:xfrm>
                <a:off x="3210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3814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5" name="Rectangle 154"/>
              <p:cNvSpPr>
                <a:spLocks noChangeArrowheads="1"/>
              </p:cNvSpPr>
              <p:nvPr/>
            </p:nvSpPr>
            <p:spPr bwMode="auto">
              <a:xfrm>
                <a:off x="4415" y="2245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66" name="Rectangle 155"/>
              <p:cNvSpPr>
                <a:spLocks noChangeArrowheads="1"/>
              </p:cNvSpPr>
              <p:nvPr/>
            </p:nvSpPr>
            <p:spPr bwMode="auto">
              <a:xfrm>
                <a:off x="1085" y="2557"/>
                <a:ext cx="81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Criticité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7" name="Rectangle 156"/>
              <p:cNvSpPr>
                <a:spLocks noChangeArrowheads="1"/>
              </p:cNvSpPr>
              <p:nvPr/>
            </p:nvSpPr>
            <p:spPr bwMode="auto">
              <a:xfrm>
                <a:off x="1179" y="2810"/>
                <a:ext cx="4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2600">
                    <a:solidFill>
                      <a:srgbClr val="000000"/>
                    </a:solidFill>
                    <a:latin typeface="Calibri" pitchFamily="34" charset="0"/>
                  </a:rPr>
                  <a:t>nette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8" name="Rectangle 157"/>
              <p:cNvSpPr>
                <a:spLocks noChangeArrowheads="1"/>
              </p:cNvSpPr>
              <p:nvPr/>
            </p:nvSpPr>
            <p:spPr bwMode="auto">
              <a:xfrm>
                <a:off x="1639" y="2810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9" name="Rectangle 158"/>
              <p:cNvSpPr>
                <a:spLocks noChangeArrowheads="1"/>
              </p:cNvSpPr>
              <p:nvPr/>
            </p:nvSpPr>
            <p:spPr bwMode="auto">
              <a:xfrm>
                <a:off x="2250" y="2557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0" name="Rectangle 159"/>
              <p:cNvSpPr>
                <a:spLocks noChangeArrowheads="1"/>
              </p:cNvSpPr>
              <p:nvPr/>
            </p:nvSpPr>
            <p:spPr bwMode="auto">
              <a:xfrm>
                <a:off x="2376" y="2597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1" name="Rectangle 160"/>
              <p:cNvSpPr>
                <a:spLocks noChangeArrowheads="1"/>
              </p:cNvSpPr>
              <p:nvPr/>
            </p:nvSpPr>
            <p:spPr bwMode="auto">
              <a:xfrm>
                <a:off x="2851" y="2557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2" name="Rectangle 161"/>
              <p:cNvSpPr>
                <a:spLocks noChangeArrowheads="1"/>
              </p:cNvSpPr>
              <p:nvPr/>
            </p:nvSpPr>
            <p:spPr bwMode="auto">
              <a:xfrm>
                <a:off x="2978" y="2597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3" name="Rectangle 162"/>
              <p:cNvSpPr>
                <a:spLocks noChangeArrowheads="1"/>
              </p:cNvSpPr>
              <p:nvPr/>
            </p:nvSpPr>
            <p:spPr bwMode="auto">
              <a:xfrm>
                <a:off x="3453" y="2557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4" name="Rectangle 163"/>
              <p:cNvSpPr>
                <a:spLocks noChangeArrowheads="1"/>
              </p:cNvSpPr>
              <p:nvPr/>
            </p:nvSpPr>
            <p:spPr bwMode="auto">
              <a:xfrm>
                <a:off x="3579" y="2597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5" name="Rectangle 164"/>
              <p:cNvSpPr>
                <a:spLocks noChangeArrowheads="1"/>
              </p:cNvSpPr>
              <p:nvPr/>
            </p:nvSpPr>
            <p:spPr bwMode="auto">
              <a:xfrm>
                <a:off x="4056" y="2557"/>
                <a:ext cx="26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31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6" name="Rectangle 165"/>
              <p:cNvSpPr>
                <a:spLocks noChangeArrowheads="1"/>
              </p:cNvSpPr>
              <p:nvPr/>
            </p:nvSpPr>
            <p:spPr bwMode="auto">
              <a:xfrm>
                <a:off x="4182" y="2597"/>
                <a:ext cx="1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2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7" name="Rectangle 166"/>
              <p:cNvSpPr>
                <a:spLocks noChangeArrowheads="1"/>
              </p:cNvSpPr>
              <p:nvPr/>
            </p:nvSpPr>
            <p:spPr bwMode="auto">
              <a:xfrm>
                <a:off x="803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78" name="Rectangle 167"/>
              <p:cNvSpPr>
                <a:spLocks noChangeArrowheads="1"/>
              </p:cNvSpPr>
              <p:nvPr/>
            </p:nvSpPr>
            <p:spPr bwMode="auto">
              <a:xfrm>
                <a:off x="803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79" name="Rectangle 168"/>
              <p:cNvSpPr>
                <a:spLocks noChangeArrowheads="1"/>
              </p:cNvSpPr>
              <p:nvPr/>
            </p:nvSpPr>
            <p:spPr bwMode="auto">
              <a:xfrm>
                <a:off x="813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0" name="Rectangle 169"/>
              <p:cNvSpPr>
                <a:spLocks noChangeArrowheads="1"/>
              </p:cNvSpPr>
              <p:nvPr/>
            </p:nvSpPr>
            <p:spPr bwMode="auto">
              <a:xfrm>
                <a:off x="823" y="2547"/>
                <a:ext cx="73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1" name="Rectangle 170"/>
              <p:cNvSpPr>
                <a:spLocks noChangeArrowheads="1"/>
              </p:cNvSpPr>
              <p:nvPr/>
            </p:nvSpPr>
            <p:spPr bwMode="auto">
              <a:xfrm>
                <a:off x="1562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2" name="Rectangle 171"/>
              <p:cNvSpPr>
                <a:spLocks noChangeArrowheads="1"/>
              </p:cNvSpPr>
              <p:nvPr/>
            </p:nvSpPr>
            <p:spPr bwMode="auto">
              <a:xfrm>
                <a:off x="1572" y="2547"/>
                <a:ext cx="43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3" name="Rectangle 172"/>
              <p:cNvSpPr>
                <a:spLocks noChangeArrowheads="1"/>
              </p:cNvSpPr>
              <p:nvPr/>
            </p:nvSpPr>
            <p:spPr bwMode="auto">
              <a:xfrm>
                <a:off x="2008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4" name="Rectangle 173"/>
              <p:cNvSpPr>
                <a:spLocks noChangeArrowheads="1"/>
              </p:cNvSpPr>
              <p:nvPr/>
            </p:nvSpPr>
            <p:spPr bwMode="auto">
              <a:xfrm>
                <a:off x="2018" y="2547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5" name="Rectangle 174"/>
              <p:cNvSpPr>
                <a:spLocks noChangeArrowheads="1"/>
              </p:cNvSpPr>
              <p:nvPr/>
            </p:nvSpPr>
            <p:spPr bwMode="auto">
              <a:xfrm>
                <a:off x="2609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6" name="Rectangle 175"/>
              <p:cNvSpPr>
                <a:spLocks noChangeArrowheads="1"/>
              </p:cNvSpPr>
              <p:nvPr/>
            </p:nvSpPr>
            <p:spPr bwMode="auto">
              <a:xfrm>
                <a:off x="2619" y="2547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7" name="Rectangle 176"/>
              <p:cNvSpPr>
                <a:spLocks noChangeArrowheads="1"/>
              </p:cNvSpPr>
              <p:nvPr/>
            </p:nvSpPr>
            <p:spPr bwMode="auto">
              <a:xfrm>
                <a:off x="3210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8" name="Rectangle 177"/>
              <p:cNvSpPr>
                <a:spLocks noChangeArrowheads="1"/>
              </p:cNvSpPr>
              <p:nvPr/>
            </p:nvSpPr>
            <p:spPr bwMode="auto">
              <a:xfrm>
                <a:off x="3220" y="2547"/>
                <a:ext cx="59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89" name="Rectangle 178"/>
              <p:cNvSpPr>
                <a:spLocks noChangeArrowheads="1"/>
              </p:cNvSpPr>
              <p:nvPr/>
            </p:nvSpPr>
            <p:spPr bwMode="auto">
              <a:xfrm>
                <a:off x="3814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0" name="Rectangle 179"/>
              <p:cNvSpPr>
                <a:spLocks noChangeArrowheads="1"/>
              </p:cNvSpPr>
              <p:nvPr/>
            </p:nvSpPr>
            <p:spPr bwMode="auto">
              <a:xfrm>
                <a:off x="3824" y="2547"/>
                <a:ext cx="59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1" name="Rectangle 180"/>
              <p:cNvSpPr>
                <a:spLocks noChangeArrowheads="1"/>
              </p:cNvSpPr>
              <p:nvPr/>
            </p:nvSpPr>
            <p:spPr bwMode="auto">
              <a:xfrm>
                <a:off x="4415" y="2547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2" name="Rectangle 181"/>
              <p:cNvSpPr>
                <a:spLocks noChangeArrowheads="1"/>
              </p:cNvSpPr>
              <p:nvPr/>
            </p:nvSpPr>
            <p:spPr bwMode="auto">
              <a:xfrm>
                <a:off x="2008" y="2557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3" name="Rectangle 182"/>
              <p:cNvSpPr>
                <a:spLocks noChangeArrowheads="1"/>
              </p:cNvSpPr>
              <p:nvPr/>
            </p:nvSpPr>
            <p:spPr bwMode="auto">
              <a:xfrm>
                <a:off x="2609" y="2557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4" name="Rectangle 183"/>
              <p:cNvSpPr>
                <a:spLocks noChangeArrowheads="1"/>
              </p:cNvSpPr>
              <p:nvPr/>
            </p:nvSpPr>
            <p:spPr bwMode="auto">
              <a:xfrm>
                <a:off x="3210" y="2557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5" name="Rectangle 184"/>
              <p:cNvSpPr>
                <a:spLocks noChangeArrowheads="1"/>
              </p:cNvSpPr>
              <p:nvPr/>
            </p:nvSpPr>
            <p:spPr bwMode="auto">
              <a:xfrm>
                <a:off x="3814" y="2557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6" name="Rectangle 185"/>
              <p:cNvSpPr>
                <a:spLocks noChangeArrowheads="1"/>
              </p:cNvSpPr>
              <p:nvPr/>
            </p:nvSpPr>
            <p:spPr bwMode="auto">
              <a:xfrm>
                <a:off x="4415" y="2557"/>
                <a:ext cx="10" cy="3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97" name="Rectangle 186"/>
              <p:cNvSpPr>
                <a:spLocks noChangeArrowheads="1"/>
              </p:cNvSpPr>
              <p:nvPr/>
            </p:nvSpPr>
            <p:spPr bwMode="auto">
              <a:xfrm>
                <a:off x="2169" y="2866"/>
                <a:ext cx="3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très rare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8" name="Rectangle 187"/>
              <p:cNvSpPr>
                <a:spLocks noChangeArrowheads="1"/>
              </p:cNvSpPr>
              <p:nvPr/>
            </p:nvSpPr>
            <p:spPr bwMode="auto">
              <a:xfrm>
                <a:off x="2456" y="2866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9" name="Rectangle 188"/>
              <p:cNvSpPr>
                <a:spLocks noChangeArrowheads="1"/>
              </p:cNvSpPr>
              <p:nvPr/>
            </p:nvSpPr>
            <p:spPr bwMode="auto">
              <a:xfrm>
                <a:off x="2844" y="2866"/>
                <a:ext cx="19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rare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0" name="Rectangle 189"/>
              <p:cNvSpPr>
                <a:spLocks noChangeArrowheads="1"/>
              </p:cNvSpPr>
              <p:nvPr/>
            </p:nvSpPr>
            <p:spPr bwMode="auto">
              <a:xfrm>
                <a:off x="2982" y="2866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1" name="Rectangle 190"/>
              <p:cNvSpPr>
                <a:spLocks noChangeArrowheads="1"/>
              </p:cNvSpPr>
              <p:nvPr/>
            </p:nvSpPr>
            <p:spPr bwMode="auto">
              <a:xfrm>
                <a:off x="3381" y="2866"/>
                <a:ext cx="33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souvent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2" name="Rectangle 191"/>
              <p:cNvSpPr>
                <a:spLocks noChangeArrowheads="1"/>
              </p:cNvSpPr>
              <p:nvPr/>
            </p:nvSpPr>
            <p:spPr bwMode="auto">
              <a:xfrm>
                <a:off x="3648" y="2866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3" name="Rectangle 192"/>
              <p:cNvSpPr>
                <a:spLocks noChangeArrowheads="1"/>
              </p:cNvSpPr>
              <p:nvPr/>
            </p:nvSpPr>
            <p:spPr bwMode="auto">
              <a:xfrm>
                <a:off x="4049" y="2866"/>
                <a:ext cx="22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Très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4" name="Rectangle 193"/>
              <p:cNvSpPr>
                <a:spLocks noChangeArrowheads="1"/>
              </p:cNvSpPr>
              <p:nvPr/>
            </p:nvSpPr>
            <p:spPr bwMode="auto">
              <a:xfrm>
                <a:off x="3984" y="2968"/>
                <a:ext cx="33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souvent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5" name="Rectangle 194"/>
              <p:cNvSpPr>
                <a:spLocks noChangeArrowheads="1"/>
              </p:cNvSpPr>
              <p:nvPr/>
            </p:nvSpPr>
            <p:spPr bwMode="auto">
              <a:xfrm>
                <a:off x="4252" y="2968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6" name="Rectangle 195"/>
              <p:cNvSpPr>
                <a:spLocks noChangeArrowheads="1"/>
              </p:cNvSpPr>
              <p:nvPr/>
            </p:nvSpPr>
            <p:spPr bwMode="auto">
              <a:xfrm>
                <a:off x="4118" y="3069"/>
                <a:ext cx="6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endParaRPr kumimoji="0" lang="fr-FR" altLang="fr-F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7" name="Rectangle 196"/>
              <p:cNvSpPr>
                <a:spLocks noChangeArrowheads="1"/>
              </p:cNvSpPr>
              <p:nvPr/>
            </p:nvSpPr>
            <p:spPr bwMode="auto">
              <a:xfrm>
                <a:off x="2008" y="285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08" name="Rectangle 197"/>
              <p:cNvSpPr>
                <a:spLocks noChangeArrowheads="1"/>
              </p:cNvSpPr>
              <p:nvPr/>
            </p:nvSpPr>
            <p:spPr bwMode="auto">
              <a:xfrm>
                <a:off x="2018" y="2859"/>
                <a:ext cx="59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09" name="Rectangle 198"/>
              <p:cNvSpPr>
                <a:spLocks noChangeArrowheads="1"/>
              </p:cNvSpPr>
              <p:nvPr/>
            </p:nvSpPr>
            <p:spPr bwMode="auto">
              <a:xfrm>
                <a:off x="2609" y="285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10" name="Rectangle 199"/>
              <p:cNvSpPr>
                <a:spLocks noChangeArrowheads="1"/>
              </p:cNvSpPr>
              <p:nvPr/>
            </p:nvSpPr>
            <p:spPr bwMode="auto">
              <a:xfrm>
                <a:off x="2619" y="2859"/>
                <a:ext cx="59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11" name="Rectangle 200"/>
              <p:cNvSpPr>
                <a:spLocks noChangeArrowheads="1"/>
              </p:cNvSpPr>
              <p:nvPr/>
            </p:nvSpPr>
            <p:spPr bwMode="auto">
              <a:xfrm>
                <a:off x="3210" y="285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12" name="Rectangle 201"/>
              <p:cNvSpPr>
                <a:spLocks noChangeArrowheads="1"/>
              </p:cNvSpPr>
              <p:nvPr/>
            </p:nvSpPr>
            <p:spPr bwMode="auto">
              <a:xfrm>
                <a:off x="3220" y="2859"/>
                <a:ext cx="59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13" name="Rectangle 202"/>
              <p:cNvSpPr>
                <a:spLocks noChangeArrowheads="1"/>
              </p:cNvSpPr>
              <p:nvPr/>
            </p:nvSpPr>
            <p:spPr bwMode="auto">
              <a:xfrm>
                <a:off x="3814" y="285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14" name="Rectangle 203"/>
              <p:cNvSpPr>
                <a:spLocks noChangeArrowheads="1"/>
              </p:cNvSpPr>
              <p:nvPr/>
            </p:nvSpPr>
            <p:spPr bwMode="auto">
              <a:xfrm>
                <a:off x="3824" y="2859"/>
                <a:ext cx="591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15" name="Rectangle 204"/>
              <p:cNvSpPr>
                <a:spLocks noChangeArrowheads="1"/>
              </p:cNvSpPr>
              <p:nvPr/>
            </p:nvSpPr>
            <p:spPr bwMode="auto">
              <a:xfrm>
                <a:off x="4415" y="2859"/>
                <a:ext cx="10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206"/>
            <p:cNvSpPr>
              <a:spLocks noChangeArrowheads="1"/>
            </p:cNvSpPr>
            <p:nvPr/>
          </p:nvSpPr>
          <p:spPr bwMode="auto">
            <a:xfrm>
              <a:off x="2008" y="2868"/>
              <a:ext cx="10" cy="3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207"/>
            <p:cNvSpPr>
              <a:spLocks noChangeArrowheads="1"/>
            </p:cNvSpPr>
            <p:nvPr/>
          </p:nvSpPr>
          <p:spPr bwMode="auto">
            <a:xfrm>
              <a:off x="2008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>
              <a:off x="2008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>
              <a:off x="2018" y="3173"/>
              <a:ext cx="5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210"/>
            <p:cNvSpPr>
              <a:spLocks noChangeArrowheads="1"/>
            </p:cNvSpPr>
            <p:nvPr/>
          </p:nvSpPr>
          <p:spPr bwMode="auto">
            <a:xfrm>
              <a:off x="2609" y="2868"/>
              <a:ext cx="10" cy="3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211"/>
            <p:cNvSpPr>
              <a:spLocks noChangeArrowheads="1"/>
            </p:cNvSpPr>
            <p:nvPr/>
          </p:nvSpPr>
          <p:spPr bwMode="auto">
            <a:xfrm>
              <a:off x="2609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>
              <a:off x="2619" y="3173"/>
              <a:ext cx="5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Rectangle 213"/>
            <p:cNvSpPr>
              <a:spLocks noChangeArrowheads="1"/>
            </p:cNvSpPr>
            <p:nvPr/>
          </p:nvSpPr>
          <p:spPr bwMode="auto">
            <a:xfrm>
              <a:off x="3210" y="2868"/>
              <a:ext cx="10" cy="3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3210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215"/>
            <p:cNvSpPr>
              <a:spLocks noChangeArrowheads="1"/>
            </p:cNvSpPr>
            <p:nvPr/>
          </p:nvSpPr>
          <p:spPr bwMode="auto">
            <a:xfrm>
              <a:off x="3220" y="3173"/>
              <a:ext cx="594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216"/>
            <p:cNvSpPr>
              <a:spLocks noChangeArrowheads="1"/>
            </p:cNvSpPr>
            <p:nvPr/>
          </p:nvSpPr>
          <p:spPr bwMode="auto">
            <a:xfrm>
              <a:off x="3814" y="2868"/>
              <a:ext cx="10" cy="3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217"/>
            <p:cNvSpPr>
              <a:spLocks noChangeArrowheads="1"/>
            </p:cNvSpPr>
            <p:nvPr/>
          </p:nvSpPr>
          <p:spPr bwMode="auto">
            <a:xfrm>
              <a:off x="3814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218"/>
            <p:cNvSpPr>
              <a:spLocks noChangeArrowheads="1"/>
            </p:cNvSpPr>
            <p:nvPr/>
          </p:nvSpPr>
          <p:spPr bwMode="auto">
            <a:xfrm>
              <a:off x="3824" y="3173"/>
              <a:ext cx="59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Rectangle 219"/>
            <p:cNvSpPr>
              <a:spLocks noChangeArrowheads="1"/>
            </p:cNvSpPr>
            <p:nvPr/>
          </p:nvSpPr>
          <p:spPr bwMode="auto">
            <a:xfrm>
              <a:off x="4415" y="2868"/>
              <a:ext cx="10" cy="3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220"/>
            <p:cNvSpPr>
              <a:spLocks noChangeArrowheads="1"/>
            </p:cNvSpPr>
            <p:nvPr/>
          </p:nvSpPr>
          <p:spPr bwMode="auto">
            <a:xfrm>
              <a:off x="4415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221"/>
            <p:cNvSpPr>
              <a:spLocks noChangeArrowheads="1"/>
            </p:cNvSpPr>
            <p:nvPr/>
          </p:nvSpPr>
          <p:spPr bwMode="auto">
            <a:xfrm>
              <a:off x="4415" y="3173"/>
              <a:ext cx="1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22"/>
            <p:cNvSpPr>
              <a:spLocks noChangeArrowheads="1"/>
            </p:cNvSpPr>
            <p:nvPr/>
          </p:nvSpPr>
          <p:spPr bwMode="auto">
            <a:xfrm>
              <a:off x="919" y="3180"/>
              <a:ext cx="173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2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ZoneTexte 223"/>
          <p:cNvSpPr txBox="1"/>
          <p:nvPr/>
        </p:nvSpPr>
        <p:spPr>
          <a:xfrm>
            <a:off x="1619672" y="1484784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Criticité brute x pondération = criticité nette</a:t>
            </a:r>
          </a:p>
        </p:txBody>
      </p:sp>
    </p:spTree>
    <p:extLst>
      <p:ext uri="{BB962C8B-B14F-4D97-AF65-F5344CB8AC3E}">
        <p14:creationId xmlns:p14="http://schemas.microsoft.com/office/powerpoint/2010/main" val="251477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008112"/>
          </a:xfrm>
        </p:spPr>
        <p:txBody>
          <a:bodyPr/>
          <a:lstStyle/>
          <a:p>
            <a:pPr algn="ctr"/>
            <a:r>
              <a:rPr lang="fr-FR"/>
              <a:t>Notion de menace</a:t>
            </a:r>
          </a:p>
        </p:txBody>
      </p:sp>
      <p:sp>
        <p:nvSpPr>
          <p:cNvPr id="224" name="ZoneTexte 223"/>
          <p:cNvSpPr txBox="1"/>
          <p:nvPr/>
        </p:nvSpPr>
        <p:spPr>
          <a:xfrm>
            <a:off x="241621" y="1516722"/>
            <a:ext cx="8866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La menace est le produit du risque de plusieurs facteurs dont l’annihilation d’un seul supprime le danger :</a:t>
            </a:r>
          </a:p>
          <a:p>
            <a:endParaRPr lang="fr-FR" sz="2000"/>
          </a:p>
          <a:p>
            <a:pPr marL="342900" indent="-342900">
              <a:buFontTx/>
              <a:buChar char="-"/>
            </a:pPr>
            <a:r>
              <a:rPr lang="fr-FR" sz="2000"/>
              <a:t>Le risque (voir tableau référentiel) nécessite de la part d’une entité hostile</a:t>
            </a:r>
          </a:p>
          <a:p>
            <a:pPr marL="800100" lvl="1" indent="-342900">
              <a:buFontTx/>
              <a:buChar char="-"/>
            </a:pPr>
            <a:r>
              <a:rPr lang="fr-FR" sz="2000"/>
              <a:t>De moyens (financiers, techniques, de collusion, etc…)</a:t>
            </a:r>
          </a:p>
          <a:p>
            <a:pPr marL="800100" lvl="1" indent="-342900">
              <a:buFontTx/>
              <a:buChar char="-"/>
            </a:pPr>
            <a:r>
              <a:rPr lang="fr-FR" sz="2000"/>
              <a:t>Une volonté</a:t>
            </a:r>
          </a:p>
          <a:p>
            <a:pPr marL="342900" indent="-342900">
              <a:buFontTx/>
              <a:buChar char="-"/>
            </a:pPr>
            <a:r>
              <a:rPr lang="fr-FR" sz="2000"/>
              <a:t>La faille dans l’entreprise sera décelée par un audit de sécurité/sûreté</a:t>
            </a:r>
          </a:p>
          <a:p>
            <a:endParaRPr lang="fr-FR" sz="2000"/>
          </a:p>
          <a:p>
            <a:r>
              <a:rPr lang="fr-FR" sz="2000"/>
              <a:t>L’effort du propriétaire du risque portera sur les préconisations afin de le</a:t>
            </a:r>
          </a:p>
          <a:p>
            <a:pPr marL="342900" indent="-342900">
              <a:buFontTx/>
              <a:buChar char="-"/>
            </a:pPr>
            <a:r>
              <a:rPr lang="fr-FR" sz="2000"/>
              <a:t>Tolérer</a:t>
            </a:r>
          </a:p>
          <a:p>
            <a:pPr marL="342900" indent="-342900">
              <a:buFontTx/>
              <a:buChar char="-"/>
            </a:pPr>
            <a:r>
              <a:rPr lang="fr-FR" sz="2000"/>
              <a:t>Terminer</a:t>
            </a:r>
          </a:p>
          <a:p>
            <a:pPr marL="342900" indent="-342900">
              <a:buFontTx/>
              <a:buChar char="-"/>
            </a:pPr>
            <a:r>
              <a:rPr lang="fr-FR" sz="2000"/>
              <a:t>Traiter (puis tolérer ou transférer le risque résiduel)</a:t>
            </a:r>
          </a:p>
          <a:p>
            <a:pPr marL="342900" indent="-342900">
              <a:buFontTx/>
              <a:buChar char="-"/>
            </a:pPr>
            <a:r>
              <a:rPr lang="fr-FR" sz="2000"/>
              <a:t>Transférer (solution assurantielle)</a:t>
            </a:r>
          </a:p>
          <a:p>
            <a:endParaRPr lang="fr-FR" sz="2000"/>
          </a:p>
          <a:p>
            <a:endParaRPr lang="fr-FR" sz="2000"/>
          </a:p>
          <a:p>
            <a:pPr algn="ctr"/>
            <a:r>
              <a:rPr lang="fr-FR" sz="2000" b="1"/>
              <a:t>Menace = Risque (moyen x volonté) x faille</a:t>
            </a:r>
          </a:p>
        </p:txBody>
      </p:sp>
    </p:spTree>
    <p:extLst>
      <p:ext uri="{BB962C8B-B14F-4D97-AF65-F5344CB8AC3E}">
        <p14:creationId xmlns:p14="http://schemas.microsoft.com/office/powerpoint/2010/main" val="262728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2"/>
            <a:ext cx="365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5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Etude des Risques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83075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1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Etude des Risques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91548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8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Panorama des risques par famille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3321"/>
              </p:ext>
            </p:extLst>
          </p:nvPr>
        </p:nvGraphicFramePr>
        <p:xfrm>
          <a:off x="107504" y="1600200"/>
          <a:ext cx="8928992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83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Panorama des risques par famille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4814"/>
              </p:ext>
            </p:extLst>
          </p:nvPr>
        </p:nvGraphicFramePr>
        <p:xfrm>
          <a:off x="107504" y="1600200"/>
          <a:ext cx="8928992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34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828800"/>
          </a:xfrm>
        </p:spPr>
        <p:txBody>
          <a:bodyPr/>
          <a:lstStyle/>
          <a:p>
            <a:pPr algn="ctr"/>
            <a:r>
              <a:rPr lang="fr-FR"/>
              <a:t>Connaitre le système d’information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3143424"/>
            <a:ext cx="7086600" cy="15097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/>
              <a:t>Identifier les composants du S.I.</a:t>
            </a:r>
          </a:p>
          <a:p>
            <a:pPr marL="457200" indent="-457200">
              <a:buFont typeface="+mj-lt"/>
              <a:buAutoNum type="alphaLcParenR"/>
            </a:pPr>
            <a:r>
              <a:rPr lang="fr-FR"/>
              <a:t>Inventorier les biens</a:t>
            </a:r>
          </a:p>
          <a:p>
            <a:pPr marL="457200" indent="-457200">
              <a:buFont typeface="+mj-lt"/>
              <a:buAutoNum type="alphaLcParenR"/>
            </a:pPr>
            <a:r>
              <a:rPr lang="fr-FR"/>
              <a:t>Types de réseaux</a:t>
            </a:r>
          </a:p>
          <a:p>
            <a:pPr marL="457200" indent="-457200">
              <a:buFont typeface="+mj-lt"/>
              <a:buAutoNum type="alphaLcParenR"/>
            </a:pPr>
            <a:r>
              <a:rPr lang="fr-FR"/>
              <a:t>Interconnexions</a:t>
            </a:r>
          </a:p>
        </p:txBody>
      </p:sp>
    </p:spTree>
    <p:extLst>
      <p:ext uri="{BB962C8B-B14F-4D97-AF65-F5344CB8AC3E}">
        <p14:creationId xmlns:p14="http://schemas.microsoft.com/office/powerpoint/2010/main" val="290302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384376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fr-FR" altLang="fr-FR" sz="2000"/>
              <a:t>Au-delà de la connaissance des composants du S.I., l’inventaire permettra par la suite de mieux déterminer les menaces et les mesures de protection applicables.</a:t>
            </a:r>
          </a:p>
          <a:p>
            <a:pPr marL="0" indent="0" eaLnBrk="1" hangingPunct="1">
              <a:buNone/>
              <a:defRPr/>
            </a:pPr>
            <a:endParaRPr lang="fr-FR" altLang="fr-FR" sz="2000"/>
          </a:p>
          <a:p>
            <a:pPr marL="0" indent="0" eaLnBrk="1" hangingPunct="1">
              <a:buNone/>
              <a:defRPr/>
            </a:pPr>
            <a:r>
              <a:rPr lang="fr-FR" altLang="fr-FR" sz="2000"/>
              <a:t>Tout projet sécurité doit donc forcément intégrer un inventaire des biens.</a:t>
            </a:r>
          </a:p>
          <a:p>
            <a:pPr marL="0" indent="0" eaLnBrk="1" hangingPunct="1">
              <a:buNone/>
              <a:defRPr/>
            </a:pPr>
            <a:endParaRPr lang="fr-FR" altLang="fr-FR" sz="2000"/>
          </a:p>
          <a:p>
            <a:pPr marL="0" indent="0" eaLnBrk="1" hangingPunct="1">
              <a:buNone/>
              <a:defRPr/>
            </a:pPr>
            <a:r>
              <a:rPr lang="fr-FR" altLang="fr-FR" sz="2000"/>
              <a:t>L’inventaire des biens doit suivre une </a:t>
            </a:r>
            <a:r>
              <a:rPr lang="fr-FR" altLang="fr-FR" sz="2000">
                <a:solidFill>
                  <a:srgbClr val="C00000"/>
                </a:solidFill>
              </a:rPr>
              <a:t>méthodologie logique </a:t>
            </a:r>
            <a:r>
              <a:rPr lang="fr-FR" altLang="fr-FR" sz="2000"/>
              <a:t>afin d’être exhaustif, en commençant par l’inventaire des métiers.</a:t>
            </a:r>
          </a:p>
        </p:txBody>
      </p:sp>
      <p:sp>
        <p:nvSpPr>
          <p:cNvPr id="7" name="Espace réservé du texte 9"/>
          <p:cNvSpPr txBox="1">
            <a:spLocks/>
          </p:cNvSpPr>
          <p:nvPr/>
        </p:nvSpPr>
        <p:spPr>
          <a:xfrm>
            <a:off x="250825" y="1412553"/>
            <a:ext cx="8713663" cy="576287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/>
            <a:r>
              <a:rPr lang="fr-FR" altLang="fr-FR" sz="2000" b="1" i="1"/>
              <a:t>a. Identifier les composants du S.I.</a:t>
            </a:r>
            <a:endParaRPr lang="fr-FR" sz="2000" b="1" i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/>
              <a:t>1. Connaître le Système d’Information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92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9619"/>
            <a:ext cx="8229600" cy="503237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fr-FR" altLang="fr-FR" sz="2000"/>
              <a:t>Différents éléments composent le SI</a:t>
            </a:r>
          </a:p>
        </p:txBody>
      </p:sp>
      <p:pic>
        <p:nvPicPr>
          <p:cNvPr id="17412" name="Picture 6" descr="C:\Documents and Settings\dvo.AQLRENNES\Mes documents\AQL-Silicomp\CO_Securite\OBS Charte Graphique\Template OBS\Dessins OBS\COMMS_EQUIP_GIFS\C BUSINESS INT NETW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132484"/>
            <a:ext cx="714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894263" y="5253509"/>
            <a:ext cx="685800" cy="646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Routeur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Box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200">
              <a:latin typeface="+mn-lt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639888" y="5385271"/>
            <a:ext cx="1063625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Smartphone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680075" y="5304309"/>
            <a:ext cx="720725" cy="2778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Serveurs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00338" y="5383684"/>
            <a:ext cx="688975" cy="2778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Tablette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586538" y="5312246"/>
            <a:ext cx="865187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Ordinateur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8600" y="2061046"/>
            <a:ext cx="6046788" cy="86836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98600" y="4658196"/>
            <a:ext cx="6046788" cy="98266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504950" y="2061046"/>
            <a:ext cx="1355725" cy="2778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>
                <a:solidFill>
                  <a:srgbClr val="C00000"/>
                </a:solidFill>
                <a:latin typeface="+mn-lt"/>
              </a:rPr>
              <a:t>actifs primordiaux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98600" y="4628034"/>
            <a:ext cx="1025525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>
                <a:solidFill>
                  <a:srgbClr val="C00000"/>
                </a:solidFill>
                <a:latin typeface="+mn-lt"/>
              </a:rPr>
              <a:t>équipements</a:t>
            </a:r>
          </a:p>
        </p:txBody>
      </p:sp>
      <p:sp>
        <p:nvSpPr>
          <p:cNvPr id="22" name="Flèche vers le bas 21"/>
          <p:cNvSpPr/>
          <p:nvPr/>
        </p:nvSpPr>
        <p:spPr>
          <a:xfrm>
            <a:off x="4327525" y="2948459"/>
            <a:ext cx="320675" cy="277812"/>
          </a:xfrm>
          <a:prstGeom prst="downArrow">
            <a:avLst/>
          </a:prstGeom>
          <a:solidFill>
            <a:srgbClr val="C2B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00475" y="2492846"/>
            <a:ext cx="13477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processus métiers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et données</a:t>
            </a:r>
          </a:p>
        </p:txBody>
      </p:sp>
      <p:sp>
        <p:nvSpPr>
          <p:cNvPr id="17428" name="Rectangle 28"/>
          <p:cNvSpPr>
            <a:spLocks noChangeArrowheads="1"/>
          </p:cNvSpPr>
          <p:nvPr/>
        </p:nvSpPr>
        <p:spPr bwMode="auto">
          <a:xfrm>
            <a:off x="394841" y="6053226"/>
            <a:ext cx="8353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Comprendre son S.I. passe par l’identification de ses composants.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803650" y="5272559"/>
            <a:ext cx="105568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Commutateur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200">
              <a:latin typeface="+mn-lt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779713" y="3572346"/>
            <a:ext cx="950912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Applications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200">
              <a:latin typeface="+mn-lt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243513" y="3480271"/>
            <a:ext cx="1036637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Système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d’exploitation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200">
              <a:latin typeface="+mn-lt"/>
            </a:endParaRPr>
          </a:p>
        </p:txBody>
      </p:sp>
      <p:sp>
        <p:nvSpPr>
          <p:cNvPr id="2" name="Accolade fermante 1"/>
          <p:cNvSpPr/>
          <p:nvPr/>
        </p:nvSpPr>
        <p:spPr>
          <a:xfrm rot="5400000">
            <a:off x="2345531" y="4959028"/>
            <a:ext cx="173037" cy="1543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Accolade fermante 3"/>
          <p:cNvSpPr/>
          <p:nvPr/>
        </p:nvSpPr>
        <p:spPr>
          <a:xfrm rot="5400000">
            <a:off x="5602288" y="3996209"/>
            <a:ext cx="153987" cy="3449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656656" y="5817071"/>
            <a:ext cx="974725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IMEI : </a:t>
            </a:r>
            <a:r>
              <a:rPr lang="fr-FR" sz="1200" b="1"/>
              <a:t>*#06#</a:t>
            </a:r>
            <a:endParaRPr lang="fr-FR" sz="1200" b="1">
              <a:latin typeface="+mn-lt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955481" y="5817071"/>
            <a:ext cx="1017587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>
                <a:latin typeface="+mn-lt"/>
              </a:rPr>
              <a:t>Adresse MAC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76375" y="3353271"/>
            <a:ext cx="6046788" cy="868363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482725" y="3294534"/>
            <a:ext cx="1373188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55 Roman" pitchFamily="2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>
                <a:solidFill>
                  <a:srgbClr val="C00000"/>
                </a:solidFill>
                <a:latin typeface="+mn-lt"/>
              </a:rPr>
              <a:t>éléments supports</a:t>
            </a:r>
          </a:p>
        </p:txBody>
      </p:sp>
      <p:sp>
        <p:nvSpPr>
          <p:cNvPr id="36" name="Flèche vers le bas 35"/>
          <p:cNvSpPr/>
          <p:nvPr/>
        </p:nvSpPr>
        <p:spPr>
          <a:xfrm>
            <a:off x="3254375" y="4291484"/>
            <a:ext cx="322263" cy="277812"/>
          </a:xfrm>
          <a:prstGeom prst="downArrow">
            <a:avLst/>
          </a:prstGeom>
          <a:solidFill>
            <a:srgbClr val="C2B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4343400" y="4291484"/>
            <a:ext cx="320675" cy="277812"/>
          </a:xfrm>
          <a:prstGeom prst="downArrow">
            <a:avLst/>
          </a:prstGeom>
          <a:solidFill>
            <a:srgbClr val="C2B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8" name="Flèche vers le bas 37"/>
          <p:cNvSpPr/>
          <p:nvPr/>
        </p:nvSpPr>
        <p:spPr>
          <a:xfrm>
            <a:off x="5403850" y="4280371"/>
            <a:ext cx="320675" cy="277813"/>
          </a:xfrm>
          <a:prstGeom prst="downArrow">
            <a:avLst/>
          </a:prstGeom>
          <a:solidFill>
            <a:srgbClr val="C2B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17441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4862984"/>
            <a:ext cx="6175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78" y="4839522"/>
            <a:ext cx="377106" cy="51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81" y="4922019"/>
            <a:ext cx="347464" cy="34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99" y="4780633"/>
            <a:ext cx="576063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19" y="4904259"/>
            <a:ext cx="220011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06" y="5098109"/>
            <a:ext cx="138255" cy="29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683568" y="2061046"/>
            <a:ext cx="0" cy="344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 rot="16200000">
            <a:off x="-1175535" y="3603123"/>
            <a:ext cx="330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Ordre logique de réalisation de l’inventaire</a:t>
            </a:r>
          </a:p>
        </p:txBody>
      </p:sp>
      <p:sp>
        <p:nvSpPr>
          <p:cNvPr id="42" name="Espace réservé du texte 9"/>
          <p:cNvSpPr txBox="1">
            <a:spLocks/>
          </p:cNvSpPr>
          <p:nvPr/>
        </p:nvSpPr>
        <p:spPr>
          <a:xfrm>
            <a:off x="250825" y="1052513"/>
            <a:ext cx="8713663" cy="576287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/>
            <a:r>
              <a:rPr lang="fr-FR" altLang="fr-FR" sz="2000" b="1" i="1"/>
              <a:t>a. Identifier les composants du S.I.</a:t>
            </a:r>
            <a:endParaRPr lang="fr-FR" sz="2000" b="1" i="1"/>
          </a:p>
        </p:txBody>
      </p:sp>
      <p:sp>
        <p:nvSpPr>
          <p:cNvPr id="43" name="Titre 1"/>
          <p:cNvSpPr>
            <a:spLocks noGrp="1"/>
          </p:cNvSpPr>
          <p:nvPr>
            <p:ph type="title"/>
          </p:nvPr>
        </p:nvSpPr>
        <p:spPr>
          <a:xfrm>
            <a:off x="457200" y="9220"/>
            <a:ext cx="8229600" cy="971508"/>
          </a:xfrm>
        </p:spPr>
        <p:txBody>
          <a:bodyPr>
            <a:normAutofit fontScale="90000"/>
          </a:bodyPr>
          <a:lstStyle/>
          <a:p>
            <a:r>
              <a:rPr lang="fr-FR" altLang="fr-FR"/>
              <a:t>1. Connaître le Système d’Information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4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99381"/>
            <a:ext cx="8507288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fr-FR" altLang="fr-FR" sz="2000"/>
              <a:t>Identifier</a:t>
            </a:r>
          </a:p>
          <a:p>
            <a:pPr eaLnBrk="1" hangingPunct="1">
              <a:defRPr/>
            </a:pPr>
            <a:r>
              <a:rPr lang="fr-FR" altLang="fr-FR" sz="1800"/>
              <a:t>Les </a:t>
            </a:r>
            <a:r>
              <a:rPr lang="fr-FR" altLang="fr-FR" sz="1800" b="1">
                <a:solidFill>
                  <a:srgbClr val="C00000"/>
                </a:solidFill>
              </a:rPr>
              <a:t>données sensibles </a:t>
            </a:r>
            <a:r>
              <a:rPr lang="fr-FR" altLang="fr-FR" sz="1800"/>
              <a:t>: </a:t>
            </a:r>
          </a:p>
          <a:p>
            <a:pPr lvl="1" eaLnBrk="1" hangingPunct="1">
              <a:defRPr/>
            </a:pPr>
            <a:r>
              <a:rPr lang="fr-FR" altLang="fr-FR" sz="1400"/>
              <a:t>mots de passe, cartes de crédit, documents personnels, etc…</a:t>
            </a:r>
          </a:p>
          <a:p>
            <a:pPr lvl="1" eaLnBrk="1" hangingPunct="1">
              <a:defRPr/>
            </a:pPr>
            <a:r>
              <a:rPr lang="fr-FR" altLang="fr-FR" sz="1400"/>
              <a:t>plan marketing, fichier client, brevets, contrats, etc…</a:t>
            </a:r>
          </a:p>
          <a:p>
            <a:pPr eaLnBrk="1" hangingPunct="1">
              <a:defRPr/>
            </a:pPr>
            <a:r>
              <a:rPr lang="fr-FR" altLang="fr-FR" sz="1800"/>
              <a:t>Les </a:t>
            </a:r>
            <a:r>
              <a:rPr lang="fr-FR" altLang="fr-FR" sz="1800" b="1">
                <a:solidFill>
                  <a:srgbClr val="C00000"/>
                </a:solidFill>
              </a:rPr>
              <a:t>applications</a:t>
            </a:r>
            <a:r>
              <a:rPr lang="fr-FR" altLang="fr-FR" sz="1800">
                <a:solidFill>
                  <a:srgbClr val="C00000"/>
                </a:solidFill>
              </a:rPr>
              <a:t> </a:t>
            </a:r>
            <a:r>
              <a:rPr lang="fr-FR" altLang="fr-FR" sz="1800"/>
              <a:t>avec leur version : Office 2010, navigateur web, etc…</a:t>
            </a:r>
          </a:p>
          <a:p>
            <a:pPr eaLnBrk="1" hangingPunct="1">
              <a:defRPr/>
            </a:pPr>
            <a:r>
              <a:rPr lang="fr-FR" altLang="fr-FR" sz="1800"/>
              <a:t>Les </a:t>
            </a:r>
            <a:r>
              <a:rPr lang="fr-FR" altLang="fr-FR" sz="1800" b="1">
                <a:solidFill>
                  <a:srgbClr val="C00000"/>
                </a:solidFill>
              </a:rPr>
              <a:t>systèmes d’exploitation </a:t>
            </a:r>
            <a:r>
              <a:rPr lang="fr-FR" altLang="fr-FR" sz="1800"/>
              <a:t>: Android, iOS, Windows, Linux, </a:t>
            </a:r>
            <a:r>
              <a:rPr lang="fr-FR" altLang="fr-FR" sz="1800" err="1"/>
              <a:t>MacOS</a:t>
            </a:r>
            <a:r>
              <a:rPr lang="fr-FR" altLang="fr-FR" sz="1800"/>
              <a:t>, etc…</a:t>
            </a:r>
          </a:p>
          <a:p>
            <a:pPr eaLnBrk="1" hangingPunct="1">
              <a:defRPr/>
            </a:pPr>
            <a:r>
              <a:rPr lang="fr-FR" altLang="fr-FR" sz="1800" b="1">
                <a:solidFill>
                  <a:srgbClr val="C00000"/>
                </a:solidFill>
              </a:rPr>
              <a:t>Equipements </a:t>
            </a:r>
            <a:r>
              <a:rPr lang="fr-FR" altLang="fr-FR" sz="1800"/>
              <a:t>: ordinateur, tablette, téléphone, serveur, box, routeur, etc…</a:t>
            </a:r>
            <a:endParaRPr lang="fr-FR" altLang="fr-FR" sz="2000"/>
          </a:p>
          <a:p>
            <a:pPr marL="0" indent="0" eaLnBrk="1" hangingPunct="1">
              <a:buNone/>
              <a:defRPr/>
            </a:pPr>
            <a:endParaRPr lang="fr-FR" altLang="fr-FR" sz="2000"/>
          </a:p>
          <a:p>
            <a:pPr marL="0" indent="0" eaLnBrk="1" hangingPunct="1">
              <a:buNone/>
              <a:defRPr/>
            </a:pPr>
            <a:r>
              <a:rPr lang="fr-FR" altLang="fr-FR" sz="2000"/>
              <a:t>Inventorier</a:t>
            </a:r>
          </a:p>
          <a:p>
            <a:pPr eaLnBrk="1" hangingPunct="1">
              <a:defRPr/>
            </a:pPr>
            <a:r>
              <a:rPr lang="fr-FR" altLang="fr-FR" sz="1800"/>
              <a:t>Outil d’identification des ordinateurs en réseau</a:t>
            </a:r>
          </a:p>
          <a:p>
            <a:pPr lvl="1" eaLnBrk="1" hangingPunct="1">
              <a:defRPr/>
            </a:pPr>
            <a:r>
              <a:rPr lang="fr-FR" altLang="fr-FR" sz="1600"/>
              <a:t>Exemple : ServiceNow, HP </a:t>
            </a:r>
            <a:r>
              <a:rPr lang="fr-FR" altLang="fr-FR" sz="1600" err="1"/>
              <a:t>OpenView</a:t>
            </a:r>
            <a:r>
              <a:rPr lang="fr-FR" altLang="fr-FR" sz="1600"/>
              <a:t> ;</a:t>
            </a:r>
          </a:p>
          <a:p>
            <a:pPr eaLnBrk="1" hangingPunct="1">
              <a:defRPr/>
            </a:pPr>
            <a:r>
              <a:rPr lang="fr-FR" altLang="fr-FR" sz="1800"/>
              <a:t>Outil d’identification des logiciels installés sur un ordinateur/téléphone ainsi que des versions</a:t>
            </a:r>
          </a:p>
          <a:p>
            <a:pPr lvl="1" eaLnBrk="1" hangingPunct="1">
              <a:defRPr/>
            </a:pPr>
            <a:r>
              <a:rPr lang="fr-FR" altLang="fr-FR" sz="1600"/>
              <a:t>Exemple : Everest.</a:t>
            </a:r>
          </a:p>
        </p:txBody>
      </p:sp>
      <p:sp>
        <p:nvSpPr>
          <p:cNvPr id="6" name="Espace réservé du texte 9"/>
          <p:cNvSpPr txBox="1">
            <a:spLocks/>
          </p:cNvSpPr>
          <p:nvPr/>
        </p:nvSpPr>
        <p:spPr>
          <a:xfrm>
            <a:off x="250825" y="1268537"/>
            <a:ext cx="8713663" cy="576287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l"/>
            <a:r>
              <a:rPr lang="fr-FR" sz="2000" b="1" i="1"/>
              <a:t>b. Inventorier les biens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/>
              <a:t>1. Connaître le Système d’Information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16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08D16C315EB46974E5EF97436D15F" ma:contentTypeVersion="7" ma:contentTypeDescription="Crée un document." ma:contentTypeScope="" ma:versionID="9b0f11f87440b65506831eabd05aa9d2">
  <xsd:schema xmlns:xsd="http://www.w3.org/2001/XMLSchema" xmlns:xs="http://www.w3.org/2001/XMLSchema" xmlns:p="http://schemas.microsoft.com/office/2006/metadata/properties" xmlns:ns2="74e9726d-2de7-4d3e-83e1-f15cb81c19be" targetNamespace="http://schemas.microsoft.com/office/2006/metadata/properties" ma:root="true" ma:fieldsID="24698a94f1deaf5bda3c4990a9d38078" ns2:_="">
    <xsd:import namespace="74e9726d-2de7-4d3e-83e1-f15cb81c1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9726d-2de7-4d3e-83e1-f15cb81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FD7F2A-F263-49EB-B259-50DA9024F9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D26F4F-A526-4BB8-A785-CADF7C4C9F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2D83E3-E8C2-4D30-B5C1-871FC14F5E5F}">
  <ds:schemaRefs>
    <ds:schemaRef ds:uri="74e9726d-2de7-4d3e-83e1-f15cb81c19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Application>Microsoft Office PowerPoint</Application>
  <PresentationFormat>On-screen Show (4:3)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Cybersécurite opérationnelle en entreprise</vt:lpstr>
      <vt:lpstr>Etude des Risques</vt:lpstr>
      <vt:lpstr>Etude des Risques</vt:lpstr>
      <vt:lpstr>Panorama des risques par famille</vt:lpstr>
      <vt:lpstr>Panorama des risques par famille</vt:lpstr>
      <vt:lpstr>Connaitre le système d’information</vt:lpstr>
      <vt:lpstr>1. Connaître le Système d’Information</vt:lpstr>
      <vt:lpstr>1. Connaître le Système d’Information</vt:lpstr>
      <vt:lpstr>1. Connaître le Système d’Information</vt:lpstr>
      <vt:lpstr>1. Connaître le Système d’Information</vt:lpstr>
      <vt:lpstr>1. Connaître le Système d’Information</vt:lpstr>
      <vt:lpstr>vidéos</vt:lpstr>
      <vt:lpstr>Calcul de criticité brute</vt:lpstr>
      <vt:lpstr>Calcul de la pondération</vt:lpstr>
      <vt:lpstr>Calcul de criticité nette</vt:lpstr>
      <vt:lpstr>Notion de menace</vt:lpstr>
      <vt:lpstr>PowerPoint Presentation</vt:lpstr>
    </vt:vector>
  </TitlesOfParts>
  <Company>CCI Pau Béarn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 la sécurite du Système d’information</dc:title>
  <dc:creator>CASTET Sébastien</dc:creator>
  <cp:revision>1</cp:revision>
  <dcterms:created xsi:type="dcterms:W3CDTF">2018-03-11T20:27:27Z</dcterms:created>
  <dcterms:modified xsi:type="dcterms:W3CDTF">2020-12-13T13:15:16Z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0x010100A2408D16C315EB46974E5EF97436D15F</vt:lpwstr>
  </property>
</Properties>
</file>