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3.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colors3.xml" ContentType="application/vnd.openxmlformats-officedocument.drawingml.diagramColors+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theme/theme2.xml" ContentType="application/vnd.openxmlformats-officedocument.theme+xml"/>
  <Override PartName="/ppt/diagrams/layout1.xml" ContentType="application/vnd.openxmlformats-officedocument.drawingml.diagramLayout+xml"/>
  <Override PartName="/ppt/notesMasters/notesMaster1.xml" ContentType="application/vnd.openxmlformats-officedocument.presentationml.notesMaster+xml"/>
  <Override PartName="/ppt/theme/theme1.xml" ContentType="application/vnd.openxmlformats-officedocument.theme+xml"/>
  <Override PartName="/ppt/diagrams/quickStyle2.xml" ContentType="application/vnd.openxmlformats-officedocument.drawingml.diagramStyle+xml"/>
  <Override PartName="/ppt/diagrams/layout2.xml" ContentType="application/vnd.openxmlformats-officedocument.drawingml.diagramLayout+xml"/>
  <Override PartName="/ppt/diagrams/drawing3.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drawing2.xml" ContentType="application/vnd.ms-office.drawingml.diagramDrawing+xml"/>
  <Override PartName="/ppt/diagrams/colors2.xml" ContentType="application/vnd.openxmlformats-officedocument.drawingml.diagramColors+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62" r:id="rId2"/>
    <p:sldId id="361" r:id="rId3"/>
    <p:sldId id="362" r:id="rId4"/>
    <p:sldId id="363" r:id="rId5"/>
    <p:sldId id="364" r:id="rId6"/>
    <p:sldId id="365" r:id="rId7"/>
    <p:sldId id="357" r:id="rId8"/>
    <p:sldId id="358" r:id="rId9"/>
    <p:sldId id="359" r:id="rId10"/>
    <p:sldId id="360" r:id="rId11"/>
    <p:sldId id="367" r:id="rId12"/>
    <p:sldId id="366" r:id="rId1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21" autoAdjust="0"/>
  </p:normalViewPr>
  <p:slideViewPr>
    <p:cSldViewPr>
      <p:cViewPr varScale="1">
        <p:scale>
          <a:sx n="87" d="100"/>
          <a:sy n="87" d="100"/>
        </p:scale>
        <p:origin x="-67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244495-1511-4FB4-9B98-C56E22F1ED3B}" type="doc">
      <dgm:prSet loTypeId="urn:microsoft.com/office/officeart/2009/3/layout/RandomtoResultProcess" loCatId="process" qsTypeId="urn:microsoft.com/office/officeart/2005/8/quickstyle/3d2" qsCatId="3D" csTypeId="urn:microsoft.com/office/officeart/2005/8/colors/accent2_4" csCatId="accent2" phldr="1"/>
      <dgm:spPr/>
      <dgm:t>
        <a:bodyPr/>
        <a:lstStyle/>
        <a:p>
          <a:endParaRPr lang="fr-FR"/>
        </a:p>
      </dgm:t>
    </dgm:pt>
    <dgm:pt modelId="{00476683-06EB-4CFB-9567-F0E786C6EF62}">
      <dgm:prSet phldrT="[Texte]"/>
      <dgm:spPr/>
      <dgm:t>
        <a:bodyPr/>
        <a:lstStyle/>
        <a:p>
          <a:r>
            <a:rPr lang="fr-FR" b="1" dirty="0" smtClean="0"/>
            <a:t>employés</a:t>
          </a:r>
          <a:endParaRPr lang="fr-FR" b="1" dirty="0"/>
        </a:p>
      </dgm:t>
    </dgm:pt>
    <dgm:pt modelId="{7F37B4C0-9A02-4846-9DC6-3A19D2E413F3}" type="parTrans" cxnId="{048169B2-733D-4112-9D22-7C56ED599217}">
      <dgm:prSet/>
      <dgm:spPr/>
      <dgm:t>
        <a:bodyPr/>
        <a:lstStyle/>
        <a:p>
          <a:endParaRPr lang="fr-FR" b="1">
            <a:solidFill>
              <a:srgbClr val="FF0000"/>
            </a:solidFill>
          </a:endParaRPr>
        </a:p>
      </dgm:t>
    </dgm:pt>
    <dgm:pt modelId="{B5F9F815-0719-4E66-9003-C6BDAC568AB4}" type="sibTrans" cxnId="{048169B2-733D-4112-9D22-7C56ED599217}">
      <dgm:prSet/>
      <dgm:spPr/>
      <dgm:t>
        <a:bodyPr/>
        <a:lstStyle/>
        <a:p>
          <a:endParaRPr lang="fr-FR" b="1">
            <a:solidFill>
              <a:srgbClr val="FF0000"/>
            </a:solidFill>
          </a:endParaRPr>
        </a:p>
      </dgm:t>
    </dgm:pt>
    <dgm:pt modelId="{88BCF087-DDD0-4DA4-91C5-EC54AFCC7285}">
      <dgm:prSet phldrT="[Texte]"/>
      <dgm:spPr/>
      <dgm:t>
        <a:bodyPr/>
        <a:lstStyle/>
        <a:p>
          <a:r>
            <a:rPr lang="fr-FR" b="1" dirty="0" smtClean="0"/>
            <a:t>partenaires</a:t>
          </a:r>
          <a:endParaRPr lang="fr-FR" b="1" dirty="0"/>
        </a:p>
      </dgm:t>
    </dgm:pt>
    <dgm:pt modelId="{2B2B3A20-9602-4B6A-B3B9-C893CE8775AD}" type="parTrans" cxnId="{971066D8-7CDF-49A9-8F0C-FE391CB7E2FE}">
      <dgm:prSet/>
      <dgm:spPr/>
      <dgm:t>
        <a:bodyPr/>
        <a:lstStyle/>
        <a:p>
          <a:endParaRPr lang="fr-FR" b="1">
            <a:solidFill>
              <a:srgbClr val="FF0000"/>
            </a:solidFill>
          </a:endParaRPr>
        </a:p>
      </dgm:t>
    </dgm:pt>
    <dgm:pt modelId="{367631ED-1F26-43C5-B21D-AD7067035983}" type="sibTrans" cxnId="{971066D8-7CDF-49A9-8F0C-FE391CB7E2FE}">
      <dgm:prSet/>
      <dgm:spPr/>
      <dgm:t>
        <a:bodyPr/>
        <a:lstStyle/>
        <a:p>
          <a:endParaRPr lang="fr-FR" b="1">
            <a:solidFill>
              <a:srgbClr val="FF0000"/>
            </a:solidFill>
          </a:endParaRPr>
        </a:p>
      </dgm:t>
    </dgm:pt>
    <dgm:pt modelId="{EDA2ECDC-0B62-4B64-B9FB-04C38CDFA45E}">
      <dgm:prSet phldrT="[Texte]"/>
      <dgm:spPr/>
      <dgm:t>
        <a:bodyPr/>
        <a:lstStyle/>
        <a:p>
          <a:r>
            <a:rPr lang="fr-FR" b="1" dirty="0" smtClean="0"/>
            <a:t>OIV</a:t>
          </a:r>
          <a:endParaRPr lang="fr-FR" b="1" dirty="0"/>
        </a:p>
      </dgm:t>
    </dgm:pt>
    <dgm:pt modelId="{F6E75BAD-1852-4FCB-9D64-25353BA92C29}" type="parTrans" cxnId="{81D4D583-9B22-4207-9183-11F6A426D5A8}">
      <dgm:prSet/>
      <dgm:spPr/>
      <dgm:t>
        <a:bodyPr/>
        <a:lstStyle/>
        <a:p>
          <a:endParaRPr lang="fr-FR" b="1">
            <a:solidFill>
              <a:srgbClr val="FF0000"/>
            </a:solidFill>
          </a:endParaRPr>
        </a:p>
      </dgm:t>
    </dgm:pt>
    <dgm:pt modelId="{A10F7D26-6FC9-4D5D-9165-6ADC441F9085}" type="sibTrans" cxnId="{81D4D583-9B22-4207-9183-11F6A426D5A8}">
      <dgm:prSet/>
      <dgm:spPr/>
      <dgm:t>
        <a:bodyPr/>
        <a:lstStyle/>
        <a:p>
          <a:endParaRPr lang="fr-FR" b="1">
            <a:solidFill>
              <a:srgbClr val="FF0000"/>
            </a:solidFill>
          </a:endParaRPr>
        </a:p>
      </dgm:t>
    </dgm:pt>
    <dgm:pt modelId="{9BB7B324-6E3D-4FAC-884E-3F792659213C}">
      <dgm:prSet phldrT="[Texte]"/>
      <dgm:spPr/>
      <dgm:t>
        <a:bodyPr/>
        <a:lstStyle/>
        <a:p>
          <a:r>
            <a:rPr lang="fr-FR" b="1" dirty="0" smtClean="0"/>
            <a:t>Nation</a:t>
          </a:r>
          <a:endParaRPr lang="fr-FR" b="1" dirty="0"/>
        </a:p>
      </dgm:t>
    </dgm:pt>
    <dgm:pt modelId="{B1E7CDF6-1DC8-47A2-93E9-A034FEF911BB}" type="parTrans" cxnId="{70C256C4-359A-4880-A411-897D968B933A}">
      <dgm:prSet/>
      <dgm:spPr/>
      <dgm:t>
        <a:bodyPr/>
        <a:lstStyle/>
        <a:p>
          <a:endParaRPr lang="fr-FR"/>
        </a:p>
      </dgm:t>
    </dgm:pt>
    <dgm:pt modelId="{99F7D557-6960-4C84-8DCA-5F14FAB28D79}" type="sibTrans" cxnId="{70C256C4-359A-4880-A411-897D968B933A}">
      <dgm:prSet/>
      <dgm:spPr/>
      <dgm:t>
        <a:bodyPr/>
        <a:lstStyle/>
        <a:p>
          <a:endParaRPr lang="fr-FR"/>
        </a:p>
      </dgm:t>
    </dgm:pt>
    <dgm:pt modelId="{267A2D47-7CAC-4A7F-AADA-6F9A22D9CDCD}" type="pres">
      <dgm:prSet presAssocID="{39244495-1511-4FB4-9B98-C56E22F1ED3B}" presName="Name0" presStyleCnt="0">
        <dgm:presLayoutVars>
          <dgm:dir/>
          <dgm:animOne val="branch"/>
          <dgm:animLvl val="lvl"/>
        </dgm:presLayoutVars>
      </dgm:prSet>
      <dgm:spPr/>
      <dgm:t>
        <a:bodyPr/>
        <a:lstStyle/>
        <a:p>
          <a:endParaRPr lang="fr-FR"/>
        </a:p>
      </dgm:t>
    </dgm:pt>
    <dgm:pt modelId="{70CD7BCD-7D0D-45E2-ADF0-49FEFBF9E1B0}" type="pres">
      <dgm:prSet presAssocID="{00476683-06EB-4CFB-9567-F0E786C6EF62}" presName="chaos" presStyleCnt="0"/>
      <dgm:spPr/>
    </dgm:pt>
    <dgm:pt modelId="{51812908-7C51-41AB-B4CE-BE8C68288FA3}" type="pres">
      <dgm:prSet presAssocID="{00476683-06EB-4CFB-9567-F0E786C6EF62}" presName="parTx1" presStyleLbl="revTx" presStyleIdx="0" presStyleCnt="3"/>
      <dgm:spPr/>
      <dgm:t>
        <a:bodyPr/>
        <a:lstStyle/>
        <a:p>
          <a:endParaRPr lang="fr-FR"/>
        </a:p>
      </dgm:t>
    </dgm:pt>
    <dgm:pt modelId="{7AB747DE-F0DE-4299-94B7-C39EA7891344}" type="pres">
      <dgm:prSet presAssocID="{00476683-06EB-4CFB-9567-F0E786C6EF62}" presName="c1" presStyleLbl="node1" presStyleIdx="0" presStyleCnt="19"/>
      <dgm:spPr/>
    </dgm:pt>
    <dgm:pt modelId="{88FC7A30-DE95-4DEC-8493-9D62483ED8F3}" type="pres">
      <dgm:prSet presAssocID="{00476683-06EB-4CFB-9567-F0E786C6EF62}" presName="c2" presStyleLbl="node1" presStyleIdx="1" presStyleCnt="19"/>
      <dgm:spPr/>
    </dgm:pt>
    <dgm:pt modelId="{CE3D53A1-E75E-4654-A56B-5D80082EA364}" type="pres">
      <dgm:prSet presAssocID="{00476683-06EB-4CFB-9567-F0E786C6EF62}" presName="c3" presStyleLbl="node1" presStyleIdx="2" presStyleCnt="19"/>
      <dgm:spPr/>
    </dgm:pt>
    <dgm:pt modelId="{AFA6F829-B892-46B5-9CAE-34BF65B238F6}" type="pres">
      <dgm:prSet presAssocID="{00476683-06EB-4CFB-9567-F0E786C6EF62}" presName="c4" presStyleLbl="node1" presStyleIdx="3" presStyleCnt="19"/>
      <dgm:spPr/>
    </dgm:pt>
    <dgm:pt modelId="{086111A2-967C-41E0-8719-F9951FB6D9D3}" type="pres">
      <dgm:prSet presAssocID="{00476683-06EB-4CFB-9567-F0E786C6EF62}" presName="c5" presStyleLbl="node1" presStyleIdx="4" presStyleCnt="19"/>
      <dgm:spPr/>
    </dgm:pt>
    <dgm:pt modelId="{3018B740-1172-4F98-B11D-D7E87CC3A169}" type="pres">
      <dgm:prSet presAssocID="{00476683-06EB-4CFB-9567-F0E786C6EF62}" presName="c6" presStyleLbl="node1" presStyleIdx="5" presStyleCnt="19"/>
      <dgm:spPr/>
    </dgm:pt>
    <dgm:pt modelId="{DBB2E10E-227F-4C86-97ED-A92E3269B89E}" type="pres">
      <dgm:prSet presAssocID="{00476683-06EB-4CFB-9567-F0E786C6EF62}" presName="c7" presStyleLbl="node1" presStyleIdx="6" presStyleCnt="19"/>
      <dgm:spPr/>
    </dgm:pt>
    <dgm:pt modelId="{77EB48BA-D87B-41CE-A49B-0FE03BCED5C1}" type="pres">
      <dgm:prSet presAssocID="{00476683-06EB-4CFB-9567-F0E786C6EF62}" presName="c8" presStyleLbl="node1" presStyleIdx="7" presStyleCnt="19"/>
      <dgm:spPr/>
    </dgm:pt>
    <dgm:pt modelId="{8C03F49A-83A4-4753-813C-220C8B5D31BF}" type="pres">
      <dgm:prSet presAssocID="{00476683-06EB-4CFB-9567-F0E786C6EF62}" presName="c9" presStyleLbl="node1" presStyleIdx="8" presStyleCnt="19"/>
      <dgm:spPr/>
    </dgm:pt>
    <dgm:pt modelId="{B5291325-2457-481D-8745-5F2A56D5D0CC}" type="pres">
      <dgm:prSet presAssocID="{00476683-06EB-4CFB-9567-F0E786C6EF62}" presName="c10" presStyleLbl="node1" presStyleIdx="9" presStyleCnt="19"/>
      <dgm:spPr/>
    </dgm:pt>
    <dgm:pt modelId="{7CD81977-1FAC-4007-B368-763470DF8A0A}" type="pres">
      <dgm:prSet presAssocID="{00476683-06EB-4CFB-9567-F0E786C6EF62}" presName="c11" presStyleLbl="node1" presStyleIdx="10" presStyleCnt="19"/>
      <dgm:spPr/>
    </dgm:pt>
    <dgm:pt modelId="{DE091B85-490C-4713-9097-782D804BD987}" type="pres">
      <dgm:prSet presAssocID="{00476683-06EB-4CFB-9567-F0E786C6EF62}" presName="c12" presStyleLbl="node1" presStyleIdx="11" presStyleCnt="19"/>
      <dgm:spPr/>
    </dgm:pt>
    <dgm:pt modelId="{95E2E369-5A72-4B2D-A8EE-0E0096980A15}" type="pres">
      <dgm:prSet presAssocID="{00476683-06EB-4CFB-9567-F0E786C6EF62}" presName="c13" presStyleLbl="node1" presStyleIdx="12" presStyleCnt="19"/>
      <dgm:spPr/>
    </dgm:pt>
    <dgm:pt modelId="{F7A4E980-01AA-4A67-8680-A17548325096}" type="pres">
      <dgm:prSet presAssocID="{00476683-06EB-4CFB-9567-F0E786C6EF62}" presName="c14" presStyleLbl="node1" presStyleIdx="13" presStyleCnt="19"/>
      <dgm:spPr/>
    </dgm:pt>
    <dgm:pt modelId="{D4DC4038-5DA3-4F44-8CBA-5D5A4BE8ED4B}" type="pres">
      <dgm:prSet presAssocID="{00476683-06EB-4CFB-9567-F0E786C6EF62}" presName="c15" presStyleLbl="node1" presStyleIdx="14" presStyleCnt="19"/>
      <dgm:spPr/>
    </dgm:pt>
    <dgm:pt modelId="{86552EC1-CD9A-4C65-8DC7-D1DEEE7CFE27}" type="pres">
      <dgm:prSet presAssocID="{00476683-06EB-4CFB-9567-F0E786C6EF62}" presName="c16" presStyleLbl="node1" presStyleIdx="15" presStyleCnt="19"/>
      <dgm:spPr/>
    </dgm:pt>
    <dgm:pt modelId="{02534E05-F1FA-42D6-B28D-EC28DA435EC8}" type="pres">
      <dgm:prSet presAssocID="{00476683-06EB-4CFB-9567-F0E786C6EF62}" presName="c17" presStyleLbl="node1" presStyleIdx="16" presStyleCnt="19"/>
      <dgm:spPr/>
    </dgm:pt>
    <dgm:pt modelId="{72961042-C414-4D60-A34D-C4E32587623F}" type="pres">
      <dgm:prSet presAssocID="{00476683-06EB-4CFB-9567-F0E786C6EF62}" presName="c18" presStyleLbl="node1" presStyleIdx="17" presStyleCnt="19"/>
      <dgm:spPr/>
    </dgm:pt>
    <dgm:pt modelId="{143FA426-B681-4D81-9BD3-97E4315CB5A0}" type="pres">
      <dgm:prSet presAssocID="{B5F9F815-0719-4E66-9003-C6BDAC568AB4}" presName="chevronComposite1" presStyleCnt="0"/>
      <dgm:spPr/>
    </dgm:pt>
    <dgm:pt modelId="{05C656B9-8A10-44BE-A4D6-A488C7FA2EE1}" type="pres">
      <dgm:prSet presAssocID="{B5F9F815-0719-4E66-9003-C6BDAC568AB4}" presName="chevron1" presStyleLbl="sibTrans2D1" presStyleIdx="0" presStyleCnt="3"/>
      <dgm:spPr/>
    </dgm:pt>
    <dgm:pt modelId="{4750C71D-F8C2-4666-A19A-B15DD82EFB78}" type="pres">
      <dgm:prSet presAssocID="{B5F9F815-0719-4E66-9003-C6BDAC568AB4}" presName="spChevron1" presStyleCnt="0"/>
      <dgm:spPr/>
    </dgm:pt>
    <dgm:pt modelId="{89AC665F-69B7-497C-9A9B-90A23B97C5C4}" type="pres">
      <dgm:prSet presAssocID="{88BCF087-DDD0-4DA4-91C5-EC54AFCC7285}" presName="middle" presStyleCnt="0"/>
      <dgm:spPr/>
    </dgm:pt>
    <dgm:pt modelId="{2BEEB264-B11C-40C9-B716-2E409C834E7C}" type="pres">
      <dgm:prSet presAssocID="{88BCF087-DDD0-4DA4-91C5-EC54AFCC7285}" presName="parTxMid" presStyleLbl="revTx" presStyleIdx="1" presStyleCnt="3"/>
      <dgm:spPr/>
      <dgm:t>
        <a:bodyPr/>
        <a:lstStyle/>
        <a:p>
          <a:endParaRPr lang="fr-FR"/>
        </a:p>
      </dgm:t>
    </dgm:pt>
    <dgm:pt modelId="{F6032003-50F3-4B37-92E5-0DEF1BD58446}" type="pres">
      <dgm:prSet presAssocID="{88BCF087-DDD0-4DA4-91C5-EC54AFCC7285}" presName="spMid" presStyleCnt="0"/>
      <dgm:spPr/>
    </dgm:pt>
    <dgm:pt modelId="{7560F992-A30D-4592-8E37-3A6548C745DB}" type="pres">
      <dgm:prSet presAssocID="{367631ED-1F26-43C5-B21D-AD7067035983}" presName="chevronComposite1" presStyleCnt="0"/>
      <dgm:spPr/>
    </dgm:pt>
    <dgm:pt modelId="{7DCB0B95-0C23-404D-86A9-2822EA62B512}" type="pres">
      <dgm:prSet presAssocID="{367631ED-1F26-43C5-B21D-AD7067035983}" presName="chevron1" presStyleLbl="sibTrans2D1" presStyleIdx="1" presStyleCnt="3"/>
      <dgm:spPr/>
    </dgm:pt>
    <dgm:pt modelId="{8D4D0A6E-F14A-42A6-8275-A9E54BFE5818}" type="pres">
      <dgm:prSet presAssocID="{367631ED-1F26-43C5-B21D-AD7067035983}" presName="spChevron1" presStyleCnt="0"/>
      <dgm:spPr/>
    </dgm:pt>
    <dgm:pt modelId="{7E1A19D4-2C6D-467A-9F47-3D1C7EDCD08E}" type="pres">
      <dgm:prSet presAssocID="{EDA2ECDC-0B62-4B64-B9FB-04C38CDFA45E}" presName="middle" presStyleCnt="0"/>
      <dgm:spPr/>
    </dgm:pt>
    <dgm:pt modelId="{FA47C93D-98B0-4FA5-8F15-711CB23A4FAB}" type="pres">
      <dgm:prSet presAssocID="{EDA2ECDC-0B62-4B64-B9FB-04C38CDFA45E}" presName="parTxMid" presStyleLbl="revTx" presStyleIdx="2" presStyleCnt="3"/>
      <dgm:spPr/>
      <dgm:t>
        <a:bodyPr/>
        <a:lstStyle/>
        <a:p>
          <a:endParaRPr lang="fr-FR"/>
        </a:p>
      </dgm:t>
    </dgm:pt>
    <dgm:pt modelId="{2DC11F8F-ADBB-4EE0-809D-80D5CAFB86F2}" type="pres">
      <dgm:prSet presAssocID="{EDA2ECDC-0B62-4B64-B9FB-04C38CDFA45E}" presName="spMid" presStyleCnt="0"/>
      <dgm:spPr/>
    </dgm:pt>
    <dgm:pt modelId="{7F8944A8-F442-41FB-AEDB-B0272C24432A}" type="pres">
      <dgm:prSet presAssocID="{A10F7D26-6FC9-4D5D-9165-6ADC441F9085}" presName="chevronComposite1" presStyleCnt="0"/>
      <dgm:spPr/>
    </dgm:pt>
    <dgm:pt modelId="{0B6DB81C-64DA-42C1-98DF-C6A08DEAEF39}" type="pres">
      <dgm:prSet presAssocID="{A10F7D26-6FC9-4D5D-9165-6ADC441F9085}" presName="chevron1" presStyleLbl="sibTrans2D1" presStyleIdx="2" presStyleCnt="3"/>
      <dgm:spPr/>
    </dgm:pt>
    <dgm:pt modelId="{03BAAAE3-4521-489A-9601-860157F9C1EC}" type="pres">
      <dgm:prSet presAssocID="{A10F7D26-6FC9-4D5D-9165-6ADC441F9085}" presName="spChevron1" presStyleCnt="0"/>
      <dgm:spPr/>
    </dgm:pt>
    <dgm:pt modelId="{3B73919B-4CF6-4F86-99CA-DA9DBEEF8BA6}" type="pres">
      <dgm:prSet presAssocID="{9BB7B324-6E3D-4FAC-884E-3F792659213C}" presName="last" presStyleCnt="0"/>
      <dgm:spPr/>
    </dgm:pt>
    <dgm:pt modelId="{413DC8B5-DAF9-47EB-8726-B79DB005AE55}" type="pres">
      <dgm:prSet presAssocID="{9BB7B324-6E3D-4FAC-884E-3F792659213C}" presName="circleTx" presStyleLbl="node1" presStyleIdx="18" presStyleCnt="19"/>
      <dgm:spPr/>
      <dgm:t>
        <a:bodyPr/>
        <a:lstStyle/>
        <a:p>
          <a:endParaRPr lang="fr-FR"/>
        </a:p>
      </dgm:t>
    </dgm:pt>
    <dgm:pt modelId="{68092DC4-E1C0-4507-AE5A-01FC0FAF0634}" type="pres">
      <dgm:prSet presAssocID="{9BB7B324-6E3D-4FAC-884E-3F792659213C}" presName="spN" presStyleCnt="0"/>
      <dgm:spPr/>
    </dgm:pt>
  </dgm:ptLst>
  <dgm:cxnLst>
    <dgm:cxn modelId="{7815BCA1-76FD-4392-B7E4-48B414907173}" type="presOf" srcId="{9BB7B324-6E3D-4FAC-884E-3F792659213C}" destId="{413DC8B5-DAF9-47EB-8726-B79DB005AE55}" srcOrd="0" destOrd="0" presId="urn:microsoft.com/office/officeart/2009/3/layout/RandomtoResultProcess"/>
    <dgm:cxn modelId="{81D4D583-9B22-4207-9183-11F6A426D5A8}" srcId="{39244495-1511-4FB4-9B98-C56E22F1ED3B}" destId="{EDA2ECDC-0B62-4B64-B9FB-04C38CDFA45E}" srcOrd="2" destOrd="0" parTransId="{F6E75BAD-1852-4FCB-9D64-25353BA92C29}" sibTransId="{A10F7D26-6FC9-4D5D-9165-6ADC441F9085}"/>
    <dgm:cxn modelId="{FD5297BA-5F83-438E-B0FA-1CF13C71E95C}" type="presOf" srcId="{00476683-06EB-4CFB-9567-F0E786C6EF62}" destId="{51812908-7C51-41AB-B4CE-BE8C68288FA3}" srcOrd="0" destOrd="0" presId="urn:microsoft.com/office/officeart/2009/3/layout/RandomtoResultProcess"/>
    <dgm:cxn modelId="{9504AD33-AA92-40B4-97A0-0FA284E579B7}" type="presOf" srcId="{88BCF087-DDD0-4DA4-91C5-EC54AFCC7285}" destId="{2BEEB264-B11C-40C9-B716-2E409C834E7C}" srcOrd="0" destOrd="0" presId="urn:microsoft.com/office/officeart/2009/3/layout/RandomtoResultProcess"/>
    <dgm:cxn modelId="{064C45F9-D485-4DAC-AE58-50DB85B909FF}" type="presOf" srcId="{39244495-1511-4FB4-9B98-C56E22F1ED3B}" destId="{267A2D47-7CAC-4A7F-AADA-6F9A22D9CDCD}" srcOrd="0" destOrd="0" presId="urn:microsoft.com/office/officeart/2009/3/layout/RandomtoResultProcess"/>
    <dgm:cxn modelId="{19EE55FD-8CE6-4E26-A17D-A2118E3AD063}" type="presOf" srcId="{EDA2ECDC-0B62-4B64-B9FB-04C38CDFA45E}" destId="{FA47C93D-98B0-4FA5-8F15-711CB23A4FAB}" srcOrd="0" destOrd="0" presId="urn:microsoft.com/office/officeart/2009/3/layout/RandomtoResultProcess"/>
    <dgm:cxn modelId="{70C256C4-359A-4880-A411-897D968B933A}" srcId="{39244495-1511-4FB4-9B98-C56E22F1ED3B}" destId="{9BB7B324-6E3D-4FAC-884E-3F792659213C}" srcOrd="3" destOrd="0" parTransId="{B1E7CDF6-1DC8-47A2-93E9-A034FEF911BB}" sibTransId="{99F7D557-6960-4C84-8DCA-5F14FAB28D79}"/>
    <dgm:cxn modelId="{048169B2-733D-4112-9D22-7C56ED599217}" srcId="{39244495-1511-4FB4-9B98-C56E22F1ED3B}" destId="{00476683-06EB-4CFB-9567-F0E786C6EF62}" srcOrd="0" destOrd="0" parTransId="{7F37B4C0-9A02-4846-9DC6-3A19D2E413F3}" sibTransId="{B5F9F815-0719-4E66-9003-C6BDAC568AB4}"/>
    <dgm:cxn modelId="{971066D8-7CDF-49A9-8F0C-FE391CB7E2FE}" srcId="{39244495-1511-4FB4-9B98-C56E22F1ED3B}" destId="{88BCF087-DDD0-4DA4-91C5-EC54AFCC7285}" srcOrd="1" destOrd="0" parTransId="{2B2B3A20-9602-4B6A-B3B9-C893CE8775AD}" sibTransId="{367631ED-1F26-43C5-B21D-AD7067035983}"/>
    <dgm:cxn modelId="{BA2DA781-8B8C-413A-8DED-AF9023F0A52A}" type="presParOf" srcId="{267A2D47-7CAC-4A7F-AADA-6F9A22D9CDCD}" destId="{70CD7BCD-7D0D-45E2-ADF0-49FEFBF9E1B0}" srcOrd="0" destOrd="0" presId="urn:microsoft.com/office/officeart/2009/3/layout/RandomtoResultProcess"/>
    <dgm:cxn modelId="{14D1DEB1-22C2-46B1-A437-9A6604D564DD}" type="presParOf" srcId="{70CD7BCD-7D0D-45E2-ADF0-49FEFBF9E1B0}" destId="{51812908-7C51-41AB-B4CE-BE8C68288FA3}" srcOrd="0" destOrd="0" presId="urn:microsoft.com/office/officeart/2009/3/layout/RandomtoResultProcess"/>
    <dgm:cxn modelId="{F41F04A4-14F7-4E50-8643-AB850DB81FCE}" type="presParOf" srcId="{70CD7BCD-7D0D-45E2-ADF0-49FEFBF9E1B0}" destId="{7AB747DE-F0DE-4299-94B7-C39EA7891344}" srcOrd="1" destOrd="0" presId="urn:microsoft.com/office/officeart/2009/3/layout/RandomtoResultProcess"/>
    <dgm:cxn modelId="{74C47D02-F264-448E-94B7-B21C7B17854B}" type="presParOf" srcId="{70CD7BCD-7D0D-45E2-ADF0-49FEFBF9E1B0}" destId="{88FC7A30-DE95-4DEC-8493-9D62483ED8F3}" srcOrd="2" destOrd="0" presId="urn:microsoft.com/office/officeart/2009/3/layout/RandomtoResultProcess"/>
    <dgm:cxn modelId="{DF54C11A-7519-473A-B0B1-B40067C708DF}" type="presParOf" srcId="{70CD7BCD-7D0D-45E2-ADF0-49FEFBF9E1B0}" destId="{CE3D53A1-E75E-4654-A56B-5D80082EA364}" srcOrd="3" destOrd="0" presId="urn:microsoft.com/office/officeart/2009/3/layout/RandomtoResultProcess"/>
    <dgm:cxn modelId="{8113EB6C-219E-4E73-9959-9CF4CC94AC46}" type="presParOf" srcId="{70CD7BCD-7D0D-45E2-ADF0-49FEFBF9E1B0}" destId="{AFA6F829-B892-46B5-9CAE-34BF65B238F6}" srcOrd="4" destOrd="0" presId="urn:microsoft.com/office/officeart/2009/3/layout/RandomtoResultProcess"/>
    <dgm:cxn modelId="{22F27054-83C5-4D05-8E7A-224341937387}" type="presParOf" srcId="{70CD7BCD-7D0D-45E2-ADF0-49FEFBF9E1B0}" destId="{086111A2-967C-41E0-8719-F9951FB6D9D3}" srcOrd="5" destOrd="0" presId="urn:microsoft.com/office/officeart/2009/3/layout/RandomtoResultProcess"/>
    <dgm:cxn modelId="{61FECA68-8937-467E-B635-5C9A2B429F00}" type="presParOf" srcId="{70CD7BCD-7D0D-45E2-ADF0-49FEFBF9E1B0}" destId="{3018B740-1172-4F98-B11D-D7E87CC3A169}" srcOrd="6" destOrd="0" presId="urn:microsoft.com/office/officeart/2009/3/layout/RandomtoResultProcess"/>
    <dgm:cxn modelId="{70C7AA3F-A8AC-40EA-A979-ECA1B4C51E8A}" type="presParOf" srcId="{70CD7BCD-7D0D-45E2-ADF0-49FEFBF9E1B0}" destId="{DBB2E10E-227F-4C86-97ED-A92E3269B89E}" srcOrd="7" destOrd="0" presId="urn:microsoft.com/office/officeart/2009/3/layout/RandomtoResultProcess"/>
    <dgm:cxn modelId="{570DEA2F-B9F3-45D1-88FE-24CC66AB4C19}" type="presParOf" srcId="{70CD7BCD-7D0D-45E2-ADF0-49FEFBF9E1B0}" destId="{77EB48BA-D87B-41CE-A49B-0FE03BCED5C1}" srcOrd="8" destOrd="0" presId="urn:microsoft.com/office/officeart/2009/3/layout/RandomtoResultProcess"/>
    <dgm:cxn modelId="{FD60C289-5080-4E9C-B8AE-4CE1BF3641F2}" type="presParOf" srcId="{70CD7BCD-7D0D-45E2-ADF0-49FEFBF9E1B0}" destId="{8C03F49A-83A4-4753-813C-220C8B5D31BF}" srcOrd="9" destOrd="0" presId="urn:microsoft.com/office/officeart/2009/3/layout/RandomtoResultProcess"/>
    <dgm:cxn modelId="{F102D4FD-340E-4A0C-B26B-F356EB379FC3}" type="presParOf" srcId="{70CD7BCD-7D0D-45E2-ADF0-49FEFBF9E1B0}" destId="{B5291325-2457-481D-8745-5F2A56D5D0CC}" srcOrd="10" destOrd="0" presId="urn:microsoft.com/office/officeart/2009/3/layout/RandomtoResultProcess"/>
    <dgm:cxn modelId="{84A87DF9-2487-49ED-ACFC-AABFBDBBBBBF}" type="presParOf" srcId="{70CD7BCD-7D0D-45E2-ADF0-49FEFBF9E1B0}" destId="{7CD81977-1FAC-4007-B368-763470DF8A0A}" srcOrd="11" destOrd="0" presId="urn:microsoft.com/office/officeart/2009/3/layout/RandomtoResultProcess"/>
    <dgm:cxn modelId="{C6B9303A-299F-4B9A-97A0-4EE95DAB6DBA}" type="presParOf" srcId="{70CD7BCD-7D0D-45E2-ADF0-49FEFBF9E1B0}" destId="{DE091B85-490C-4713-9097-782D804BD987}" srcOrd="12" destOrd="0" presId="urn:microsoft.com/office/officeart/2009/3/layout/RandomtoResultProcess"/>
    <dgm:cxn modelId="{95F8D8BA-D4C9-4A2F-878F-13468BD126DA}" type="presParOf" srcId="{70CD7BCD-7D0D-45E2-ADF0-49FEFBF9E1B0}" destId="{95E2E369-5A72-4B2D-A8EE-0E0096980A15}" srcOrd="13" destOrd="0" presId="urn:microsoft.com/office/officeart/2009/3/layout/RandomtoResultProcess"/>
    <dgm:cxn modelId="{B5A9FA22-10FC-4342-9E07-EC2FBF8FCC5E}" type="presParOf" srcId="{70CD7BCD-7D0D-45E2-ADF0-49FEFBF9E1B0}" destId="{F7A4E980-01AA-4A67-8680-A17548325096}" srcOrd="14" destOrd="0" presId="urn:microsoft.com/office/officeart/2009/3/layout/RandomtoResultProcess"/>
    <dgm:cxn modelId="{2E189915-E284-4A59-BDEB-2C997BCC0043}" type="presParOf" srcId="{70CD7BCD-7D0D-45E2-ADF0-49FEFBF9E1B0}" destId="{D4DC4038-5DA3-4F44-8CBA-5D5A4BE8ED4B}" srcOrd="15" destOrd="0" presId="urn:microsoft.com/office/officeart/2009/3/layout/RandomtoResultProcess"/>
    <dgm:cxn modelId="{5C1AB21D-B68A-4E53-A2D7-1267B9DF599F}" type="presParOf" srcId="{70CD7BCD-7D0D-45E2-ADF0-49FEFBF9E1B0}" destId="{86552EC1-CD9A-4C65-8DC7-D1DEEE7CFE27}" srcOrd="16" destOrd="0" presId="urn:microsoft.com/office/officeart/2009/3/layout/RandomtoResultProcess"/>
    <dgm:cxn modelId="{F3E45424-F7CC-476D-B7E7-A3BC04CA3562}" type="presParOf" srcId="{70CD7BCD-7D0D-45E2-ADF0-49FEFBF9E1B0}" destId="{02534E05-F1FA-42D6-B28D-EC28DA435EC8}" srcOrd="17" destOrd="0" presId="urn:microsoft.com/office/officeart/2009/3/layout/RandomtoResultProcess"/>
    <dgm:cxn modelId="{8C129EBB-1715-4B27-A68F-4975E55A1993}" type="presParOf" srcId="{70CD7BCD-7D0D-45E2-ADF0-49FEFBF9E1B0}" destId="{72961042-C414-4D60-A34D-C4E32587623F}" srcOrd="18" destOrd="0" presId="urn:microsoft.com/office/officeart/2009/3/layout/RandomtoResultProcess"/>
    <dgm:cxn modelId="{DDD3FF7E-792F-4362-A9C1-8AB7A5FEDEB7}" type="presParOf" srcId="{267A2D47-7CAC-4A7F-AADA-6F9A22D9CDCD}" destId="{143FA426-B681-4D81-9BD3-97E4315CB5A0}" srcOrd="1" destOrd="0" presId="urn:microsoft.com/office/officeart/2009/3/layout/RandomtoResultProcess"/>
    <dgm:cxn modelId="{2E41CDE2-ACEB-4D2E-8F01-B4E6AB6C8416}" type="presParOf" srcId="{143FA426-B681-4D81-9BD3-97E4315CB5A0}" destId="{05C656B9-8A10-44BE-A4D6-A488C7FA2EE1}" srcOrd="0" destOrd="0" presId="urn:microsoft.com/office/officeart/2009/3/layout/RandomtoResultProcess"/>
    <dgm:cxn modelId="{F141047E-E14B-4869-84FE-DFA4130FAB36}" type="presParOf" srcId="{143FA426-B681-4D81-9BD3-97E4315CB5A0}" destId="{4750C71D-F8C2-4666-A19A-B15DD82EFB78}" srcOrd="1" destOrd="0" presId="urn:microsoft.com/office/officeart/2009/3/layout/RandomtoResultProcess"/>
    <dgm:cxn modelId="{1A16EFA9-6259-4D22-9CE3-AEC30B5C12A6}" type="presParOf" srcId="{267A2D47-7CAC-4A7F-AADA-6F9A22D9CDCD}" destId="{89AC665F-69B7-497C-9A9B-90A23B97C5C4}" srcOrd="2" destOrd="0" presId="urn:microsoft.com/office/officeart/2009/3/layout/RandomtoResultProcess"/>
    <dgm:cxn modelId="{30D065B5-393E-43E9-80CB-3010C83A4015}" type="presParOf" srcId="{89AC665F-69B7-497C-9A9B-90A23B97C5C4}" destId="{2BEEB264-B11C-40C9-B716-2E409C834E7C}" srcOrd="0" destOrd="0" presId="urn:microsoft.com/office/officeart/2009/3/layout/RandomtoResultProcess"/>
    <dgm:cxn modelId="{683FC6ED-B951-48AF-9DDC-20F820BF2176}" type="presParOf" srcId="{89AC665F-69B7-497C-9A9B-90A23B97C5C4}" destId="{F6032003-50F3-4B37-92E5-0DEF1BD58446}" srcOrd="1" destOrd="0" presId="urn:microsoft.com/office/officeart/2009/3/layout/RandomtoResultProcess"/>
    <dgm:cxn modelId="{398ED1AF-041A-4EA1-A548-8474359C8FBD}" type="presParOf" srcId="{267A2D47-7CAC-4A7F-AADA-6F9A22D9CDCD}" destId="{7560F992-A30D-4592-8E37-3A6548C745DB}" srcOrd="3" destOrd="0" presId="urn:microsoft.com/office/officeart/2009/3/layout/RandomtoResultProcess"/>
    <dgm:cxn modelId="{1E47A84D-0874-495D-AB12-DDE7D081E185}" type="presParOf" srcId="{7560F992-A30D-4592-8E37-3A6548C745DB}" destId="{7DCB0B95-0C23-404D-86A9-2822EA62B512}" srcOrd="0" destOrd="0" presId="urn:microsoft.com/office/officeart/2009/3/layout/RandomtoResultProcess"/>
    <dgm:cxn modelId="{7F5424D2-B1DD-4E93-8106-E5B03AFFCD8A}" type="presParOf" srcId="{7560F992-A30D-4592-8E37-3A6548C745DB}" destId="{8D4D0A6E-F14A-42A6-8275-A9E54BFE5818}" srcOrd="1" destOrd="0" presId="urn:microsoft.com/office/officeart/2009/3/layout/RandomtoResultProcess"/>
    <dgm:cxn modelId="{AAE89CA8-AAF9-48AC-A2C3-FF83D5015986}" type="presParOf" srcId="{267A2D47-7CAC-4A7F-AADA-6F9A22D9CDCD}" destId="{7E1A19D4-2C6D-467A-9F47-3D1C7EDCD08E}" srcOrd="4" destOrd="0" presId="urn:microsoft.com/office/officeart/2009/3/layout/RandomtoResultProcess"/>
    <dgm:cxn modelId="{9018F01E-D7F2-4121-8604-C6312A754DF5}" type="presParOf" srcId="{7E1A19D4-2C6D-467A-9F47-3D1C7EDCD08E}" destId="{FA47C93D-98B0-4FA5-8F15-711CB23A4FAB}" srcOrd="0" destOrd="0" presId="urn:microsoft.com/office/officeart/2009/3/layout/RandomtoResultProcess"/>
    <dgm:cxn modelId="{231E9D55-32AE-429E-82AC-95BFA34B583B}" type="presParOf" srcId="{7E1A19D4-2C6D-467A-9F47-3D1C7EDCD08E}" destId="{2DC11F8F-ADBB-4EE0-809D-80D5CAFB86F2}" srcOrd="1" destOrd="0" presId="urn:microsoft.com/office/officeart/2009/3/layout/RandomtoResultProcess"/>
    <dgm:cxn modelId="{02C6ACE6-D86C-45F0-AA2A-35ED024E00F4}" type="presParOf" srcId="{267A2D47-7CAC-4A7F-AADA-6F9A22D9CDCD}" destId="{7F8944A8-F442-41FB-AEDB-B0272C24432A}" srcOrd="5" destOrd="0" presId="urn:microsoft.com/office/officeart/2009/3/layout/RandomtoResultProcess"/>
    <dgm:cxn modelId="{84232A18-45FC-4B03-AA4B-C12B88A17E75}" type="presParOf" srcId="{7F8944A8-F442-41FB-AEDB-B0272C24432A}" destId="{0B6DB81C-64DA-42C1-98DF-C6A08DEAEF39}" srcOrd="0" destOrd="0" presId="urn:microsoft.com/office/officeart/2009/3/layout/RandomtoResultProcess"/>
    <dgm:cxn modelId="{95BE7DF0-3C93-496E-A825-A8083244EA74}" type="presParOf" srcId="{7F8944A8-F442-41FB-AEDB-B0272C24432A}" destId="{03BAAAE3-4521-489A-9601-860157F9C1EC}" srcOrd="1" destOrd="0" presId="urn:microsoft.com/office/officeart/2009/3/layout/RandomtoResultProcess"/>
    <dgm:cxn modelId="{A93EEF37-F531-4556-8978-C2D10E551A59}" type="presParOf" srcId="{267A2D47-7CAC-4A7F-AADA-6F9A22D9CDCD}" destId="{3B73919B-4CF6-4F86-99CA-DA9DBEEF8BA6}" srcOrd="6" destOrd="0" presId="urn:microsoft.com/office/officeart/2009/3/layout/RandomtoResultProcess"/>
    <dgm:cxn modelId="{178A39A2-8DE5-4A56-9E69-2E96C647B16F}" type="presParOf" srcId="{3B73919B-4CF6-4F86-99CA-DA9DBEEF8BA6}" destId="{413DC8B5-DAF9-47EB-8726-B79DB005AE55}" srcOrd="0" destOrd="0" presId="urn:microsoft.com/office/officeart/2009/3/layout/RandomtoResultProcess"/>
    <dgm:cxn modelId="{F4B71721-E047-42F2-920F-F148D79657C5}" type="presParOf" srcId="{3B73919B-4CF6-4F86-99CA-DA9DBEEF8BA6}" destId="{68092DC4-E1C0-4507-AE5A-01FC0FAF0634}"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9500416-14FD-4E7C-B549-728439F6BF30}" type="doc">
      <dgm:prSet loTypeId="urn:microsoft.com/office/officeart/2005/8/layout/gear1" loCatId="process" qsTypeId="urn:microsoft.com/office/officeart/2005/8/quickstyle/3d4" qsCatId="3D" csTypeId="urn:microsoft.com/office/officeart/2005/8/colors/accent6_4" csCatId="accent6" phldr="1"/>
      <dgm:spPr/>
    </dgm:pt>
    <dgm:pt modelId="{181744AA-BA51-4647-A374-992BBBC61190}">
      <dgm:prSet phldrT="[Texte]" custT="1"/>
      <dgm:spPr/>
      <dgm:t>
        <a:bodyPr/>
        <a:lstStyle/>
        <a:p>
          <a:r>
            <a:rPr lang="fr-FR" sz="1400" b="1" dirty="0" smtClean="0"/>
            <a:t>Exécution de l’attaque – prise de contrôle – exfiltration de données sensibles</a:t>
          </a:r>
          <a:endParaRPr lang="fr-FR" sz="1400" b="1" dirty="0"/>
        </a:p>
      </dgm:t>
    </dgm:pt>
    <dgm:pt modelId="{50FB8D5D-A5F4-4818-A45D-A3EB923C1436}" type="parTrans" cxnId="{BCD44E2A-5ED6-4BBB-B245-4F5040A621C1}">
      <dgm:prSet/>
      <dgm:spPr/>
      <dgm:t>
        <a:bodyPr/>
        <a:lstStyle/>
        <a:p>
          <a:endParaRPr lang="fr-FR" sz="3600" b="1"/>
        </a:p>
      </dgm:t>
    </dgm:pt>
    <dgm:pt modelId="{7115A9BD-6605-4CA1-9C12-FB312AD1ADEB}" type="sibTrans" cxnId="{BCD44E2A-5ED6-4BBB-B245-4F5040A621C1}">
      <dgm:prSet/>
      <dgm:spPr/>
      <dgm:t>
        <a:bodyPr/>
        <a:lstStyle/>
        <a:p>
          <a:endParaRPr lang="fr-FR" sz="3600" b="1"/>
        </a:p>
      </dgm:t>
    </dgm:pt>
    <dgm:pt modelId="{1BF59A0E-C0AD-4D25-AB09-D53B67F5BFB1}">
      <dgm:prSet phldrT="[Texte]" custT="1"/>
      <dgm:spPr/>
      <dgm:t>
        <a:bodyPr/>
        <a:lstStyle/>
        <a:p>
          <a:r>
            <a:rPr lang="fr-FR" sz="1400" b="1" dirty="0" smtClean="0"/>
            <a:t>Reconnaissance et planification</a:t>
          </a:r>
          <a:endParaRPr lang="fr-FR" sz="1400" b="1" dirty="0"/>
        </a:p>
      </dgm:t>
    </dgm:pt>
    <dgm:pt modelId="{E78F9F4E-C03A-45D7-9AC1-898E7B8F1437}" type="parTrans" cxnId="{328E9231-067D-470A-B278-147B051BB91F}">
      <dgm:prSet/>
      <dgm:spPr/>
      <dgm:t>
        <a:bodyPr/>
        <a:lstStyle/>
        <a:p>
          <a:endParaRPr lang="fr-FR" sz="3600" b="1"/>
        </a:p>
      </dgm:t>
    </dgm:pt>
    <dgm:pt modelId="{2E906891-B3F7-486A-B627-D0DE545AE498}" type="sibTrans" cxnId="{328E9231-067D-470A-B278-147B051BB91F}">
      <dgm:prSet/>
      <dgm:spPr/>
      <dgm:t>
        <a:bodyPr/>
        <a:lstStyle/>
        <a:p>
          <a:endParaRPr lang="fr-FR" sz="3600" b="1"/>
        </a:p>
      </dgm:t>
    </dgm:pt>
    <dgm:pt modelId="{D4CA0693-3998-4349-B4FF-647942FEB3F4}">
      <dgm:prSet phldrT="[Texte]" phldr="1"/>
      <dgm:spPr/>
      <dgm:t>
        <a:bodyPr/>
        <a:lstStyle/>
        <a:p>
          <a:endParaRPr lang="fr-FR" sz="3600" b="1"/>
        </a:p>
      </dgm:t>
    </dgm:pt>
    <dgm:pt modelId="{4EC3825D-8E68-4DD6-9F7E-59DBA45019EE}" type="parTrans" cxnId="{67415D85-24AE-4BFC-B485-5EF29F0ECC59}">
      <dgm:prSet/>
      <dgm:spPr/>
      <dgm:t>
        <a:bodyPr/>
        <a:lstStyle/>
        <a:p>
          <a:endParaRPr lang="fr-FR" sz="3600" b="1"/>
        </a:p>
      </dgm:t>
    </dgm:pt>
    <dgm:pt modelId="{DD6F9686-D849-4DB8-B98E-E473BD6A312F}" type="sibTrans" cxnId="{67415D85-24AE-4BFC-B485-5EF29F0ECC59}">
      <dgm:prSet/>
      <dgm:spPr/>
      <dgm:t>
        <a:bodyPr/>
        <a:lstStyle/>
        <a:p>
          <a:endParaRPr lang="fr-FR" sz="3600" b="1"/>
        </a:p>
      </dgm:t>
    </dgm:pt>
    <dgm:pt modelId="{9673EC15-79D2-4C2B-90BE-1E5EC2F76491}">
      <dgm:prSet phldrT="[Texte]" custT="1"/>
      <dgm:spPr/>
      <dgm:t>
        <a:bodyPr/>
        <a:lstStyle/>
        <a:p>
          <a:r>
            <a:rPr lang="fr-FR" sz="1400" b="1" dirty="0" smtClean="0"/>
            <a:t>Analyse de la cible</a:t>
          </a:r>
          <a:endParaRPr lang="fr-FR" sz="1400" b="1" dirty="0"/>
        </a:p>
      </dgm:t>
    </dgm:pt>
    <dgm:pt modelId="{4035A664-4038-44BA-8274-B10BAC2D0C85}" type="parTrans" cxnId="{29576694-5057-4542-A769-38E8FB53ACF5}">
      <dgm:prSet/>
      <dgm:spPr/>
      <dgm:t>
        <a:bodyPr/>
        <a:lstStyle/>
        <a:p>
          <a:endParaRPr lang="fr-FR" sz="3600" b="1"/>
        </a:p>
      </dgm:t>
    </dgm:pt>
    <dgm:pt modelId="{90541563-35AD-4014-8FA3-6A8157FA4EE9}" type="sibTrans" cxnId="{29576694-5057-4542-A769-38E8FB53ACF5}">
      <dgm:prSet/>
      <dgm:spPr/>
      <dgm:t>
        <a:bodyPr/>
        <a:lstStyle/>
        <a:p>
          <a:endParaRPr lang="fr-FR" sz="3600" b="1"/>
        </a:p>
      </dgm:t>
    </dgm:pt>
    <dgm:pt modelId="{44A2CCC3-9181-435F-926E-17FB39A4E2FE}" type="pres">
      <dgm:prSet presAssocID="{49500416-14FD-4E7C-B549-728439F6BF30}" presName="composite" presStyleCnt="0">
        <dgm:presLayoutVars>
          <dgm:chMax val="3"/>
          <dgm:animLvl val="lvl"/>
          <dgm:resizeHandles val="exact"/>
        </dgm:presLayoutVars>
      </dgm:prSet>
      <dgm:spPr/>
    </dgm:pt>
    <dgm:pt modelId="{62C810D9-44C9-4C6A-823F-D98E2EB4DD82}" type="pres">
      <dgm:prSet presAssocID="{181744AA-BA51-4647-A374-992BBBC61190}" presName="gear1" presStyleLbl="node1" presStyleIdx="0" presStyleCnt="3">
        <dgm:presLayoutVars>
          <dgm:chMax val="1"/>
          <dgm:bulletEnabled val="1"/>
        </dgm:presLayoutVars>
      </dgm:prSet>
      <dgm:spPr/>
      <dgm:t>
        <a:bodyPr/>
        <a:lstStyle/>
        <a:p>
          <a:endParaRPr lang="fr-FR"/>
        </a:p>
      </dgm:t>
    </dgm:pt>
    <dgm:pt modelId="{3F87BFD0-6391-4004-86B8-2CF122DC06D2}" type="pres">
      <dgm:prSet presAssocID="{181744AA-BA51-4647-A374-992BBBC61190}" presName="gear1srcNode" presStyleLbl="node1" presStyleIdx="0" presStyleCnt="3"/>
      <dgm:spPr/>
      <dgm:t>
        <a:bodyPr/>
        <a:lstStyle/>
        <a:p>
          <a:endParaRPr lang="fr-FR"/>
        </a:p>
      </dgm:t>
    </dgm:pt>
    <dgm:pt modelId="{90ED2C67-E4BA-40CF-ACAC-DF256945419A}" type="pres">
      <dgm:prSet presAssocID="{181744AA-BA51-4647-A374-992BBBC61190}" presName="gear1dstNode" presStyleLbl="node1" presStyleIdx="0" presStyleCnt="3"/>
      <dgm:spPr/>
      <dgm:t>
        <a:bodyPr/>
        <a:lstStyle/>
        <a:p>
          <a:endParaRPr lang="fr-FR"/>
        </a:p>
      </dgm:t>
    </dgm:pt>
    <dgm:pt modelId="{EC5A4D43-1B1F-476A-B5B5-215107659877}" type="pres">
      <dgm:prSet presAssocID="{1BF59A0E-C0AD-4D25-AB09-D53B67F5BFB1}" presName="gear2" presStyleLbl="node1" presStyleIdx="1" presStyleCnt="3">
        <dgm:presLayoutVars>
          <dgm:chMax val="1"/>
          <dgm:bulletEnabled val="1"/>
        </dgm:presLayoutVars>
      </dgm:prSet>
      <dgm:spPr/>
      <dgm:t>
        <a:bodyPr/>
        <a:lstStyle/>
        <a:p>
          <a:endParaRPr lang="fr-FR"/>
        </a:p>
      </dgm:t>
    </dgm:pt>
    <dgm:pt modelId="{2FA8D0AC-A6D0-476A-B22B-25335AD86CD8}" type="pres">
      <dgm:prSet presAssocID="{1BF59A0E-C0AD-4D25-AB09-D53B67F5BFB1}" presName="gear2srcNode" presStyleLbl="node1" presStyleIdx="1" presStyleCnt="3"/>
      <dgm:spPr/>
      <dgm:t>
        <a:bodyPr/>
        <a:lstStyle/>
        <a:p>
          <a:endParaRPr lang="fr-FR"/>
        </a:p>
      </dgm:t>
    </dgm:pt>
    <dgm:pt modelId="{60505265-93E2-45D8-A30E-687B4D0872BA}" type="pres">
      <dgm:prSet presAssocID="{1BF59A0E-C0AD-4D25-AB09-D53B67F5BFB1}" presName="gear2dstNode" presStyleLbl="node1" presStyleIdx="1" presStyleCnt="3"/>
      <dgm:spPr/>
      <dgm:t>
        <a:bodyPr/>
        <a:lstStyle/>
        <a:p>
          <a:endParaRPr lang="fr-FR"/>
        </a:p>
      </dgm:t>
    </dgm:pt>
    <dgm:pt modelId="{99947783-0E2D-4AE2-8E6C-7AA390F85DE3}" type="pres">
      <dgm:prSet presAssocID="{9673EC15-79D2-4C2B-90BE-1E5EC2F76491}" presName="gear3" presStyleLbl="node1" presStyleIdx="2" presStyleCnt="3"/>
      <dgm:spPr/>
      <dgm:t>
        <a:bodyPr/>
        <a:lstStyle/>
        <a:p>
          <a:endParaRPr lang="fr-FR"/>
        </a:p>
      </dgm:t>
    </dgm:pt>
    <dgm:pt modelId="{74DE2147-C306-42EB-B2C4-461BA0309FFD}" type="pres">
      <dgm:prSet presAssocID="{9673EC15-79D2-4C2B-90BE-1E5EC2F76491}" presName="gear3tx" presStyleLbl="node1" presStyleIdx="2" presStyleCnt="3">
        <dgm:presLayoutVars>
          <dgm:chMax val="1"/>
          <dgm:bulletEnabled val="1"/>
        </dgm:presLayoutVars>
      </dgm:prSet>
      <dgm:spPr/>
      <dgm:t>
        <a:bodyPr/>
        <a:lstStyle/>
        <a:p>
          <a:endParaRPr lang="fr-FR"/>
        </a:p>
      </dgm:t>
    </dgm:pt>
    <dgm:pt modelId="{709D8F55-E94D-468E-B4E9-9BFA96474335}" type="pres">
      <dgm:prSet presAssocID="{9673EC15-79D2-4C2B-90BE-1E5EC2F76491}" presName="gear3srcNode" presStyleLbl="node1" presStyleIdx="2" presStyleCnt="3"/>
      <dgm:spPr/>
      <dgm:t>
        <a:bodyPr/>
        <a:lstStyle/>
        <a:p>
          <a:endParaRPr lang="fr-FR"/>
        </a:p>
      </dgm:t>
    </dgm:pt>
    <dgm:pt modelId="{7256F118-3BD6-4577-A414-AA5B12E81407}" type="pres">
      <dgm:prSet presAssocID="{9673EC15-79D2-4C2B-90BE-1E5EC2F76491}" presName="gear3dstNode" presStyleLbl="node1" presStyleIdx="2" presStyleCnt="3"/>
      <dgm:spPr/>
      <dgm:t>
        <a:bodyPr/>
        <a:lstStyle/>
        <a:p>
          <a:endParaRPr lang="fr-FR"/>
        </a:p>
      </dgm:t>
    </dgm:pt>
    <dgm:pt modelId="{BFFBE7B9-7A77-4DC7-B8A0-47DFF8B5681A}" type="pres">
      <dgm:prSet presAssocID="{7115A9BD-6605-4CA1-9C12-FB312AD1ADEB}" presName="connector1" presStyleLbl="sibTrans2D1" presStyleIdx="0" presStyleCnt="3"/>
      <dgm:spPr/>
      <dgm:t>
        <a:bodyPr/>
        <a:lstStyle/>
        <a:p>
          <a:endParaRPr lang="fr-FR"/>
        </a:p>
      </dgm:t>
    </dgm:pt>
    <dgm:pt modelId="{DD4B2ADD-4C75-4D9F-9952-3C029A61B8D2}" type="pres">
      <dgm:prSet presAssocID="{2E906891-B3F7-486A-B627-D0DE545AE498}" presName="connector2" presStyleLbl="sibTrans2D1" presStyleIdx="1" presStyleCnt="3"/>
      <dgm:spPr/>
      <dgm:t>
        <a:bodyPr/>
        <a:lstStyle/>
        <a:p>
          <a:endParaRPr lang="fr-FR"/>
        </a:p>
      </dgm:t>
    </dgm:pt>
    <dgm:pt modelId="{D955A37B-2338-4C6C-BE05-11EDE3216DD4}" type="pres">
      <dgm:prSet presAssocID="{90541563-35AD-4014-8FA3-6A8157FA4EE9}" presName="connector3" presStyleLbl="sibTrans2D1" presStyleIdx="2" presStyleCnt="3"/>
      <dgm:spPr/>
      <dgm:t>
        <a:bodyPr/>
        <a:lstStyle/>
        <a:p>
          <a:endParaRPr lang="fr-FR"/>
        </a:p>
      </dgm:t>
    </dgm:pt>
  </dgm:ptLst>
  <dgm:cxnLst>
    <dgm:cxn modelId="{ADF5C9A3-3EC8-4F0D-ABFC-693992995DCE}" type="presOf" srcId="{181744AA-BA51-4647-A374-992BBBC61190}" destId="{90ED2C67-E4BA-40CF-ACAC-DF256945419A}" srcOrd="2" destOrd="0" presId="urn:microsoft.com/office/officeart/2005/8/layout/gear1"/>
    <dgm:cxn modelId="{BCD44E2A-5ED6-4BBB-B245-4F5040A621C1}" srcId="{49500416-14FD-4E7C-B549-728439F6BF30}" destId="{181744AA-BA51-4647-A374-992BBBC61190}" srcOrd="0" destOrd="0" parTransId="{50FB8D5D-A5F4-4818-A45D-A3EB923C1436}" sibTransId="{7115A9BD-6605-4CA1-9C12-FB312AD1ADEB}"/>
    <dgm:cxn modelId="{20448E0F-72D0-4DE5-938D-65F74426DEFC}" type="presOf" srcId="{1BF59A0E-C0AD-4D25-AB09-D53B67F5BFB1}" destId="{2FA8D0AC-A6D0-476A-B22B-25335AD86CD8}" srcOrd="1" destOrd="0" presId="urn:microsoft.com/office/officeart/2005/8/layout/gear1"/>
    <dgm:cxn modelId="{0D7388B3-F993-4609-A00B-BA678416422A}" type="presOf" srcId="{90541563-35AD-4014-8FA3-6A8157FA4EE9}" destId="{D955A37B-2338-4C6C-BE05-11EDE3216DD4}" srcOrd="0" destOrd="0" presId="urn:microsoft.com/office/officeart/2005/8/layout/gear1"/>
    <dgm:cxn modelId="{29576694-5057-4542-A769-38E8FB53ACF5}" srcId="{49500416-14FD-4E7C-B549-728439F6BF30}" destId="{9673EC15-79D2-4C2B-90BE-1E5EC2F76491}" srcOrd="2" destOrd="0" parTransId="{4035A664-4038-44BA-8274-B10BAC2D0C85}" sibTransId="{90541563-35AD-4014-8FA3-6A8157FA4EE9}"/>
    <dgm:cxn modelId="{B8994A47-0AE6-493D-89D3-08227357DFEF}" type="presOf" srcId="{181744AA-BA51-4647-A374-992BBBC61190}" destId="{3F87BFD0-6391-4004-86B8-2CF122DC06D2}" srcOrd="1" destOrd="0" presId="urn:microsoft.com/office/officeart/2005/8/layout/gear1"/>
    <dgm:cxn modelId="{328E9231-067D-470A-B278-147B051BB91F}" srcId="{49500416-14FD-4E7C-B549-728439F6BF30}" destId="{1BF59A0E-C0AD-4D25-AB09-D53B67F5BFB1}" srcOrd="1" destOrd="0" parTransId="{E78F9F4E-C03A-45D7-9AC1-898E7B8F1437}" sibTransId="{2E906891-B3F7-486A-B627-D0DE545AE498}"/>
    <dgm:cxn modelId="{843C7CD9-593C-4339-A82E-E2ACE450DE7F}" type="presOf" srcId="{1BF59A0E-C0AD-4D25-AB09-D53B67F5BFB1}" destId="{60505265-93E2-45D8-A30E-687B4D0872BA}" srcOrd="2" destOrd="0" presId="urn:microsoft.com/office/officeart/2005/8/layout/gear1"/>
    <dgm:cxn modelId="{7357A942-C51A-476E-8C9A-1F802F7E72AF}" type="presOf" srcId="{7115A9BD-6605-4CA1-9C12-FB312AD1ADEB}" destId="{BFFBE7B9-7A77-4DC7-B8A0-47DFF8B5681A}" srcOrd="0" destOrd="0" presId="urn:microsoft.com/office/officeart/2005/8/layout/gear1"/>
    <dgm:cxn modelId="{67415D85-24AE-4BFC-B485-5EF29F0ECC59}" srcId="{49500416-14FD-4E7C-B549-728439F6BF30}" destId="{D4CA0693-3998-4349-B4FF-647942FEB3F4}" srcOrd="3" destOrd="0" parTransId="{4EC3825D-8E68-4DD6-9F7E-59DBA45019EE}" sibTransId="{DD6F9686-D849-4DB8-B98E-E473BD6A312F}"/>
    <dgm:cxn modelId="{B5527FC7-CB65-4C27-B194-B61AB5F7C0DC}" type="presOf" srcId="{9673EC15-79D2-4C2B-90BE-1E5EC2F76491}" destId="{99947783-0E2D-4AE2-8E6C-7AA390F85DE3}" srcOrd="0" destOrd="0" presId="urn:microsoft.com/office/officeart/2005/8/layout/gear1"/>
    <dgm:cxn modelId="{99EDEF8B-39BB-4ED9-AF1B-8DB226CE9AC0}" type="presOf" srcId="{9673EC15-79D2-4C2B-90BE-1E5EC2F76491}" destId="{709D8F55-E94D-468E-B4E9-9BFA96474335}" srcOrd="2" destOrd="0" presId="urn:microsoft.com/office/officeart/2005/8/layout/gear1"/>
    <dgm:cxn modelId="{97CB59AE-D772-4FD0-86F2-BAFFFB06E151}" type="presOf" srcId="{9673EC15-79D2-4C2B-90BE-1E5EC2F76491}" destId="{7256F118-3BD6-4577-A414-AA5B12E81407}" srcOrd="3" destOrd="0" presId="urn:microsoft.com/office/officeart/2005/8/layout/gear1"/>
    <dgm:cxn modelId="{AB742ED2-F76E-42A1-AA7F-C3252B75CBFE}" type="presOf" srcId="{49500416-14FD-4E7C-B549-728439F6BF30}" destId="{44A2CCC3-9181-435F-926E-17FB39A4E2FE}" srcOrd="0" destOrd="0" presId="urn:microsoft.com/office/officeart/2005/8/layout/gear1"/>
    <dgm:cxn modelId="{3690FFE5-0A9C-4C3F-8B3B-D9CCD8DC6443}" type="presOf" srcId="{2E906891-B3F7-486A-B627-D0DE545AE498}" destId="{DD4B2ADD-4C75-4D9F-9952-3C029A61B8D2}" srcOrd="0" destOrd="0" presId="urn:microsoft.com/office/officeart/2005/8/layout/gear1"/>
    <dgm:cxn modelId="{44AB81F0-806A-4B5F-93CE-A6742360E0E2}" type="presOf" srcId="{181744AA-BA51-4647-A374-992BBBC61190}" destId="{62C810D9-44C9-4C6A-823F-D98E2EB4DD82}" srcOrd="0" destOrd="0" presId="urn:microsoft.com/office/officeart/2005/8/layout/gear1"/>
    <dgm:cxn modelId="{343D093C-8667-4006-8D22-25D222D8BA3D}" type="presOf" srcId="{1BF59A0E-C0AD-4D25-AB09-D53B67F5BFB1}" destId="{EC5A4D43-1B1F-476A-B5B5-215107659877}" srcOrd="0" destOrd="0" presId="urn:microsoft.com/office/officeart/2005/8/layout/gear1"/>
    <dgm:cxn modelId="{DDECAA02-D1D0-4B29-905D-19EC8664DC83}" type="presOf" srcId="{9673EC15-79D2-4C2B-90BE-1E5EC2F76491}" destId="{74DE2147-C306-42EB-B2C4-461BA0309FFD}" srcOrd="1" destOrd="0" presId="urn:microsoft.com/office/officeart/2005/8/layout/gear1"/>
    <dgm:cxn modelId="{67DD5BB0-510F-456C-8D99-9FF37234138E}" type="presParOf" srcId="{44A2CCC3-9181-435F-926E-17FB39A4E2FE}" destId="{62C810D9-44C9-4C6A-823F-D98E2EB4DD82}" srcOrd="0" destOrd="0" presId="urn:microsoft.com/office/officeart/2005/8/layout/gear1"/>
    <dgm:cxn modelId="{F5B0730C-69E8-45A8-B38E-1404D14A16F9}" type="presParOf" srcId="{44A2CCC3-9181-435F-926E-17FB39A4E2FE}" destId="{3F87BFD0-6391-4004-86B8-2CF122DC06D2}" srcOrd="1" destOrd="0" presId="urn:microsoft.com/office/officeart/2005/8/layout/gear1"/>
    <dgm:cxn modelId="{B4B7C040-D77A-4F61-BEDF-AFC893899236}" type="presParOf" srcId="{44A2CCC3-9181-435F-926E-17FB39A4E2FE}" destId="{90ED2C67-E4BA-40CF-ACAC-DF256945419A}" srcOrd="2" destOrd="0" presId="urn:microsoft.com/office/officeart/2005/8/layout/gear1"/>
    <dgm:cxn modelId="{8C5C426C-3E05-4EE0-9295-5574A93BD087}" type="presParOf" srcId="{44A2CCC3-9181-435F-926E-17FB39A4E2FE}" destId="{EC5A4D43-1B1F-476A-B5B5-215107659877}" srcOrd="3" destOrd="0" presId="urn:microsoft.com/office/officeart/2005/8/layout/gear1"/>
    <dgm:cxn modelId="{6F0E73D9-5449-444C-9FE1-3FA8B581FAC9}" type="presParOf" srcId="{44A2CCC3-9181-435F-926E-17FB39A4E2FE}" destId="{2FA8D0AC-A6D0-476A-B22B-25335AD86CD8}" srcOrd="4" destOrd="0" presId="urn:microsoft.com/office/officeart/2005/8/layout/gear1"/>
    <dgm:cxn modelId="{02BD9E85-D307-4A17-A46C-39EADC1C9227}" type="presParOf" srcId="{44A2CCC3-9181-435F-926E-17FB39A4E2FE}" destId="{60505265-93E2-45D8-A30E-687B4D0872BA}" srcOrd="5" destOrd="0" presId="urn:microsoft.com/office/officeart/2005/8/layout/gear1"/>
    <dgm:cxn modelId="{664AC901-04DB-4CEF-BECB-D72D1B8C4848}" type="presParOf" srcId="{44A2CCC3-9181-435F-926E-17FB39A4E2FE}" destId="{99947783-0E2D-4AE2-8E6C-7AA390F85DE3}" srcOrd="6" destOrd="0" presId="urn:microsoft.com/office/officeart/2005/8/layout/gear1"/>
    <dgm:cxn modelId="{498D23A7-BF77-4857-8BEE-927E5A73D547}" type="presParOf" srcId="{44A2CCC3-9181-435F-926E-17FB39A4E2FE}" destId="{74DE2147-C306-42EB-B2C4-461BA0309FFD}" srcOrd="7" destOrd="0" presId="urn:microsoft.com/office/officeart/2005/8/layout/gear1"/>
    <dgm:cxn modelId="{951F7994-E6C8-497E-B852-8ABB9314DC42}" type="presParOf" srcId="{44A2CCC3-9181-435F-926E-17FB39A4E2FE}" destId="{709D8F55-E94D-468E-B4E9-9BFA96474335}" srcOrd="8" destOrd="0" presId="urn:microsoft.com/office/officeart/2005/8/layout/gear1"/>
    <dgm:cxn modelId="{B70B002E-6F68-4E6B-999D-6622B888E657}" type="presParOf" srcId="{44A2CCC3-9181-435F-926E-17FB39A4E2FE}" destId="{7256F118-3BD6-4577-A414-AA5B12E81407}" srcOrd="9" destOrd="0" presId="urn:microsoft.com/office/officeart/2005/8/layout/gear1"/>
    <dgm:cxn modelId="{1372B161-255E-46D7-BA15-9D80553CACE0}" type="presParOf" srcId="{44A2CCC3-9181-435F-926E-17FB39A4E2FE}" destId="{BFFBE7B9-7A77-4DC7-B8A0-47DFF8B5681A}" srcOrd="10" destOrd="0" presId="urn:microsoft.com/office/officeart/2005/8/layout/gear1"/>
    <dgm:cxn modelId="{A8E6C83B-3117-426F-8684-74ACF1800DB6}" type="presParOf" srcId="{44A2CCC3-9181-435F-926E-17FB39A4E2FE}" destId="{DD4B2ADD-4C75-4D9F-9952-3C029A61B8D2}" srcOrd="11" destOrd="0" presId="urn:microsoft.com/office/officeart/2005/8/layout/gear1"/>
    <dgm:cxn modelId="{3EB84A24-616F-4B09-B26D-F21E73FD903B}" type="presParOf" srcId="{44A2CCC3-9181-435F-926E-17FB39A4E2FE}" destId="{D955A37B-2338-4C6C-BE05-11EDE3216DD4}"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904F58-0B8E-473C-B45C-8FC564A0166B}" type="doc">
      <dgm:prSet loTypeId="urn:microsoft.com/office/officeart/2005/8/layout/list1" loCatId="list" qsTypeId="urn:microsoft.com/office/officeart/2005/8/quickstyle/simple1" qsCatId="simple" csTypeId="urn:microsoft.com/office/officeart/2005/8/colors/accent3_5" csCatId="accent3" phldr="1"/>
      <dgm:spPr/>
      <dgm:t>
        <a:bodyPr/>
        <a:lstStyle/>
        <a:p>
          <a:endParaRPr lang="fr-FR"/>
        </a:p>
      </dgm:t>
    </dgm:pt>
    <dgm:pt modelId="{B582C9E8-95F5-4B84-9777-9083410148C1}">
      <dgm:prSet phldrT="[Texte]"/>
      <dgm:spPr/>
      <dgm:t>
        <a:bodyPr/>
        <a:lstStyle/>
        <a:p>
          <a:r>
            <a:rPr lang="fr-FR" dirty="0" smtClean="0"/>
            <a:t>www.entreprise.com</a:t>
          </a:r>
          <a:endParaRPr lang="fr-FR" dirty="0"/>
        </a:p>
      </dgm:t>
    </dgm:pt>
    <dgm:pt modelId="{7C090FF6-53D6-4E24-AC79-C324F8B241D8}" type="parTrans" cxnId="{23B0DD58-2E94-4C96-B2C4-59DC774B8D55}">
      <dgm:prSet/>
      <dgm:spPr/>
      <dgm:t>
        <a:bodyPr/>
        <a:lstStyle/>
        <a:p>
          <a:endParaRPr lang="fr-FR"/>
        </a:p>
      </dgm:t>
    </dgm:pt>
    <dgm:pt modelId="{32096E7F-3EA9-4812-81A6-453126D04218}" type="sibTrans" cxnId="{23B0DD58-2E94-4C96-B2C4-59DC774B8D55}">
      <dgm:prSet/>
      <dgm:spPr/>
      <dgm:t>
        <a:bodyPr/>
        <a:lstStyle/>
        <a:p>
          <a:endParaRPr lang="fr-FR"/>
        </a:p>
      </dgm:t>
    </dgm:pt>
    <dgm:pt modelId="{4B41D3AE-23B8-41FB-A9C5-3B5E83113E73}">
      <dgm:prSet phldrT="[Texte]"/>
      <dgm:spPr/>
      <dgm:t>
        <a:bodyPr/>
        <a:lstStyle/>
        <a:p>
          <a:r>
            <a:rPr lang="fr-FR" dirty="0" smtClean="0"/>
            <a:t>Collaborateurs</a:t>
          </a:r>
          <a:endParaRPr lang="fr-FR" dirty="0"/>
        </a:p>
      </dgm:t>
    </dgm:pt>
    <dgm:pt modelId="{B1D6914F-78A7-4634-A99B-0946E090EE07}" type="parTrans" cxnId="{2E559C04-CD27-432D-BB0F-65A420F945A9}">
      <dgm:prSet/>
      <dgm:spPr/>
      <dgm:t>
        <a:bodyPr/>
        <a:lstStyle/>
        <a:p>
          <a:endParaRPr lang="fr-FR"/>
        </a:p>
      </dgm:t>
    </dgm:pt>
    <dgm:pt modelId="{9C99D1C9-DF6B-4DF3-BD19-E75C69BA856C}" type="sibTrans" cxnId="{2E559C04-CD27-432D-BB0F-65A420F945A9}">
      <dgm:prSet/>
      <dgm:spPr/>
      <dgm:t>
        <a:bodyPr/>
        <a:lstStyle/>
        <a:p>
          <a:endParaRPr lang="fr-FR"/>
        </a:p>
      </dgm:t>
    </dgm:pt>
    <dgm:pt modelId="{5B0B373A-E0D3-45E6-BBD5-F4981C1C3992}">
      <dgm:prSet phldrT="[Texte]"/>
      <dgm:spPr/>
      <dgm:t>
        <a:bodyPr/>
        <a:lstStyle/>
        <a:p>
          <a:r>
            <a:rPr lang="fr-FR" dirty="0" smtClean="0"/>
            <a:t>Partenaires (sous-traitants, fournisseurs)</a:t>
          </a:r>
          <a:endParaRPr lang="fr-FR" dirty="0"/>
        </a:p>
      </dgm:t>
    </dgm:pt>
    <dgm:pt modelId="{97F76221-1568-43F1-AD12-F8FA0D5E8D32}" type="parTrans" cxnId="{F853663D-2ED1-471F-8883-B4603D2928CB}">
      <dgm:prSet/>
      <dgm:spPr/>
      <dgm:t>
        <a:bodyPr/>
        <a:lstStyle/>
        <a:p>
          <a:endParaRPr lang="fr-FR"/>
        </a:p>
      </dgm:t>
    </dgm:pt>
    <dgm:pt modelId="{C71A7681-4132-4BD7-9D98-89F208200DA5}" type="sibTrans" cxnId="{F853663D-2ED1-471F-8883-B4603D2928CB}">
      <dgm:prSet/>
      <dgm:spPr/>
      <dgm:t>
        <a:bodyPr/>
        <a:lstStyle/>
        <a:p>
          <a:endParaRPr lang="fr-FR"/>
        </a:p>
      </dgm:t>
    </dgm:pt>
    <dgm:pt modelId="{586BFFF0-EA61-4A30-ADD0-1CEE81B80539}">
      <dgm:prSet phldrT="[Texte]"/>
      <dgm:spPr/>
      <dgm:t>
        <a:bodyPr/>
        <a:lstStyle/>
        <a:p>
          <a:r>
            <a:rPr lang="fr-FR" dirty="0" smtClean="0"/>
            <a:t>Environnement</a:t>
          </a:r>
          <a:endParaRPr lang="fr-FR" dirty="0"/>
        </a:p>
      </dgm:t>
    </dgm:pt>
    <dgm:pt modelId="{99C35460-EBD3-430F-B7B3-B4E32E6EBD89}" type="parTrans" cxnId="{358F0F08-9273-47E4-886D-989A20BF2F4B}">
      <dgm:prSet/>
      <dgm:spPr/>
      <dgm:t>
        <a:bodyPr/>
        <a:lstStyle/>
        <a:p>
          <a:endParaRPr lang="fr-FR"/>
        </a:p>
      </dgm:t>
    </dgm:pt>
    <dgm:pt modelId="{E14AB20C-BC19-46C0-BE7E-4F2FF64C2ED8}" type="sibTrans" cxnId="{358F0F08-9273-47E4-886D-989A20BF2F4B}">
      <dgm:prSet/>
      <dgm:spPr/>
      <dgm:t>
        <a:bodyPr/>
        <a:lstStyle/>
        <a:p>
          <a:endParaRPr lang="fr-FR"/>
        </a:p>
      </dgm:t>
    </dgm:pt>
    <dgm:pt modelId="{018CE2E0-BACD-4969-9AB4-C684106C4618}">
      <dgm:prSet phldrT="[Texte]"/>
      <dgm:spPr/>
      <dgm:t>
        <a:bodyPr/>
        <a:lstStyle/>
        <a:p>
          <a:r>
            <a:rPr lang="fr-FR" dirty="0" smtClean="0"/>
            <a:t>Logiciels &amp; documentation</a:t>
          </a:r>
          <a:endParaRPr lang="fr-FR" dirty="0"/>
        </a:p>
      </dgm:t>
    </dgm:pt>
    <dgm:pt modelId="{4EBE2A65-6A9D-4CA2-B385-66CD4297F086}" type="parTrans" cxnId="{8ABF91BB-1809-4074-BF38-A4CE50CFB663}">
      <dgm:prSet/>
      <dgm:spPr/>
      <dgm:t>
        <a:bodyPr/>
        <a:lstStyle/>
        <a:p>
          <a:endParaRPr lang="fr-FR"/>
        </a:p>
      </dgm:t>
    </dgm:pt>
    <dgm:pt modelId="{94B16CCD-2A3C-4EA5-8E54-D29AA04F1E67}" type="sibTrans" cxnId="{8ABF91BB-1809-4074-BF38-A4CE50CFB663}">
      <dgm:prSet/>
      <dgm:spPr/>
      <dgm:t>
        <a:bodyPr/>
        <a:lstStyle/>
        <a:p>
          <a:endParaRPr lang="fr-FR"/>
        </a:p>
      </dgm:t>
    </dgm:pt>
    <dgm:pt modelId="{0417235D-2E92-46F4-97E3-205DE3CCD997}" type="pres">
      <dgm:prSet presAssocID="{7B904F58-0B8E-473C-B45C-8FC564A0166B}" presName="linear" presStyleCnt="0">
        <dgm:presLayoutVars>
          <dgm:dir/>
          <dgm:animLvl val="lvl"/>
          <dgm:resizeHandles val="exact"/>
        </dgm:presLayoutVars>
      </dgm:prSet>
      <dgm:spPr/>
      <dgm:t>
        <a:bodyPr/>
        <a:lstStyle/>
        <a:p>
          <a:endParaRPr lang="fr-FR"/>
        </a:p>
      </dgm:t>
    </dgm:pt>
    <dgm:pt modelId="{61C4642F-E9A9-4BFE-BABB-2BFC9959A071}" type="pres">
      <dgm:prSet presAssocID="{B582C9E8-95F5-4B84-9777-9083410148C1}" presName="parentLin" presStyleCnt="0"/>
      <dgm:spPr/>
    </dgm:pt>
    <dgm:pt modelId="{BB4B5385-2B91-4A5E-8329-84E37180D549}" type="pres">
      <dgm:prSet presAssocID="{B582C9E8-95F5-4B84-9777-9083410148C1}" presName="parentLeftMargin" presStyleLbl="node1" presStyleIdx="0" presStyleCnt="5"/>
      <dgm:spPr/>
      <dgm:t>
        <a:bodyPr/>
        <a:lstStyle/>
        <a:p>
          <a:endParaRPr lang="fr-FR"/>
        </a:p>
      </dgm:t>
    </dgm:pt>
    <dgm:pt modelId="{2D88B2F1-9637-4340-B781-B9D496C63F35}" type="pres">
      <dgm:prSet presAssocID="{B582C9E8-95F5-4B84-9777-9083410148C1}" presName="parentText" presStyleLbl="node1" presStyleIdx="0" presStyleCnt="5">
        <dgm:presLayoutVars>
          <dgm:chMax val="0"/>
          <dgm:bulletEnabled val="1"/>
        </dgm:presLayoutVars>
      </dgm:prSet>
      <dgm:spPr/>
      <dgm:t>
        <a:bodyPr/>
        <a:lstStyle/>
        <a:p>
          <a:endParaRPr lang="fr-FR"/>
        </a:p>
      </dgm:t>
    </dgm:pt>
    <dgm:pt modelId="{4865F967-FD42-43D2-9D45-8F8CE6603AAB}" type="pres">
      <dgm:prSet presAssocID="{B582C9E8-95F5-4B84-9777-9083410148C1}" presName="negativeSpace" presStyleCnt="0"/>
      <dgm:spPr/>
    </dgm:pt>
    <dgm:pt modelId="{465929FC-92A8-484E-A21C-44F66F9053E8}" type="pres">
      <dgm:prSet presAssocID="{B582C9E8-95F5-4B84-9777-9083410148C1}" presName="childText" presStyleLbl="conFgAcc1" presStyleIdx="0" presStyleCnt="5">
        <dgm:presLayoutVars>
          <dgm:bulletEnabled val="1"/>
        </dgm:presLayoutVars>
      </dgm:prSet>
      <dgm:spPr/>
    </dgm:pt>
    <dgm:pt modelId="{2EA9E245-9140-4833-A13D-855357342594}" type="pres">
      <dgm:prSet presAssocID="{32096E7F-3EA9-4812-81A6-453126D04218}" presName="spaceBetweenRectangles" presStyleCnt="0"/>
      <dgm:spPr/>
    </dgm:pt>
    <dgm:pt modelId="{E8F855F2-4125-4D64-9DC3-C4FAB8DBC5A3}" type="pres">
      <dgm:prSet presAssocID="{4B41D3AE-23B8-41FB-A9C5-3B5E83113E73}" presName="parentLin" presStyleCnt="0"/>
      <dgm:spPr/>
    </dgm:pt>
    <dgm:pt modelId="{694CB687-4026-44FC-A534-19B237E3A445}" type="pres">
      <dgm:prSet presAssocID="{4B41D3AE-23B8-41FB-A9C5-3B5E83113E73}" presName="parentLeftMargin" presStyleLbl="node1" presStyleIdx="0" presStyleCnt="5"/>
      <dgm:spPr/>
      <dgm:t>
        <a:bodyPr/>
        <a:lstStyle/>
        <a:p>
          <a:endParaRPr lang="fr-FR"/>
        </a:p>
      </dgm:t>
    </dgm:pt>
    <dgm:pt modelId="{ACAAC469-AEC8-4BEA-B33B-08AF00DF3953}" type="pres">
      <dgm:prSet presAssocID="{4B41D3AE-23B8-41FB-A9C5-3B5E83113E73}" presName="parentText" presStyleLbl="node1" presStyleIdx="1" presStyleCnt="5">
        <dgm:presLayoutVars>
          <dgm:chMax val="0"/>
          <dgm:bulletEnabled val="1"/>
        </dgm:presLayoutVars>
      </dgm:prSet>
      <dgm:spPr/>
      <dgm:t>
        <a:bodyPr/>
        <a:lstStyle/>
        <a:p>
          <a:endParaRPr lang="fr-FR"/>
        </a:p>
      </dgm:t>
    </dgm:pt>
    <dgm:pt modelId="{EE309F74-1DDA-4A12-875A-50CA429B40D7}" type="pres">
      <dgm:prSet presAssocID="{4B41D3AE-23B8-41FB-A9C5-3B5E83113E73}" presName="negativeSpace" presStyleCnt="0"/>
      <dgm:spPr/>
    </dgm:pt>
    <dgm:pt modelId="{56135831-FDF3-4C77-A15B-CB7180DEC06E}" type="pres">
      <dgm:prSet presAssocID="{4B41D3AE-23B8-41FB-A9C5-3B5E83113E73}" presName="childText" presStyleLbl="conFgAcc1" presStyleIdx="1" presStyleCnt="5">
        <dgm:presLayoutVars>
          <dgm:bulletEnabled val="1"/>
        </dgm:presLayoutVars>
      </dgm:prSet>
      <dgm:spPr/>
    </dgm:pt>
    <dgm:pt modelId="{B8C69D50-4219-421A-8447-84CCC5BBC85B}" type="pres">
      <dgm:prSet presAssocID="{9C99D1C9-DF6B-4DF3-BD19-E75C69BA856C}" presName="spaceBetweenRectangles" presStyleCnt="0"/>
      <dgm:spPr/>
    </dgm:pt>
    <dgm:pt modelId="{C3F5B877-BC72-4C4C-B087-2584AD520E81}" type="pres">
      <dgm:prSet presAssocID="{5B0B373A-E0D3-45E6-BBD5-F4981C1C3992}" presName="parentLin" presStyleCnt="0"/>
      <dgm:spPr/>
    </dgm:pt>
    <dgm:pt modelId="{943376B2-8E7A-4AE2-B218-F797BADD4FEB}" type="pres">
      <dgm:prSet presAssocID="{5B0B373A-E0D3-45E6-BBD5-F4981C1C3992}" presName="parentLeftMargin" presStyleLbl="node1" presStyleIdx="1" presStyleCnt="5"/>
      <dgm:spPr/>
      <dgm:t>
        <a:bodyPr/>
        <a:lstStyle/>
        <a:p>
          <a:endParaRPr lang="fr-FR"/>
        </a:p>
      </dgm:t>
    </dgm:pt>
    <dgm:pt modelId="{70252DAF-D414-41B5-ABDC-4DA32018B370}" type="pres">
      <dgm:prSet presAssocID="{5B0B373A-E0D3-45E6-BBD5-F4981C1C3992}" presName="parentText" presStyleLbl="node1" presStyleIdx="2" presStyleCnt="5">
        <dgm:presLayoutVars>
          <dgm:chMax val="0"/>
          <dgm:bulletEnabled val="1"/>
        </dgm:presLayoutVars>
      </dgm:prSet>
      <dgm:spPr/>
      <dgm:t>
        <a:bodyPr/>
        <a:lstStyle/>
        <a:p>
          <a:endParaRPr lang="fr-FR"/>
        </a:p>
      </dgm:t>
    </dgm:pt>
    <dgm:pt modelId="{DF3DE84E-E1A8-4E61-92E8-4C1E2B99578D}" type="pres">
      <dgm:prSet presAssocID="{5B0B373A-E0D3-45E6-BBD5-F4981C1C3992}" presName="negativeSpace" presStyleCnt="0"/>
      <dgm:spPr/>
    </dgm:pt>
    <dgm:pt modelId="{DE0A74D0-AD8E-4B49-914C-77006563AE6E}" type="pres">
      <dgm:prSet presAssocID="{5B0B373A-E0D3-45E6-BBD5-F4981C1C3992}" presName="childText" presStyleLbl="conFgAcc1" presStyleIdx="2" presStyleCnt="5">
        <dgm:presLayoutVars>
          <dgm:bulletEnabled val="1"/>
        </dgm:presLayoutVars>
      </dgm:prSet>
      <dgm:spPr/>
    </dgm:pt>
    <dgm:pt modelId="{CFCFDD66-A69A-4DA0-8F02-75F575CDA30A}" type="pres">
      <dgm:prSet presAssocID="{C71A7681-4132-4BD7-9D98-89F208200DA5}" presName="spaceBetweenRectangles" presStyleCnt="0"/>
      <dgm:spPr/>
    </dgm:pt>
    <dgm:pt modelId="{BF8B16FE-9E75-4C35-9DBF-076071A086FF}" type="pres">
      <dgm:prSet presAssocID="{586BFFF0-EA61-4A30-ADD0-1CEE81B80539}" presName="parentLin" presStyleCnt="0"/>
      <dgm:spPr/>
    </dgm:pt>
    <dgm:pt modelId="{582E7852-B976-4C19-852E-B0D998F44AE3}" type="pres">
      <dgm:prSet presAssocID="{586BFFF0-EA61-4A30-ADD0-1CEE81B80539}" presName="parentLeftMargin" presStyleLbl="node1" presStyleIdx="2" presStyleCnt="5"/>
      <dgm:spPr/>
      <dgm:t>
        <a:bodyPr/>
        <a:lstStyle/>
        <a:p>
          <a:endParaRPr lang="fr-FR"/>
        </a:p>
      </dgm:t>
    </dgm:pt>
    <dgm:pt modelId="{116EFF01-6970-427D-8BA4-A334112F8201}" type="pres">
      <dgm:prSet presAssocID="{586BFFF0-EA61-4A30-ADD0-1CEE81B80539}" presName="parentText" presStyleLbl="node1" presStyleIdx="3" presStyleCnt="5">
        <dgm:presLayoutVars>
          <dgm:chMax val="0"/>
          <dgm:bulletEnabled val="1"/>
        </dgm:presLayoutVars>
      </dgm:prSet>
      <dgm:spPr/>
      <dgm:t>
        <a:bodyPr/>
        <a:lstStyle/>
        <a:p>
          <a:endParaRPr lang="fr-FR"/>
        </a:p>
      </dgm:t>
    </dgm:pt>
    <dgm:pt modelId="{18850B9C-E16B-40D2-8338-6150C8DF7359}" type="pres">
      <dgm:prSet presAssocID="{586BFFF0-EA61-4A30-ADD0-1CEE81B80539}" presName="negativeSpace" presStyleCnt="0"/>
      <dgm:spPr/>
    </dgm:pt>
    <dgm:pt modelId="{AACD5AF3-07A9-4906-A9F8-C256B8A89FBE}" type="pres">
      <dgm:prSet presAssocID="{586BFFF0-EA61-4A30-ADD0-1CEE81B80539}" presName="childText" presStyleLbl="conFgAcc1" presStyleIdx="3" presStyleCnt="5">
        <dgm:presLayoutVars>
          <dgm:bulletEnabled val="1"/>
        </dgm:presLayoutVars>
      </dgm:prSet>
      <dgm:spPr/>
    </dgm:pt>
    <dgm:pt modelId="{C95A09A9-1927-432A-825A-F87719C7182C}" type="pres">
      <dgm:prSet presAssocID="{E14AB20C-BC19-46C0-BE7E-4F2FF64C2ED8}" presName="spaceBetweenRectangles" presStyleCnt="0"/>
      <dgm:spPr/>
    </dgm:pt>
    <dgm:pt modelId="{942B30B0-E476-4078-A734-549EF198190F}" type="pres">
      <dgm:prSet presAssocID="{018CE2E0-BACD-4969-9AB4-C684106C4618}" presName="parentLin" presStyleCnt="0"/>
      <dgm:spPr/>
    </dgm:pt>
    <dgm:pt modelId="{80410542-C417-436E-8BB3-6393201214B1}" type="pres">
      <dgm:prSet presAssocID="{018CE2E0-BACD-4969-9AB4-C684106C4618}" presName="parentLeftMargin" presStyleLbl="node1" presStyleIdx="3" presStyleCnt="5"/>
      <dgm:spPr/>
      <dgm:t>
        <a:bodyPr/>
        <a:lstStyle/>
        <a:p>
          <a:endParaRPr lang="fr-FR"/>
        </a:p>
      </dgm:t>
    </dgm:pt>
    <dgm:pt modelId="{3BDCB87E-2188-464F-87E1-CFD22D845A57}" type="pres">
      <dgm:prSet presAssocID="{018CE2E0-BACD-4969-9AB4-C684106C4618}" presName="parentText" presStyleLbl="node1" presStyleIdx="4" presStyleCnt="5">
        <dgm:presLayoutVars>
          <dgm:chMax val="0"/>
          <dgm:bulletEnabled val="1"/>
        </dgm:presLayoutVars>
      </dgm:prSet>
      <dgm:spPr/>
      <dgm:t>
        <a:bodyPr/>
        <a:lstStyle/>
        <a:p>
          <a:endParaRPr lang="fr-FR"/>
        </a:p>
      </dgm:t>
    </dgm:pt>
    <dgm:pt modelId="{7EAD23AE-4F46-41EA-9BBB-1AB97B805343}" type="pres">
      <dgm:prSet presAssocID="{018CE2E0-BACD-4969-9AB4-C684106C4618}" presName="negativeSpace" presStyleCnt="0"/>
      <dgm:spPr/>
    </dgm:pt>
    <dgm:pt modelId="{36822846-5BCD-48CA-9C6E-B19EA758A58B}" type="pres">
      <dgm:prSet presAssocID="{018CE2E0-BACD-4969-9AB4-C684106C4618}" presName="childText" presStyleLbl="conFgAcc1" presStyleIdx="4" presStyleCnt="5">
        <dgm:presLayoutVars>
          <dgm:bulletEnabled val="1"/>
        </dgm:presLayoutVars>
      </dgm:prSet>
      <dgm:spPr/>
    </dgm:pt>
  </dgm:ptLst>
  <dgm:cxnLst>
    <dgm:cxn modelId="{BE25F365-C7A0-4BD0-8978-248DE5035CD4}" type="presOf" srcId="{018CE2E0-BACD-4969-9AB4-C684106C4618}" destId="{3BDCB87E-2188-464F-87E1-CFD22D845A57}" srcOrd="1" destOrd="0" presId="urn:microsoft.com/office/officeart/2005/8/layout/list1"/>
    <dgm:cxn modelId="{78A32AE3-B855-4350-A957-48D6CD0D688E}" type="presOf" srcId="{586BFFF0-EA61-4A30-ADD0-1CEE81B80539}" destId="{582E7852-B976-4C19-852E-B0D998F44AE3}" srcOrd="0" destOrd="0" presId="urn:microsoft.com/office/officeart/2005/8/layout/list1"/>
    <dgm:cxn modelId="{2E559C04-CD27-432D-BB0F-65A420F945A9}" srcId="{7B904F58-0B8E-473C-B45C-8FC564A0166B}" destId="{4B41D3AE-23B8-41FB-A9C5-3B5E83113E73}" srcOrd="1" destOrd="0" parTransId="{B1D6914F-78A7-4634-A99B-0946E090EE07}" sibTransId="{9C99D1C9-DF6B-4DF3-BD19-E75C69BA856C}"/>
    <dgm:cxn modelId="{F853663D-2ED1-471F-8883-B4603D2928CB}" srcId="{7B904F58-0B8E-473C-B45C-8FC564A0166B}" destId="{5B0B373A-E0D3-45E6-BBD5-F4981C1C3992}" srcOrd="2" destOrd="0" parTransId="{97F76221-1568-43F1-AD12-F8FA0D5E8D32}" sibTransId="{C71A7681-4132-4BD7-9D98-89F208200DA5}"/>
    <dgm:cxn modelId="{116B999D-B44A-4D2B-8008-EDF00A26DD8A}" type="presOf" srcId="{B582C9E8-95F5-4B84-9777-9083410148C1}" destId="{BB4B5385-2B91-4A5E-8329-84E37180D549}" srcOrd="0" destOrd="0" presId="urn:microsoft.com/office/officeart/2005/8/layout/list1"/>
    <dgm:cxn modelId="{BF818306-4BAC-4C02-A944-6F0929EBDB18}" type="presOf" srcId="{4B41D3AE-23B8-41FB-A9C5-3B5E83113E73}" destId="{ACAAC469-AEC8-4BEA-B33B-08AF00DF3953}" srcOrd="1" destOrd="0" presId="urn:microsoft.com/office/officeart/2005/8/layout/list1"/>
    <dgm:cxn modelId="{DCEDDC1F-2105-40C8-931A-C003570EEABD}" type="presOf" srcId="{5B0B373A-E0D3-45E6-BBD5-F4981C1C3992}" destId="{943376B2-8E7A-4AE2-B218-F797BADD4FEB}" srcOrd="0" destOrd="0" presId="urn:microsoft.com/office/officeart/2005/8/layout/list1"/>
    <dgm:cxn modelId="{23B0DD58-2E94-4C96-B2C4-59DC774B8D55}" srcId="{7B904F58-0B8E-473C-B45C-8FC564A0166B}" destId="{B582C9E8-95F5-4B84-9777-9083410148C1}" srcOrd="0" destOrd="0" parTransId="{7C090FF6-53D6-4E24-AC79-C324F8B241D8}" sibTransId="{32096E7F-3EA9-4812-81A6-453126D04218}"/>
    <dgm:cxn modelId="{9EA9C311-E2F6-44AF-A045-0F40BC2E87E7}" type="presOf" srcId="{586BFFF0-EA61-4A30-ADD0-1CEE81B80539}" destId="{116EFF01-6970-427D-8BA4-A334112F8201}" srcOrd="1" destOrd="0" presId="urn:microsoft.com/office/officeart/2005/8/layout/list1"/>
    <dgm:cxn modelId="{A707B2E7-6C7A-4706-BBD5-8F99CFC783C2}" type="presOf" srcId="{B582C9E8-95F5-4B84-9777-9083410148C1}" destId="{2D88B2F1-9637-4340-B781-B9D496C63F35}" srcOrd="1" destOrd="0" presId="urn:microsoft.com/office/officeart/2005/8/layout/list1"/>
    <dgm:cxn modelId="{8ABF91BB-1809-4074-BF38-A4CE50CFB663}" srcId="{7B904F58-0B8E-473C-B45C-8FC564A0166B}" destId="{018CE2E0-BACD-4969-9AB4-C684106C4618}" srcOrd="4" destOrd="0" parTransId="{4EBE2A65-6A9D-4CA2-B385-66CD4297F086}" sibTransId="{94B16CCD-2A3C-4EA5-8E54-D29AA04F1E67}"/>
    <dgm:cxn modelId="{DA4D1F9A-970C-421D-B370-940CBB4DEC5C}" type="presOf" srcId="{4B41D3AE-23B8-41FB-A9C5-3B5E83113E73}" destId="{694CB687-4026-44FC-A534-19B237E3A445}" srcOrd="0" destOrd="0" presId="urn:microsoft.com/office/officeart/2005/8/layout/list1"/>
    <dgm:cxn modelId="{E4978DCC-0C3B-49E1-ABF7-4C165E295FB4}" type="presOf" srcId="{5B0B373A-E0D3-45E6-BBD5-F4981C1C3992}" destId="{70252DAF-D414-41B5-ABDC-4DA32018B370}" srcOrd="1" destOrd="0" presId="urn:microsoft.com/office/officeart/2005/8/layout/list1"/>
    <dgm:cxn modelId="{100AF25D-A6F1-4418-B2EA-59274A8C7686}" type="presOf" srcId="{7B904F58-0B8E-473C-B45C-8FC564A0166B}" destId="{0417235D-2E92-46F4-97E3-205DE3CCD997}" srcOrd="0" destOrd="0" presId="urn:microsoft.com/office/officeart/2005/8/layout/list1"/>
    <dgm:cxn modelId="{51F3DD47-49A7-4206-BB8B-F7CC96AFE546}" type="presOf" srcId="{018CE2E0-BACD-4969-9AB4-C684106C4618}" destId="{80410542-C417-436E-8BB3-6393201214B1}" srcOrd="0" destOrd="0" presId="urn:microsoft.com/office/officeart/2005/8/layout/list1"/>
    <dgm:cxn modelId="{358F0F08-9273-47E4-886D-989A20BF2F4B}" srcId="{7B904F58-0B8E-473C-B45C-8FC564A0166B}" destId="{586BFFF0-EA61-4A30-ADD0-1CEE81B80539}" srcOrd="3" destOrd="0" parTransId="{99C35460-EBD3-430F-B7B3-B4E32E6EBD89}" sibTransId="{E14AB20C-BC19-46C0-BE7E-4F2FF64C2ED8}"/>
    <dgm:cxn modelId="{DEA62B3D-4C01-4E92-B3B6-B0990F3FE954}" type="presParOf" srcId="{0417235D-2E92-46F4-97E3-205DE3CCD997}" destId="{61C4642F-E9A9-4BFE-BABB-2BFC9959A071}" srcOrd="0" destOrd="0" presId="urn:microsoft.com/office/officeart/2005/8/layout/list1"/>
    <dgm:cxn modelId="{5CD289D7-7DE0-4C8A-99A8-F555E5C00F21}" type="presParOf" srcId="{61C4642F-E9A9-4BFE-BABB-2BFC9959A071}" destId="{BB4B5385-2B91-4A5E-8329-84E37180D549}" srcOrd="0" destOrd="0" presId="urn:microsoft.com/office/officeart/2005/8/layout/list1"/>
    <dgm:cxn modelId="{EC827BC3-AFDE-4F6A-AA5C-1F5D6C6403F1}" type="presParOf" srcId="{61C4642F-E9A9-4BFE-BABB-2BFC9959A071}" destId="{2D88B2F1-9637-4340-B781-B9D496C63F35}" srcOrd="1" destOrd="0" presId="urn:microsoft.com/office/officeart/2005/8/layout/list1"/>
    <dgm:cxn modelId="{AFE6E91C-2A59-472C-8863-D7676109AFC1}" type="presParOf" srcId="{0417235D-2E92-46F4-97E3-205DE3CCD997}" destId="{4865F967-FD42-43D2-9D45-8F8CE6603AAB}" srcOrd="1" destOrd="0" presId="urn:microsoft.com/office/officeart/2005/8/layout/list1"/>
    <dgm:cxn modelId="{BB2F6EAC-1D7E-444F-833D-F2F23B012960}" type="presParOf" srcId="{0417235D-2E92-46F4-97E3-205DE3CCD997}" destId="{465929FC-92A8-484E-A21C-44F66F9053E8}" srcOrd="2" destOrd="0" presId="urn:microsoft.com/office/officeart/2005/8/layout/list1"/>
    <dgm:cxn modelId="{ACD46BE7-7207-4BAF-B839-C9BFD2A3757E}" type="presParOf" srcId="{0417235D-2E92-46F4-97E3-205DE3CCD997}" destId="{2EA9E245-9140-4833-A13D-855357342594}" srcOrd="3" destOrd="0" presId="urn:microsoft.com/office/officeart/2005/8/layout/list1"/>
    <dgm:cxn modelId="{EE7B069B-E803-4644-B4C5-167AC7B55C4A}" type="presParOf" srcId="{0417235D-2E92-46F4-97E3-205DE3CCD997}" destId="{E8F855F2-4125-4D64-9DC3-C4FAB8DBC5A3}" srcOrd="4" destOrd="0" presId="urn:microsoft.com/office/officeart/2005/8/layout/list1"/>
    <dgm:cxn modelId="{D3612ED9-37A6-4874-A870-E92412F87B05}" type="presParOf" srcId="{E8F855F2-4125-4D64-9DC3-C4FAB8DBC5A3}" destId="{694CB687-4026-44FC-A534-19B237E3A445}" srcOrd="0" destOrd="0" presId="urn:microsoft.com/office/officeart/2005/8/layout/list1"/>
    <dgm:cxn modelId="{2E951B40-C83A-4BCB-8CAE-F4152AA0109C}" type="presParOf" srcId="{E8F855F2-4125-4D64-9DC3-C4FAB8DBC5A3}" destId="{ACAAC469-AEC8-4BEA-B33B-08AF00DF3953}" srcOrd="1" destOrd="0" presId="urn:microsoft.com/office/officeart/2005/8/layout/list1"/>
    <dgm:cxn modelId="{A1D14B24-E5E7-4EF4-B093-3A1925D93B53}" type="presParOf" srcId="{0417235D-2E92-46F4-97E3-205DE3CCD997}" destId="{EE309F74-1DDA-4A12-875A-50CA429B40D7}" srcOrd="5" destOrd="0" presId="urn:microsoft.com/office/officeart/2005/8/layout/list1"/>
    <dgm:cxn modelId="{71C4DE9E-406A-406B-9E68-5CBF265BA18D}" type="presParOf" srcId="{0417235D-2E92-46F4-97E3-205DE3CCD997}" destId="{56135831-FDF3-4C77-A15B-CB7180DEC06E}" srcOrd="6" destOrd="0" presId="urn:microsoft.com/office/officeart/2005/8/layout/list1"/>
    <dgm:cxn modelId="{7C63F29B-CDF8-44F3-A1EB-EEDE26996E84}" type="presParOf" srcId="{0417235D-2E92-46F4-97E3-205DE3CCD997}" destId="{B8C69D50-4219-421A-8447-84CCC5BBC85B}" srcOrd="7" destOrd="0" presId="urn:microsoft.com/office/officeart/2005/8/layout/list1"/>
    <dgm:cxn modelId="{84BB6B83-326F-4BDD-BFB5-0EB705C7131B}" type="presParOf" srcId="{0417235D-2E92-46F4-97E3-205DE3CCD997}" destId="{C3F5B877-BC72-4C4C-B087-2584AD520E81}" srcOrd="8" destOrd="0" presId="urn:microsoft.com/office/officeart/2005/8/layout/list1"/>
    <dgm:cxn modelId="{5F18FC7C-63E3-4CD3-B10D-8C69225D0996}" type="presParOf" srcId="{C3F5B877-BC72-4C4C-B087-2584AD520E81}" destId="{943376B2-8E7A-4AE2-B218-F797BADD4FEB}" srcOrd="0" destOrd="0" presId="urn:microsoft.com/office/officeart/2005/8/layout/list1"/>
    <dgm:cxn modelId="{0E37A72D-FEAE-42AE-9F68-1E1235A89393}" type="presParOf" srcId="{C3F5B877-BC72-4C4C-B087-2584AD520E81}" destId="{70252DAF-D414-41B5-ABDC-4DA32018B370}" srcOrd="1" destOrd="0" presId="urn:microsoft.com/office/officeart/2005/8/layout/list1"/>
    <dgm:cxn modelId="{76FADD2F-7494-422C-8A1A-056790C91D80}" type="presParOf" srcId="{0417235D-2E92-46F4-97E3-205DE3CCD997}" destId="{DF3DE84E-E1A8-4E61-92E8-4C1E2B99578D}" srcOrd="9" destOrd="0" presId="urn:microsoft.com/office/officeart/2005/8/layout/list1"/>
    <dgm:cxn modelId="{16BF6082-FB48-45F2-B903-84E9EC846B4C}" type="presParOf" srcId="{0417235D-2E92-46F4-97E3-205DE3CCD997}" destId="{DE0A74D0-AD8E-4B49-914C-77006563AE6E}" srcOrd="10" destOrd="0" presId="urn:microsoft.com/office/officeart/2005/8/layout/list1"/>
    <dgm:cxn modelId="{2BE37B17-609C-4A87-8EEB-3A7B4AA93CCA}" type="presParOf" srcId="{0417235D-2E92-46F4-97E3-205DE3CCD997}" destId="{CFCFDD66-A69A-4DA0-8F02-75F575CDA30A}" srcOrd="11" destOrd="0" presId="urn:microsoft.com/office/officeart/2005/8/layout/list1"/>
    <dgm:cxn modelId="{5D9F71FF-1DCB-4BCB-9071-05E797A1F2B3}" type="presParOf" srcId="{0417235D-2E92-46F4-97E3-205DE3CCD997}" destId="{BF8B16FE-9E75-4C35-9DBF-076071A086FF}" srcOrd="12" destOrd="0" presId="urn:microsoft.com/office/officeart/2005/8/layout/list1"/>
    <dgm:cxn modelId="{C37118C3-C543-4487-B494-881587E5F789}" type="presParOf" srcId="{BF8B16FE-9E75-4C35-9DBF-076071A086FF}" destId="{582E7852-B976-4C19-852E-B0D998F44AE3}" srcOrd="0" destOrd="0" presId="urn:microsoft.com/office/officeart/2005/8/layout/list1"/>
    <dgm:cxn modelId="{366D7465-7E0E-4F96-BB37-8C90BE384608}" type="presParOf" srcId="{BF8B16FE-9E75-4C35-9DBF-076071A086FF}" destId="{116EFF01-6970-427D-8BA4-A334112F8201}" srcOrd="1" destOrd="0" presId="urn:microsoft.com/office/officeart/2005/8/layout/list1"/>
    <dgm:cxn modelId="{D8DB877D-3AB9-4CC0-AAF6-17C46839D8C0}" type="presParOf" srcId="{0417235D-2E92-46F4-97E3-205DE3CCD997}" destId="{18850B9C-E16B-40D2-8338-6150C8DF7359}" srcOrd="13" destOrd="0" presId="urn:microsoft.com/office/officeart/2005/8/layout/list1"/>
    <dgm:cxn modelId="{FBEFC659-AC7E-4B30-9A9E-30C8DB4FE753}" type="presParOf" srcId="{0417235D-2E92-46F4-97E3-205DE3CCD997}" destId="{AACD5AF3-07A9-4906-A9F8-C256B8A89FBE}" srcOrd="14" destOrd="0" presId="urn:microsoft.com/office/officeart/2005/8/layout/list1"/>
    <dgm:cxn modelId="{5E899766-C0E3-4A81-A4B5-62B6A074FFBD}" type="presParOf" srcId="{0417235D-2E92-46F4-97E3-205DE3CCD997}" destId="{C95A09A9-1927-432A-825A-F87719C7182C}" srcOrd="15" destOrd="0" presId="urn:microsoft.com/office/officeart/2005/8/layout/list1"/>
    <dgm:cxn modelId="{E1183E50-47B7-49D1-B25D-DC03420DE7F3}" type="presParOf" srcId="{0417235D-2E92-46F4-97E3-205DE3CCD997}" destId="{942B30B0-E476-4078-A734-549EF198190F}" srcOrd="16" destOrd="0" presId="urn:microsoft.com/office/officeart/2005/8/layout/list1"/>
    <dgm:cxn modelId="{825F7484-D973-4B0C-BA52-590DB9F65B50}" type="presParOf" srcId="{942B30B0-E476-4078-A734-549EF198190F}" destId="{80410542-C417-436E-8BB3-6393201214B1}" srcOrd="0" destOrd="0" presId="urn:microsoft.com/office/officeart/2005/8/layout/list1"/>
    <dgm:cxn modelId="{EC985F7F-9C37-4620-8A0E-2DD6FCF88C4C}" type="presParOf" srcId="{942B30B0-E476-4078-A734-549EF198190F}" destId="{3BDCB87E-2188-464F-87E1-CFD22D845A57}" srcOrd="1" destOrd="0" presId="urn:microsoft.com/office/officeart/2005/8/layout/list1"/>
    <dgm:cxn modelId="{2DBA1D7F-D5FE-4957-97E6-B3E98D9D8490}" type="presParOf" srcId="{0417235D-2E92-46F4-97E3-205DE3CCD997}" destId="{7EAD23AE-4F46-41EA-9BBB-1AB97B805343}" srcOrd="17" destOrd="0" presId="urn:microsoft.com/office/officeart/2005/8/layout/list1"/>
    <dgm:cxn modelId="{01B7CF08-8DC2-4774-8687-3B07E5B19DDF}" type="presParOf" srcId="{0417235D-2E92-46F4-97E3-205DE3CCD997}" destId="{36822846-5BCD-48CA-9C6E-B19EA758A58B}"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12908-7C51-41AB-B4CE-BE8C68288FA3}">
      <dsp:nvSpPr>
        <dsp:cNvPr id="0" name=""/>
        <dsp:cNvSpPr/>
      </dsp:nvSpPr>
      <dsp:spPr>
        <a:xfrm>
          <a:off x="123208" y="2522904"/>
          <a:ext cx="1781450" cy="587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fr-FR" sz="2600" b="1" kern="1200" dirty="0" smtClean="0"/>
            <a:t>employés</a:t>
          </a:r>
          <a:endParaRPr lang="fr-FR" sz="2600" b="1" kern="1200" dirty="0"/>
        </a:p>
      </dsp:txBody>
      <dsp:txXfrm>
        <a:off x="123208" y="2522904"/>
        <a:ext cx="1781450" cy="587068"/>
      </dsp:txXfrm>
    </dsp:sp>
    <dsp:sp modelId="{7AB747DE-F0DE-4299-94B7-C39EA7891344}">
      <dsp:nvSpPr>
        <dsp:cNvPr id="0" name=""/>
        <dsp:cNvSpPr/>
      </dsp:nvSpPr>
      <dsp:spPr>
        <a:xfrm>
          <a:off x="121184" y="2344355"/>
          <a:ext cx="141706" cy="141706"/>
        </a:xfrm>
        <a:prstGeom prst="ellipse">
          <a:avLst/>
        </a:prstGeom>
        <a:gradFill rotWithShape="0">
          <a:gsLst>
            <a:gs pos="0">
              <a:schemeClr val="accent2">
                <a:shade val="50000"/>
                <a:hueOff val="0"/>
                <a:satOff val="0"/>
                <a:lumOff val="0"/>
                <a:alphaOff val="0"/>
                <a:shade val="60000"/>
              </a:schemeClr>
            </a:gs>
            <a:gs pos="33000">
              <a:schemeClr val="accent2">
                <a:shade val="50000"/>
                <a:hueOff val="0"/>
                <a:satOff val="0"/>
                <a:lumOff val="0"/>
                <a:alphaOff val="0"/>
                <a:tint val="86500"/>
              </a:schemeClr>
            </a:gs>
            <a:gs pos="46750">
              <a:schemeClr val="accent2">
                <a:shade val="50000"/>
                <a:hueOff val="0"/>
                <a:satOff val="0"/>
                <a:lumOff val="0"/>
                <a:alphaOff val="0"/>
                <a:tint val="71000"/>
                <a:satMod val="112000"/>
              </a:schemeClr>
            </a:gs>
            <a:gs pos="53000">
              <a:schemeClr val="accent2">
                <a:shade val="50000"/>
                <a:hueOff val="0"/>
                <a:satOff val="0"/>
                <a:lumOff val="0"/>
                <a:alphaOff val="0"/>
                <a:tint val="71000"/>
                <a:satMod val="112000"/>
              </a:schemeClr>
            </a:gs>
            <a:gs pos="68000">
              <a:schemeClr val="accent2">
                <a:shade val="50000"/>
                <a:hueOff val="0"/>
                <a:satOff val="0"/>
                <a:lumOff val="0"/>
                <a:alphaOff val="0"/>
                <a:tint val="86000"/>
              </a:schemeClr>
            </a:gs>
            <a:gs pos="100000">
              <a:schemeClr val="accent2">
                <a:shade val="50000"/>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8FC7A30-DE95-4DEC-8493-9D62483ED8F3}">
      <dsp:nvSpPr>
        <dsp:cNvPr id="0" name=""/>
        <dsp:cNvSpPr/>
      </dsp:nvSpPr>
      <dsp:spPr>
        <a:xfrm>
          <a:off x="220378" y="2145966"/>
          <a:ext cx="141706" cy="141706"/>
        </a:xfrm>
        <a:prstGeom prst="ellipse">
          <a:avLst/>
        </a:prstGeom>
        <a:gradFill rotWithShape="0">
          <a:gsLst>
            <a:gs pos="0">
              <a:schemeClr val="accent2">
                <a:shade val="50000"/>
                <a:hueOff val="13616"/>
                <a:satOff val="232"/>
                <a:lumOff val="4368"/>
                <a:alphaOff val="0"/>
                <a:shade val="60000"/>
              </a:schemeClr>
            </a:gs>
            <a:gs pos="33000">
              <a:schemeClr val="accent2">
                <a:shade val="50000"/>
                <a:hueOff val="13616"/>
                <a:satOff val="232"/>
                <a:lumOff val="4368"/>
                <a:alphaOff val="0"/>
                <a:tint val="86500"/>
              </a:schemeClr>
            </a:gs>
            <a:gs pos="46750">
              <a:schemeClr val="accent2">
                <a:shade val="50000"/>
                <a:hueOff val="13616"/>
                <a:satOff val="232"/>
                <a:lumOff val="4368"/>
                <a:alphaOff val="0"/>
                <a:tint val="71000"/>
                <a:satMod val="112000"/>
              </a:schemeClr>
            </a:gs>
            <a:gs pos="53000">
              <a:schemeClr val="accent2">
                <a:shade val="50000"/>
                <a:hueOff val="13616"/>
                <a:satOff val="232"/>
                <a:lumOff val="4368"/>
                <a:alphaOff val="0"/>
                <a:tint val="71000"/>
                <a:satMod val="112000"/>
              </a:schemeClr>
            </a:gs>
            <a:gs pos="68000">
              <a:schemeClr val="accent2">
                <a:shade val="50000"/>
                <a:hueOff val="13616"/>
                <a:satOff val="232"/>
                <a:lumOff val="4368"/>
                <a:alphaOff val="0"/>
                <a:tint val="86000"/>
              </a:schemeClr>
            </a:gs>
            <a:gs pos="100000">
              <a:schemeClr val="accent2">
                <a:shade val="50000"/>
                <a:hueOff val="13616"/>
                <a:satOff val="232"/>
                <a:lumOff val="4368"/>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E3D53A1-E75E-4654-A56B-5D80082EA364}">
      <dsp:nvSpPr>
        <dsp:cNvPr id="0" name=""/>
        <dsp:cNvSpPr/>
      </dsp:nvSpPr>
      <dsp:spPr>
        <a:xfrm>
          <a:off x="458445" y="2185644"/>
          <a:ext cx="222681" cy="222681"/>
        </a:xfrm>
        <a:prstGeom prst="ellipse">
          <a:avLst/>
        </a:prstGeom>
        <a:gradFill rotWithShape="0">
          <a:gsLst>
            <a:gs pos="0">
              <a:schemeClr val="accent2">
                <a:shade val="50000"/>
                <a:hueOff val="27233"/>
                <a:satOff val="464"/>
                <a:lumOff val="8736"/>
                <a:alphaOff val="0"/>
                <a:shade val="60000"/>
              </a:schemeClr>
            </a:gs>
            <a:gs pos="33000">
              <a:schemeClr val="accent2">
                <a:shade val="50000"/>
                <a:hueOff val="27233"/>
                <a:satOff val="464"/>
                <a:lumOff val="8736"/>
                <a:alphaOff val="0"/>
                <a:tint val="86500"/>
              </a:schemeClr>
            </a:gs>
            <a:gs pos="46750">
              <a:schemeClr val="accent2">
                <a:shade val="50000"/>
                <a:hueOff val="27233"/>
                <a:satOff val="464"/>
                <a:lumOff val="8736"/>
                <a:alphaOff val="0"/>
                <a:tint val="71000"/>
                <a:satMod val="112000"/>
              </a:schemeClr>
            </a:gs>
            <a:gs pos="53000">
              <a:schemeClr val="accent2">
                <a:shade val="50000"/>
                <a:hueOff val="27233"/>
                <a:satOff val="464"/>
                <a:lumOff val="8736"/>
                <a:alphaOff val="0"/>
                <a:tint val="71000"/>
                <a:satMod val="112000"/>
              </a:schemeClr>
            </a:gs>
            <a:gs pos="68000">
              <a:schemeClr val="accent2">
                <a:shade val="50000"/>
                <a:hueOff val="27233"/>
                <a:satOff val="464"/>
                <a:lumOff val="8736"/>
                <a:alphaOff val="0"/>
                <a:tint val="86000"/>
              </a:schemeClr>
            </a:gs>
            <a:gs pos="100000">
              <a:schemeClr val="accent2">
                <a:shade val="50000"/>
                <a:hueOff val="27233"/>
                <a:satOff val="464"/>
                <a:lumOff val="8736"/>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FA6F829-B892-46B5-9CAE-34BF65B238F6}">
      <dsp:nvSpPr>
        <dsp:cNvPr id="0" name=""/>
        <dsp:cNvSpPr/>
      </dsp:nvSpPr>
      <dsp:spPr>
        <a:xfrm>
          <a:off x="656833" y="1967416"/>
          <a:ext cx="141706" cy="141706"/>
        </a:xfrm>
        <a:prstGeom prst="ellipse">
          <a:avLst/>
        </a:prstGeom>
        <a:gradFill rotWithShape="0">
          <a:gsLst>
            <a:gs pos="0">
              <a:schemeClr val="accent2">
                <a:shade val="50000"/>
                <a:hueOff val="40849"/>
                <a:satOff val="696"/>
                <a:lumOff val="13105"/>
                <a:alphaOff val="0"/>
                <a:shade val="60000"/>
              </a:schemeClr>
            </a:gs>
            <a:gs pos="33000">
              <a:schemeClr val="accent2">
                <a:shade val="50000"/>
                <a:hueOff val="40849"/>
                <a:satOff val="696"/>
                <a:lumOff val="13105"/>
                <a:alphaOff val="0"/>
                <a:tint val="86500"/>
              </a:schemeClr>
            </a:gs>
            <a:gs pos="46750">
              <a:schemeClr val="accent2">
                <a:shade val="50000"/>
                <a:hueOff val="40849"/>
                <a:satOff val="696"/>
                <a:lumOff val="13105"/>
                <a:alphaOff val="0"/>
                <a:tint val="71000"/>
                <a:satMod val="112000"/>
              </a:schemeClr>
            </a:gs>
            <a:gs pos="53000">
              <a:schemeClr val="accent2">
                <a:shade val="50000"/>
                <a:hueOff val="40849"/>
                <a:satOff val="696"/>
                <a:lumOff val="13105"/>
                <a:alphaOff val="0"/>
                <a:tint val="71000"/>
                <a:satMod val="112000"/>
              </a:schemeClr>
            </a:gs>
            <a:gs pos="68000">
              <a:schemeClr val="accent2">
                <a:shade val="50000"/>
                <a:hueOff val="40849"/>
                <a:satOff val="696"/>
                <a:lumOff val="13105"/>
                <a:alphaOff val="0"/>
                <a:tint val="86000"/>
              </a:schemeClr>
            </a:gs>
            <a:gs pos="100000">
              <a:schemeClr val="accent2">
                <a:shade val="50000"/>
                <a:hueOff val="40849"/>
                <a:satOff val="696"/>
                <a:lumOff val="13105"/>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86111A2-967C-41E0-8719-F9951FB6D9D3}">
      <dsp:nvSpPr>
        <dsp:cNvPr id="0" name=""/>
        <dsp:cNvSpPr/>
      </dsp:nvSpPr>
      <dsp:spPr>
        <a:xfrm>
          <a:off x="914739" y="1888060"/>
          <a:ext cx="141706" cy="141706"/>
        </a:xfrm>
        <a:prstGeom prst="ellipse">
          <a:avLst/>
        </a:prstGeom>
        <a:gradFill rotWithShape="0">
          <a:gsLst>
            <a:gs pos="0">
              <a:schemeClr val="accent2">
                <a:shade val="50000"/>
                <a:hueOff val="54466"/>
                <a:satOff val="928"/>
                <a:lumOff val="17473"/>
                <a:alphaOff val="0"/>
                <a:shade val="60000"/>
              </a:schemeClr>
            </a:gs>
            <a:gs pos="33000">
              <a:schemeClr val="accent2">
                <a:shade val="50000"/>
                <a:hueOff val="54466"/>
                <a:satOff val="928"/>
                <a:lumOff val="17473"/>
                <a:alphaOff val="0"/>
                <a:tint val="86500"/>
              </a:schemeClr>
            </a:gs>
            <a:gs pos="46750">
              <a:schemeClr val="accent2">
                <a:shade val="50000"/>
                <a:hueOff val="54466"/>
                <a:satOff val="928"/>
                <a:lumOff val="17473"/>
                <a:alphaOff val="0"/>
                <a:tint val="71000"/>
                <a:satMod val="112000"/>
              </a:schemeClr>
            </a:gs>
            <a:gs pos="53000">
              <a:schemeClr val="accent2">
                <a:shade val="50000"/>
                <a:hueOff val="54466"/>
                <a:satOff val="928"/>
                <a:lumOff val="17473"/>
                <a:alphaOff val="0"/>
                <a:tint val="71000"/>
                <a:satMod val="112000"/>
              </a:schemeClr>
            </a:gs>
            <a:gs pos="68000">
              <a:schemeClr val="accent2">
                <a:shade val="50000"/>
                <a:hueOff val="54466"/>
                <a:satOff val="928"/>
                <a:lumOff val="17473"/>
                <a:alphaOff val="0"/>
                <a:tint val="86000"/>
              </a:schemeClr>
            </a:gs>
            <a:gs pos="100000">
              <a:schemeClr val="accent2">
                <a:shade val="50000"/>
                <a:hueOff val="54466"/>
                <a:satOff val="928"/>
                <a:lumOff val="17473"/>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018B740-1172-4F98-B11D-D7E87CC3A169}">
      <dsp:nvSpPr>
        <dsp:cNvPr id="0" name=""/>
        <dsp:cNvSpPr/>
      </dsp:nvSpPr>
      <dsp:spPr>
        <a:xfrm>
          <a:off x="1232161" y="2026933"/>
          <a:ext cx="141706" cy="141706"/>
        </a:xfrm>
        <a:prstGeom prst="ellipse">
          <a:avLst/>
        </a:prstGeom>
        <a:gradFill rotWithShape="0">
          <a:gsLst>
            <a:gs pos="0">
              <a:schemeClr val="accent2">
                <a:shade val="50000"/>
                <a:hueOff val="68082"/>
                <a:satOff val="1161"/>
                <a:lumOff val="21841"/>
                <a:alphaOff val="0"/>
                <a:shade val="60000"/>
              </a:schemeClr>
            </a:gs>
            <a:gs pos="33000">
              <a:schemeClr val="accent2">
                <a:shade val="50000"/>
                <a:hueOff val="68082"/>
                <a:satOff val="1161"/>
                <a:lumOff val="21841"/>
                <a:alphaOff val="0"/>
                <a:tint val="86500"/>
              </a:schemeClr>
            </a:gs>
            <a:gs pos="46750">
              <a:schemeClr val="accent2">
                <a:shade val="50000"/>
                <a:hueOff val="68082"/>
                <a:satOff val="1161"/>
                <a:lumOff val="21841"/>
                <a:alphaOff val="0"/>
                <a:tint val="71000"/>
                <a:satMod val="112000"/>
              </a:schemeClr>
            </a:gs>
            <a:gs pos="53000">
              <a:schemeClr val="accent2">
                <a:shade val="50000"/>
                <a:hueOff val="68082"/>
                <a:satOff val="1161"/>
                <a:lumOff val="21841"/>
                <a:alphaOff val="0"/>
                <a:tint val="71000"/>
                <a:satMod val="112000"/>
              </a:schemeClr>
            </a:gs>
            <a:gs pos="68000">
              <a:schemeClr val="accent2">
                <a:shade val="50000"/>
                <a:hueOff val="68082"/>
                <a:satOff val="1161"/>
                <a:lumOff val="21841"/>
                <a:alphaOff val="0"/>
                <a:tint val="86000"/>
              </a:schemeClr>
            </a:gs>
            <a:gs pos="100000">
              <a:schemeClr val="accent2">
                <a:shade val="50000"/>
                <a:hueOff val="68082"/>
                <a:satOff val="1161"/>
                <a:lumOff val="21841"/>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BB2E10E-227F-4C86-97ED-A92E3269B89E}">
      <dsp:nvSpPr>
        <dsp:cNvPr id="0" name=""/>
        <dsp:cNvSpPr/>
      </dsp:nvSpPr>
      <dsp:spPr>
        <a:xfrm>
          <a:off x="1430549" y="2126127"/>
          <a:ext cx="222681" cy="222681"/>
        </a:xfrm>
        <a:prstGeom prst="ellipse">
          <a:avLst/>
        </a:prstGeom>
        <a:gradFill rotWithShape="0">
          <a:gsLst>
            <a:gs pos="0">
              <a:schemeClr val="accent2">
                <a:shade val="50000"/>
                <a:hueOff val="81698"/>
                <a:satOff val="1393"/>
                <a:lumOff val="26209"/>
                <a:alphaOff val="0"/>
                <a:shade val="60000"/>
              </a:schemeClr>
            </a:gs>
            <a:gs pos="33000">
              <a:schemeClr val="accent2">
                <a:shade val="50000"/>
                <a:hueOff val="81698"/>
                <a:satOff val="1393"/>
                <a:lumOff val="26209"/>
                <a:alphaOff val="0"/>
                <a:tint val="86500"/>
              </a:schemeClr>
            </a:gs>
            <a:gs pos="46750">
              <a:schemeClr val="accent2">
                <a:shade val="50000"/>
                <a:hueOff val="81698"/>
                <a:satOff val="1393"/>
                <a:lumOff val="26209"/>
                <a:alphaOff val="0"/>
                <a:tint val="71000"/>
                <a:satMod val="112000"/>
              </a:schemeClr>
            </a:gs>
            <a:gs pos="53000">
              <a:schemeClr val="accent2">
                <a:shade val="50000"/>
                <a:hueOff val="81698"/>
                <a:satOff val="1393"/>
                <a:lumOff val="26209"/>
                <a:alphaOff val="0"/>
                <a:tint val="71000"/>
                <a:satMod val="112000"/>
              </a:schemeClr>
            </a:gs>
            <a:gs pos="68000">
              <a:schemeClr val="accent2">
                <a:shade val="50000"/>
                <a:hueOff val="81698"/>
                <a:satOff val="1393"/>
                <a:lumOff val="26209"/>
                <a:alphaOff val="0"/>
                <a:tint val="86000"/>
              </a:schemeClr>
            </a:gs>
            <a:gs pos="100000">
              <a:schemeClr val="accent2">
                <a:shade val="50000"/>
                <a:hueOff val="81698"/>
                <a:satOff val="1393"/>
                <a:lumOff val="26209"/>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7EB48BA-D87B-41CE-A49B-0FE03BCED5C1}">
      <dsp:nvSpPr>
        <dsp:cNvPr id="0" name=""/>
        <dsp:cNvSpPr/>
      </dsp:nvSpPr>
      <dsp:spPr>
        <a:xfrm>
          <a:off x="1708294" y="2344355"/>
          <a:ext cx="141706" cy="141706"/>
        </a:xfrm>
        <a:prstGeom prst="ellipse">
          <a:avLst/>
        </a:prstGeom>
        <a:gradFill rotWithShape="0">
          <a:gsLst>
            <a:gs pos="0">
              <a:schemeClr val="accent2">
                <a:shade val="50000"/>
                <a:hueOff val="95315"/>
                <a:satOff val="1625"/>
                <a:lumOff val="30577"/>
                <a:alphaOff val="0"/>
                <a:shade val="60000"/>
              </a:schemeClr>
            </a:gs>
            <a:gs pos="33000">
              <a:schemeClr val="accent2">
                <a:shade val="50000"/>
                <a:hueOff val="95315"/>
                <a:satOff val="1625"/>
                <a:lumOff val="30577"/>
                <a:alphaOff val="0"/>
                <a:tint val="86500"/>
              </a:schemeClr>
            </a:gs>
            <a:gs pos="46750">
              <a:schemeClr val="accent2">
                <a:shade val="50000"/>
                <a:hueOff val="95315"/>
                <a:satOff val="1625"/>
                <a:lumOff val="30577"/>
                <a:alphaOff val="0"/>
                <a:tint val="71000"/>
                <a:satMod val="112000"/>
              </a:schemeClr>
            </a:gs>
            <a:gs pos="53000">
              <a:schemeClr val="accent2">
                <a:shade val="50000"/>
                <a:hueOff val="95315"/>
                <a:satOff val="1625"/>
                <a:lumOff val="30577"/>
                <a:alphaOff val="0"/>
                <a:tint val="71000"/>
                <a:satMod val="112000"/>
              </a:schemeClr>
            </a:gs>
            <a:gs pos="68000">
              <a:schemeClr val="accent2">
                <a:shade val="50000"/>
                <a:hueOff val="95315"/>
                <a:satOff val="1625"/>
                <a:lumOff val="30577"/>
                <a:alphaOff val="0"/>
                <a:tint val="86000"/>
              </a:schemeClr>
            </a:gs>
            <a:gs pos="100000">
              <a:schemeClr val="accent2">
                <a:shade val="50000"/>
                <a:hueOff val="95315"/>
                <a:satOff val="1625"/>
                <a:lumOff val="30577"/>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C03F49A-83A4-4753-813C-220C8B5D31BF}">
      <dsp:nvSpPr>
        <dsp:cNvPr id="0" name=""/>
        <dsp:cNvSpPr/>
      </dsp:nvSpPr>
      <dsp:spPr>
        <a:xfrm>
          <a:off x="1827327" y="2562582"/>
          <a:ext cx="141706" cy="141706"/>
        </a:xfrm>
        <a:prstGeom prst="ellipse">
          <a:avLst/>
        </a:prstGeom>
        <a:gradFill rotWithShape="0">
          <a:gsLst>
            <a:gs pos="0">
              <a:schemeClr val="accent2">
                <a:shade val="50000"/>
                <a:hueOff val="108931"/>
                <a:satOff val="1857"/>
                <a:lumOff val="34946"/>
                <a:alphaOff val="0"/>
                <a:shade val="60000"/>
              </a:schemeClr>
            </a:gs>
            <a:gs pos="33000">
              <a:schemeClr val="accent2">
                <a:shade val="50000"/>
                <a:hueOff val="108931"/>
                <a:satOff val="1857"/>
                <a:lumOff val="34946"/>
                <a:alphaOff val="0"/>
                <a:tint val="86500"/>
              </a:schemeClr>
            </a:gs>
            <a:gs pos="46750">
              <a:schemeClr val="accent2">
                <a:shade val="50000"/>
                <a:hueOff val="108931"/>
                <a:satOff val="1857"/>
                <a:lumOff val="34946"/>
                <a:alphaOff val="0"/>
                <a:tint val="71000"/>
                <a:satMod val="112000"/>
              </a:schemeClr>
            </a:gs>
            <a:gs pos="53000">
              <a:schemeClr val="accent2">
                <a:shade val="50000"/>
                <a:hueOff val="108931"/>
                <a:satOff val="1857"/>
                <a:lumOff val="34946"/>
                <a:alphaOff val="0"/>
                <a:tint val="71000"/>
                <a:satMod val="112000"/>
              </a:schemeClr>
            </a:gs>
            <a:gs pos="68000">
              <a:schemeClr val="accent2">
                <a:shade val="50000"/>
                <a:hueOff val="108931"/>
                <a:satOff val="1857"/>
                <a:lumOff val="34946"/>
                <a:alphaOff val="0"/>
                <a:tint val="86000"/>
              </a:schemeClr>
            </a:gs>
            <a:gs pos="100000">
              <a:schemeClr val="accent2">
                <a:shade val="50000"/>
                <a:hueOff val="108931"/>
                <a:satOff val="1857"/>
                <a:lumOff val="34946"/>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5291325-2457-481D-8745-5F2A56D5D0CC}">
      <dsp:nvSpPr>
        <dsp:cNvPr id="0" name=""/>
        <dsp:cNvSpPr/>
      </dsp:nvSpPr>
      <dsp:spPr>
        <a:xfrm>
          <a:off x="795705" y="2145966"/>
          <a:ext cx="364387" cy="364387"/>
        </a:xfrm>
        <a:prstGeom prst="ellipse">
          <a:avLst/>
        </a:prstGeom>
        <a:gradFill rotWithShape="0">
          <a:gsLst>
            <a:gs pos="0">
              <a:schemeClr val="accent2">
                <a:shade val="50000"/>
                <a:hueOff val="122548"/>
                <a:satOff val="2089"/>
                <a:lumOff val="39314"/>
                <a:alphaOff val="0"/>
                <a:shade val="60000"/>
              </a:schemeClr>
            </a:gs>
            <a:gs pos="33000">
              <a:schemeClr val="accent2">
                <a:shade val="50000"/>
                <a:hueOff val="122548"/>
                <a:satOff val="2089"/>
                <a:lumOff val="39314"/>
                <a:alphaOff val="0"/>
                <a:tint val="86500"/>
              </a:schemeClr>
            </a:gs>
            <a:gs pos="46750">
              <a:schemeClr val="accent2">
                <a:shade val="50000"/>
                <a:hueOff val="122548"/>
                <a:satOff val="2089"/>
                <a:lumOff val="39314"/>
                <a:alphaOff val="0"/>
                <a:tint val="71000"/>
                <a:satMod val="112000"/>
              </a:schemeClr>
            </a:gs>
            <a:gs pos="53000">
              <a:schemeClr val="accent2">
                <a:shade val="50000"/>
                <a:hueOff val="122548"/>
                <a:satOff val="2089"/>
                <a:lumOff val="39314"/>
                <a:alphaOff val="0"/>
                <a:tint val="71000"/>
                <a:satMod val="112000"/>
              </a:schemeClr>
            </a:gs>
            <a:gs pos="68000">
              <a:schemeClr val="accent2">
                <a:shade val="50000"/>
                <a:hueOff val="122548"/>
                <a:satOff val="2089"/>
                <a:lumOff val="39314"/>
                <a:alphaOff val="0"/>
                <a:tint val="86000"/>
              </a:schemeClr>
            </a:gs>
            <a:gs pos="100000">
              <a:schemeClr val="accent2">
                <a:shade val="50000"/>
                <a:hueOff val="122548"/>
                <a:satOff val="2089"/>
                <a:lumOff val="39314"/>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CD81977-1FAC-4007-B368-763470DF8A0A}">
      <dsp:nvSpPr>
        <dsp:cNvPr id="0" name=""/>
        <dsp:cNvSpPr/>
      </dsp:nvSpPr>
      <dsp:spPr>
        <a:xfrm>
          <a:off x="21989" y="2899843"/>
          <a:ext cx="141706" cy="141706"/>
        </a:xfrm>
        <a:prstGeom prst="ellipse">
          <a:avLst/>
        </a:prstGeom>
        <a:gradFill rotWithShape="0">
          <a:gsLst>
            <a:gs pos="0">
              <a:schemeClr val="accent2">
                <a:shade val="50000"/>
                <a:hueOff val="122548"/>
                <a:satOff val="2089"/>
                <a:lumOff val="39314"/>
                <a:alphaOff val="0"/>
                <a:shade val="60000"/>
              </a:schemeClr>
            </a:gs>
            <a:gs pos="33000">
              <a:schemeClr val="accent2">
                <a:shade val="50000"/>
                <a:hueOff val="122548"/>
                <a:satOff val="2089"/>
                <a:lumOff val="39314"/>
                <a:alphaOff val="0"/>
                <a:tint val="86500"/>
              </a:schemeClr>
            </a:gs>
            <a:gs pos="46750">
              <a:schemeClr val="accent2">
                <a:shade val="50000"/>
                <a:hueOff val="122548"/>
                <a:satOff val="2089"/>
                <a:lumOff val="39314"/>
                <a:alphaOff val="0"/>
                <a:tint val="71000"/>
                <a:satMod val="112000"/>
              </a:schemeClr>
            </a:gs>
            <a:gs pos="53000">
              <a:schemeClr val="accent2">
                <a:shade val="50000"/>
                <a:hueOff val="122548"/>
                <a:satOff val="2089"/>
                <a:lumOff val="39314"/>
                <a:alphaOff val="0"/>
                <a:tint val="71000"/>
                <a:satMod val="112000"/>
              </a:schemeClr>
            </a:gs>
            <a:gs pos="68000">
              <a:schemeClr val="accent2">
                <a:shade val="50000"/>
                <a:hueOff val="122548"/>
                <a:satOff val="2089"/>
                <a:lumOff val="39314"/>
                <a:alphaOff val="0"/>
                <a:tint val="86000"/>
              </a:schemeClr>
            </a:gs>
            <a:gs pos="100000">
              <a:schemeClr val="accent2">
                <a:shade val="50000"/>
                <a:hueOff val="122548"/>
                <a:satOff val="2089"/>
                <a:lumOff val="39314"/>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E091B85-490C-4713-9097-782D804BD987}">
      <dsp:nvSpPr>
        <dsp:cNvPr id="0" name=""/>
        <dsp:cNvSpPr/>
      </dsp:nvSpPr>
      <dsp:spPr>
        <a:xfrm>
          <a:off x="141023" y="3078393"/>
          <a:ext cx="222681" cy="222681"/>
        </a:xfrm>
        <a:prstGeom prst="ellipse">
          <a:avLst/>
        </a:prstGeom>
        <a:gradFill rotWithShape="0">
          <a:gsLst>
            <a:gs pos="0">
              <a:schemeClr val="accent2">
                <a:shade val="50000"/>
                <a:hueOff val="108931"/>
                <a:satOff val="1857"/>
                <a:lumOff val="34946"/>
                <a:alphaOff val="0"/>
                <a:shade val="60000"/>
              </a:schemeClr>
            </a:gs>
            <a:gs pos="33000">
              <a:schemeClr val="accent2">
                <a:shade val="50000"/>
                <a:hueOff val="108931"/>
                <a:satOff val="1857"/>
                <a:lumOff val="34946"/>
                <a:alphaOff val="0"/>
                <a:tint val="86500"/>
              </a:schemeClr>
            </a:gs>
            <a:gs pos="46750">
              <a:schemeClr val="accent2">
                <a:shade val="50000"/>
                <a:hueOff val="108931"/>
                <a:satOff val="1857"/>
                <a:lumOff val="34946"/>
                <a:alphaOff val="0"/>
                <a:tint val="71000"/>
                <a:satMod val="112000"/>
              </a:schemeClr>
            </a:gs>
            <a:gs pos="53000">
              <a:schemeClr val="accent2">
                <a:shade val="50000"/>
                <a:hueOff val="108931"/>
                <a:satOff val="1857"/>
                <a:lumOff val="34946"/>
                <a:alphaOff val="0"/>
                <a:tint val="71000"/>
                <a:satMod val="112000"/>
              </a:schemeClr>
            </a:gs>
            <a:gs pos="68000">
              <a:schemeClr val="accent2">
                <a:shade val="50000"/>
                <a:hueOff val="108931"/>
                <a:satOff val="1857"/>
                <a:lumOff val="34946"/>
                <a:alphaOff val="0"/>
                <a:tint val="86000"/>
              </a:schemeClr>
            </a:gs>
            <a:gs pos="100000">
              <a:schemeClr val="accent2">
                <a:shade val="50000"/>
                <a:hueOff val="108931"/>
                <a:satOff val="1857"/>
                <a:lumOff val="34946"/>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5E2E369-5A72-4B2D-A8EE-0E0096980A15}">
      <dsp:nvSpPr>
        <dsp:cNvPr id="0" name=""/>
        <dsp:cNvSpPr/>
      </dsp:nvSpPr>
      <dsp:spPr>
        <a:xfrm>
          <a:off x="438606" y="3237104"/>
          <a:ext cx="323900" cy="323900"/>
        </a:xfrm>
        <a:prstGeom prst="ellipse">
          <a:avLst/>
        </a:prstGeom>
        <a:gradFill rotWithShape="0">
          <a:gsLst>
            <a:gs pos="0">
              <a:schemeClr val="accent2">
                <a:shade val="50000"/>
                <a:hueOff val="95315"/>
                <a:satOff val="1625"/>
                <a:lumOff val="30577"/>
                <a:alphaOff val="0"/>
                <a:shade val="60000"/>
              </a:schemeClr>
            </a:gs>
            <a:gs pos="33000">
              <a:schemeClr val="accent2">
                <a:shade val="50000"/>
                <a:hueOff val="95315"/>
                <a:satOff val="1625"/>
                <a:lumOff val="30577"/>
                <a:alphaOff val="0"/>
                <a:tint val="86500"/>
              </a:schemeClr>
            </a:gs>
            <a:gs pos="46750">
              <a:schemeClr val="accent2">
                <a:shade val="50000"/>
                <a:hueOff val="95315"/>
                <a:satOff val="1625"/>
                <a:lumOff val="30577"/>
                <a:alphaOff val="0"/>
                <a:tint val="71000"/>
                <a:satMod val="112000"/>
              </a:schemeClr>
            </a:gs>
            <a:gs pos="53000">
              <a:schemeClr val="accent2">
                <a:shade val="50000"/>
                <a:hueOff val="95315"/>
                <a:satOff val="1625"/>
                <a:lumOff val="30577"/>
                <a:alphaOff val="0"/>
                <a:tint val="71000"/>
                <a:satMod val="112000"/>
              </a:schemeClr>
            </a:gs>
            <a:gs pos="68000">
              <a:schemeClr val="accent2">
                <a:shade val="50000"/>
                <a:hueOff val="95315"/>
                <a:satOff val="1625"/>
                <a:lumOff val="30577"/>
                <a:alphaOff val="0"/>
                <a:tint val="86000"/>
              </a:schemeClr>
            </a:gs>
            <a:gs pos="100000">
              <a:schemeClr val="accent2">
                <a:shade val="50000"/>
                <a:hueOff val="95315"/>
                <a:satOff val="1625"/>
                <a:lumOff val="30577"/>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7A4E980-01AA-4A67-8680-A17548325096}">
      <dsp:nvSpPr>
        <dsp:cNvPr id="0" name=""/>
        <dsp:cNvSpPr/>
      </dsp:nvSpPr>
      <dsp:spPr>
        <a:xfrm>
          <a:off x="855222" y="3495009"/>
          <a:ext cx="141706" cy="141706"/>
        </a:xfrm>
        <a:prstGeom prst="ellipse">
          <a:avLst/>
        </a:prstGeom>
        <a:gradFill rotWithShape="0">
          <a:gsLst>
            <a:gs pos="0">
              <a:schemeClr val="accent2">
                <a:shade val="50000"/>
                <a:hueOff val="81698"/>
                <a:satOff val="1393"/>
                <a:lumOff val="26209"/>
                <a:alphaOff val="0"/>
                <a:shade val="60000"/>
              </a:schemeClr>
            </a:gs>
            <a:gs pos="33000">
              <a:schemeClr val="accent2">
                <a:shade val="50000"/>
                <a:hueOff val="81698"/>
                <a:satOff val="1393"/>
                <a:lumOff val="26209"/>
                <a:alphaOff val="0"/>
                <a:tint val="86500"/>
              </a:schemeClr>
            </a:gs>
            <a:gs pos="46750">
              <a:schemeClr val="accent2">
                <a:shade val="50000"/>
                <a:hueOff val="81698"/>
                <a:satOff val="1393"/>
                <a:lumOff val="26209"/>
                <a:alphaOff val="0"/>
                <a:tint val="71000"/>
                <a:satMod val="112000"/>
              </a:schemeClr>
            </a:gs>
            <a:gs pos="53000">
              <a:schemeClr val="accent2">
                <a:shade val="50000"/>
                <a:hueOff val="81698"/>
                <a:satOff val="1393"/>
                <a:lumOff val="26209"/>
                <a:alphaOff val="0"/>
                <a:tint val="71000"/>
                <a:satMod val="112000"/>
              </a:schemeClr>
            </a:gs>
            <a:gs pos="68000">
              <a:schemeClr val="accent2">
                <a:shade val="50000"/>
                <a:hueOff val="81698"/>
                <a:satOff val="1393"/>
                <a:lumOff val="26209"/>
                <a:alphaOff val="0"/>
                <a:tint val="86000"/>
              </a:schemeClr>
            </a:gs>
            <a:gs pos="100000">
              <a:schemeClr val="accent2">
                <a:shade val="50000"/>
                <a:hueOff val="81698"/>
                <a:satOff val="1393"/>
                <a:lumOff val="26209"/>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4DC4038-5DA3-4F44-8CBA-5D5A4BE8ED4B}">
      <dsp:nvSpPr>
        <dsp:cNvPr id="0" name=""/>
        <dsp:cNvSpPr/>
      </dsp:nvSpPr>
      <dsp:spPr>
        <a:xfrm>
          <a:off x="934578" y="3237104"/>
          <a:ext cx="222681" cy="222681"/>
        </a:xfrm>
        <a:prstGeom prst="ellipse">
          <a:avLst/>
        </a:prstGeom>
        <a:gradFill rotWithShape="0">
          <a:gsLst>
            <a:gs pos="0">
              <a:schemeClr val="accent2">
                <a:shade val="50000"/>
                <a:hueOff val="68082"/>
                <a:satOff val="1161"/>
                <a:lumOff val="21841"/>
                <a:alphaOff val="0"/>
                <a:shade val="60000"/>
              </a:schemeClr>
            </a:gs>
            <a:gs pos="33000">
              <a:schemeClr val="accent2">
                <a:shade val="50000"/>
                <a:hueOff val="68082"/>
                <a:satOff val="1161"/>
                <a:lumOff val="21841"/>
                <a:alphaOff val="0"/>
                <a:tint val="86500"/>
              </a:schemeClr>
            </a:gs>
            <a:gs pos="46750">
              <a:schemeClr val="accent2">
                <a:shade val="50000"/>
                <a:hueOff val="68082"/>
                <a:satOff val="1161"/>
                <a:lumOff val="21841"/>
                <a:alphaOff val="0"/>
                <a:tint val="71000"/>
                <a:satMod val="112000"/>
              </a:schemeClr>
            </a:gs>
            <a:gs pos="53000">
              <a:schemeClr val="accent2">
                <a:shade val="50000"/>
                <a:hueOff val="68082"/>
                <a:satOff val="1161"/>
                <a:lumOff val="21841"/>
                <a:alphaOff val="0"/>
                <a:tint val="71000"/>
                <a:satMod val="112000"/>
              </a:schemeClr>
            </a:gs>
            <a:gs pos="68000">
              <a:schemeClr val="accent2">
                <a:shade val="50000"/>
                <a:hueOff val="68082"/>
                <a:satOff val="1161"/>
                <a:lumOff val="21841"/>
                <a:alphaOff val="0"/>
                <a:tint val="86000"/>
              </a:schemeClr>
            </a:gs>
            <a:gs pos="100000">
              <a:schemeClr val="accent2">
                <a:shade val="50000"/>
                <a:hueOff val="68082"/>
                <a:satOff val="1161"/>
                <a:lumOff val="21841"/>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6552EC1-CD9A-4C65-8DC7-D1DEEE7CFE27}">
      <dsp:nvSpPr>
        <dsp:cNvPr id="0" name=""/>
        <dsp:cNvSpPr/>
      </dsp:nvSpPr>
      <dsp:spPr>
        <a:xfrm>
          <a:off x="1132966" y="3514848"/>
          <a:ext cx="141706" cy="141706"/>
        </a:xfrm>
        <a:prstGeom prst="ellipse">
          <a:avLst/>
        </a:prstGeom>
        <a:gradFill rotWithShape="0">
          <a:gsLst>
            <a:gs pos="0">
              <a:schemeClr val="accent2">
                <a:shade val="50000"/>
                <a:hueOff val="54466"/>
                <a:satOff val="928"/>
                <a:lumOff val="17473"/>
                <a:alphaOff val="0"/>
                <a:shade val="60000"/>
              </a:schemeClr>
            </a:gs>
            <a:gs pos="33000">
              <a:schemeClr val="accent2">
                <a:shade val="50000"/>
                <a:hueOff val="54466"/>
                <a:satOff val="928"/>
                <a:lumOff val="17473"/>
                <a:alphaOff val="0"/>
                <a:tint val="86500"/>
              </a:schemeClr>
            </a:gs>
            <a:gs pos="46750">
              <a:schemeClr val="accent2">
                <a:shade val="50000"/>
                <a:hueOff val="54466"/>
                <a:satOff val="928"/>
                <a:lumOff val="17473"/>
                <a:alphaOff val="0"/>
                <a:tint val="71000"/>
                <a:satMod val="112000"/>
              </a:schemeClr>
            </a:gs>
            <a:gs pos="53000">
              <a:schemeClr val="accent2">
                <a:shade val="50000"/>
                <a:hueOff val="54466"/>
                <a:satOff val="928"/>
                <a:lumOff val="17473"/>
                <a:alphaOff val="0"/>
                <a:tint val="71000"/>
                <a:satMod val="112000"/>
              </a:schemeClr>
            </a:gs>
            <a:gs pos="68000">
              <a:schemeClr val="accent2">
                <a:shade val="50000"/>
                <a:hueOff val="54466"/>
                <a:satOff val="928"/>
                <a:lumOff val="17473"/>
                <a:alphaOff val="0"/>
                <a:tint val="86000"/>
              </a:schemeClr>
            </a:gs>
            <a:gs pos="100000">
              <a:schemeClr val="accent2">
                <a:shade val="50000"/>
                <a:hueOff val="54466"/>
                <a:satOff val="928"/>
                <a:lumOff val="17473"/>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2534E05-F1FA-42D6-B28D-EC28DA435EC8}">
      <dsp:nvSpPr>
        <dsp:cNvPr id="0" name=""/>
        <dsp:cNvSpPr/>
      </dsp:nvSpPr>
      <dsp:spPr>
        <a:xfrm>
          <a:off x="1311516" y="3197426"/>
          <a:ext cx="323900" cy="323900"/>
        </a:xfrm>
        <a:prstGeom prst="ellipse">
          <a:avLst/>
        </a:prstGeom>
        <a:gradFill rotWithShape="0">
          <a:gsLst>
            <a:gs pos="0">
              <a:schemeClr val="accent2">
                <a:shade val="50000"/>
                <a:hueOff val="40849"/>
                <a:satOff val="696"/>
                <a:lumOff val="13105"/>
                <a:alphaOff val="0"/>
                <a:shade val="60000"/>
              </a:schemeClr>
            </a:gs>
            <a:gs pos="33000">
              <a:schemeClr val="accent2">
                <a:shade val="50000"/>
                <a:hueOff val="40849"/>
                <a:satOff val="696"/>
                <a:lumOff val="13105"/>
                <a:alphaOff val="0"/>
                <a:tint val="86500"/>
              </a:schemeClr>
            </a:gs>
            <a:gs pos="46750">
              <a:schemeClr val="accent2">
                <a:shade val="50000"/>
                <a:hueOff val="40849"/>
                <a:satOff val="696"/>
                <a:lumOff val="13105"/>
                <a:alphaOff val="0"/>
                <a:tint val="71000"/>
                <a:satMod val="112000"/>
              </a:schemeClr>
            </a:gs>
            <a:gs pos="53000">
              <a:schemeClr val="accent2">
                <a:shade val="50000"/>
                <a:hueOff val="40849"/>
                <a:satOff val="696"/>
                <a:lumOff val="13105"/>
                <a:alphaOff val="0"/>
                <a:tint val="71000"/>
                <a:satMod val="112000"/>
              </a:schemeClr>
            </a:gs>
            <a:gs pos="68000">
              <a:schemeClr val="accent2">
                <a:shade val="50000"/>
                <a:hueOff val="40849"/>
                <a:satOff val="696"/>
                <a:lumOff val="13105"/>
                <a:alphaOff val="0"/>
                <a:tint val="86000"/>
              </a:schemeClr>
            </a:gs>
            <a:gs pos="100000">
              <a:schemeClr val="accent2">
                <a:shade val="50000"/>
                <a:hueOff val="40849"/>
                <a:satOff val="696"/>
                <a:lumOff val="13105"/>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2961042-C414-4D60-A34D-C4E32587623F}">
      <dsp:nvSpPr>
        <dsp:cNvPr id="0" name=""/>
        <dsp:cNvSpPr/>
      </dsp:nvSpPr>
      <dsp:spPr>
        <a:xfrm>
          <a:off x="1747971" y="3118071"/>
          <a:ext cx="222681" cy="222681"/>
        </a:xfrm>
        <a:prstGeom prst="ellipse">
          <a:avLst/>
        </a:prstGeom>
        <a:gradFill rotWithShape="0">
          <a:gsLst>
            <a:gs pos="0">
              <a:schemeClr val="accent2">
                <a:shade val="50000"/>
                <a:hueOff val="27233"/>
                <a:satOff val="464"/>
                <a:lumOff val="8736"/>
                <a:alphaOff val="0"/>
                <a:shade val="60000"/>
              </a:schemeClr>
            </a:gs>
            <a:gs pos="33000">
              <a:schemeClr val="accent2">
                <a:shade val="50000"/>
                <a:hueOff val="27233"/>
                <a:satOff val="464"/>
                <a:lumOff val="8736"/>
                <a:alphaOff val="0"/>
                <a:tint val="86500"/>
              </a:schemeClr>
            </a:gs>
            <a:gs pos="46750">
              <a:schemeClr val="accent2">
                <a:shade val="50000"/>
                <a:hueOff val="27233"/>
                <a:satOff val="464"/>
                <a:lumOff val="8736"/>
                <a:alphaOff val="0"/>
                <a:tint val="71000"/>
                <a:satMod val="112000"/>
              </a:schemeClr>
            </a:gs>
            <a:gs pos="53000">
              <a:schemeClr val="accent2">
                <a:shade val="50000"/>
                <a:hueOff val="27233"/>
                <a:satOff val="464"/>
                <a:lumOff val="8736"/>
                <a:alphaOff val="0"/>
                <a:tint val="71000"/>
                <a:satMod val="112000"/>
              </a:schemeClr>
            </a:gs>
            <a:gs pos="68000">
              <a:schemeClr val="accent2">
                <a:shade val="50000"/>
                <a:hueOff val="27233"/>
                <a:satOff val="464"/>
                <a:lumOff val="8736"/>
                <a:alphaOff val="0"/>
                <a:tint val="86000"/>
              </a:schemeClr>
            </a:gs>
            <a:gs pos="100000">
              <a:schemeClr val="accent2">
                <a:shade val="50000"/>
                <a:hueOff val="27233"/>
                <a:satOff val="464"/>
                <a:lumOff val="8736"/>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5C656B9-8A10-44BE-A4D6-A488C7FA2EE1}">
      <dsp:nvSpPr>
        <dsp:cNvPr id="0" name=""/>
        <dsp:cNvSpPr/>
      </dsp:nvSpPr>
      <dsp:spPr>
        <a:xfrm>
          <a:off x="1970653" y="2185314"/>
          <a:ext cx="653983" cy="1248525"/>
        </a:xfrm>
        <a:prstGeom prst="chevron">
          <a:avLst>
            <a:gd name="adj" fmla="val 62310"/>
          </a:avLst>
        </a:prstGeom>
        <a:solidFill>
          <a:schemeClr val="accent2">
            <a:shade val="90000"/>
            <a:hueOff val="0"/>
            <a:satOff val="0"/>
            <a:lumOff val="0"/>
            <a:alphaOff val="0"/>
          </a:schemeClr>
        </a:soli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2BEEB264-B11C-40C9-B716-2E409C834E7C}">
      <dsp:nvSpPr>
        <dsp:cNvPr id="0" name=""/>
        <dsp:cNvSpPr/>
      </dsp:nvSpPr>
      <dsp:spPr>
        <a:xfrm>
          <a:off x="2624636" y="2185920"/>
          <a:ext cx="1783590" cy="1248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fr-FR" sz="2600" b="1" kern="1200" dirty="0" smtClean="0"/>
            <a:t>partenaires</a:t>
          </a:r>
          <a:endParaRPr lang="fr-FR" sz="2600" b="1" kern="1200" dirty="0"/>
        </a:p>
      </dsp:txBody>
      <dsp:txXfrm>
        <a:off x="2624636" y="2185920"/>
        <a:ext cx="1783590" cy="1248513"/>
      </dsp:txXfrm>
    </dsp:sp>
    <dsp:sp modelId="{7DCB0B95-0C23-404D-86A9-2822EA62B512}">
      <dsp:nvSpPr>
        <dsp:cNvPr id="0" name=""/>
        <dsp:cNvSpPr/>
      </dsp:nvSpPr>
      <dsp:spPr>
        <a:xfrm>
          <a:off x="4408226" y="2185314"/>
          <a:ext cx="653983" cy="1248525"/>
        </a:xfrm>
        <a:prstGeom prst="chevron">
          <a:avLst>
            <a:gd name="adj" fmla="val 62310"/>
          </a:avLst>
        </a:prstGeom>
        <a:solidFill>
          <a:schemeClr val="accent2">
            <a:shade val="90000"/>
            <a:hueOff val="82119"/>
            <a:satOff val="-1506"/>
            <a:lumOff val="17301"/>
            <a:alphaOff val="0"/>
          </a:schemeClr>
        </a:soli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FA47C93D-98B0-4FA5-8F15-711CB23A4FAB}">
      <dsp:nvSpPr>
        <dsp:cNvPr id="0" name=""/>
        <dsp:cNvSpPr/>
      </dsp:nvSpPr>
      <dsp:spPr>
        <a:xfrm>
          <a:off x="5062209" y="2185920"/>
          <a:ext cx="1783590" cy="1248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fr-FR" sz="2600" b="1" kern="1200" dirty="0" smtClean="0"/>
            <a:t>OIV</a:t>
          </a:r>
          <a:endParaRPr lang="fr-FR" sz="2600" b="1" kern="1200" dirty="0"/>
        </a:p>
      </dsp:txBody>
      <dsp:txXfrm>
        <a:off x="5062209" y="2185920"/>
        <a:ext cx="1783590" cy="1248513"/>
      </dsp:txXfrm>
    </dsp:sp>
    <dsp:sp modelId="{0B6DB81C-64DA-42C1-98DF-C6A08DEAEF39}">
      <dsp:nvSpPr>
        <dsp:cNvPr id="0" name=""/>
        <dsp:cNvSpPr/>
      </dsp:nvSpPr>
      <dsp:spPr>
        <a:xfrm>
          <a:off x="6845800" y="2185314"/>
          <a:ext cx="653983" cy="1248525"/>
        </a:xfrm>
        <a:prstGeom prst="chevron">
          <a:avLst>
            <a:gd name="adj" fmla="val 62310"/>
          </a:avLst>
        </a:prstGeom>
        <a:solidFill>
          <a:schemeClr val="accent2">
            <a:shade val="90000"/>
            <a:hueOff val="82119"/>
            <a:satOff val="-1506"/>
            <a:lumOff val="17301"/>
            <a:alphaOff val="0"/>
          </a:schemeClr>
        </a:soli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413DC8B5-DAF9-47EB-8726-B79DB005AE55}">
      <dsp:nvSpPr>
        <dsp:cNvPr id="0" name=""/>
        <dsp:cNvSpPr/>
      </dsp:nvSpPr>
      <dsp:spPr>
        <a:xfrm>
          <a:off x="7571126" y="2082133"/>
          <a:ext cx="1516051" cy="1516051"/>
        </a:xfrm>
        <a:prstGeom prst="ellipse">
          <a:avLst/>
        </a:prstGeom>
        <a:gradFill rotWithShape="0">
          <a:gsLst>
            <a:gs pos="0">
              <a:schemeClr val="accent2">
                <a:shade val="50000"/>
                <a:hueOff val="13616"/>
                <a:satOff val="232"/>
                <a:lumOff val="4368"/>
                <a:alphaOff val="0"/>
                <a:shade val="60000"/>
              </a:schemeClr>
            </a:gs>
            <a:gs pos="33000">
              <a:schemeClr val="accent2">
                <a:shade val="50000"/>
                <a:hueOff val="13616"/>
                <a:satOff val="232"/>
                <a:lumOff val="4368"/>
                <a:alphaOff val="0"/>
                <a:tint val="86500"/>
              </a:schemeClr>
            </a:gs>
            <a:gs pos="46750">
              <a:schemeClr val="accent2">
                <a:shade val="50000"/>
                <a:hueOff val="13616"/>
                <a:satOff val="232"/>
                <a:lumOff val="4368"/>
                <a:alphaOff val="0"/>
                <a:tint val="71000"/>
                <a:satMod val="112000"/>
              </a:schemeClr>
            </a:gs>
            <a:gs pos="53000">
              <a:schemeClr val="accent2">
                <a:shade val="50000"/>
                <a:hueOff val="13616"/>
                <a:satOff val="232"/>
                <a:lumOff val="4368"/>
                <a:alphaOff val="0"/>
                <a:tint val="71000"/>
                <a:satMod val="112000"/>
              </a:schemeClr>
            </a:gs>
            <a:gs pos="68000">
              <a:schemeClr val="accent2">
                <a:shade val="50000"/>
                <a:hueOff val="13616"/>
                <a:satOff val="232"/>
                <a:lumOff val="4368"/>
                <a:alphaOff val="0"/>
                <a:tint val="86000"/>
              </a:schemeClr>
            </a:gs>
            <a:gs pos="100000">
              <a:schemeClr val="accent2">
                <a:shade val="50000"/>
                <a:hueOff val="13616"/>
                <a:satOff val="232"/>
                <a:lumOff val="4368"/>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fr-FR" sz="2600" b="1" kern="1200" dirty="0" smtClean="0"/>
            <a:t>Nation</a:t>
          </a:r>
          <a:endParaRPr lang="fr-FR" sz="2600" b="1" kern="1200" dirty="0"/>
        </a:p>
      </dsp:txBody>
      <dsp:txXfrm>
        <a:off x="7793147" y="2304154"/>
        <a:ext cx="1072009" cy="10720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810D9-44C9-4C6A-823F-D98E2EB4DD82}">
      <dsp:nvSpPr>
        <dsp:cNvPr id="0" name=""/>
        <dsp:cNvSpPr/>
      </dsp:nvSpPr>
      <dsp:spPr>
        <a:xfrm>
          <a:off x="3879373" y="2118836"/>
          <a:ext cx="2589688" cy="2589688"/>
        </a:xfrm>
        <a:prstGeom prst="gear9">
          <a:avLst/>
        </a:prstGeom>
        <a:solidFill>
          <a:schemeClr val="accent6">
            <a:shade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b="1" kern="1200" dirty="0" smtClean="0"/>
            <a:t>Exécution de l’attaque – prise de contrôle – exfiltration de données sensibles</a:t>
          </a:r>
          <a:endParaRPr lang="fr-FR" sz="1400" b="1" kern="1200" dirty="0"/>
        </a:p>
      </dsp:txBody>
      <dsp:txXfrm>
        <a:off x="4400015" y="2725458"/>
        <a:ext cx="1548404" cy="1331153"/>
      </dsp:txXfrm>
    </dsp:sp>
    <dsp:sp modelId="{EC5A4D43-1B1F-476A-B5B5-215107659877}">
      <dsp:nvSpPr>
        <dsp:cNvPr id="0" name=""/>
        <dsp:cNvSpPr/>
      </dsp:nvSpPr>
      <dsp:spPr>
        <a:xfrm>
          <a:off x="2372645" y="1506728"/>
          <a:ext cx="1883410" cy="1883410"/>
        </a:xfrm>
        <a:prstGeom prst="gear6">
          <a:avLst/>
        </a:prstGeom>
        <a:solidFill>
          <a:schemeClr val="accent6">
            <a:shade val="50000"/>
            <a:hueOff val="-108345"/>
            <a:satOff val="2955"/>
            <a:lumOff val="25337"/>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b="1" kern="1200" dirty="0" smtClean="0"/>
            <a:t>Reconnaissance et planification</a:t>
          </a:r>
          <a:endParaRPr lang="fr-FR" sz="1400" b="1" kern="1200" dirty="0"/>
        </a:p>
      </dsp:txBody>
      <dsp:txXfrm>
        <a:off x="2846799" y="1983748"/>
        <a:ext cx="935102" cy="929370"/>
      </dsp:txXfrm>
    </dsp:sp>
    <dsp:sp modelId="{99947783-0E2D-4AE2-8E6C-7AA390F85DE3}">
      <dsp:nvSpPr>
        <dsp:cNvPr id="0" name=""/>
        <dsp:cNvSpPr/>
      </dsp:nvSpPr>
      <dsp:spPr>
        <a:xfrm rot="20700000">
          <a:off x="3427547" y="207367"/>
          <a:ext cx="1845357" cy="1845357"/>
        </a:xfrm>
        <a:prstGeom prst="gear6">
          <a:avLst/>
        </a:prstGeom>
        <a:solidFill>
          <a:schemeClr val="accent6">
            <a:shade val="50000"/>
            <a:hueOff val="-108345"/>
            <a:satOff val="2955"/>
            <a:lumOff val="25337"/>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fr-FR" sz="1400" b="1" kern="1200" dirty="0" smtClean="0"/>
            <a:t>Analyse de la cible</a:t>
          </a:r>
          <a:endParaRPr lang="fr-FR" sz="1400" b="1" kern="1200" dirty="0"/>
        </a:p>
      </dsp:txBody>
      <dsp:txXfrm rot="-20700000">
        <a:off x="3832288" y="612108"/>
        <a:ext cx="1035875" cy="1035875"/>
      </dsp:txXfrm>
    </dsp:sp>
    <dsp:sp modelId="{BFFBE7B9-7A77-4DC7-B8A0-47DFF8B5681A}">
      <dsp:nvSpPr>
        <dsp:cNvPr id="0" name=""/>
        <dsp:cNvSpPr/>
      </dsp:nvSpPr>
      <dsp:spPr>
        <a:xfrm>
          <a:off x="3685927" y="1724817"/>
          <a:ext cx="3314801" cy="3314801"/>
        </a:xfrm>
        <a:prstGeom prst="circularArrow">
          <a:avLst>
            <a:gd name="adj1" fmla="val 4688"/>
            <a:gd name="adj2" fmla="val 299029"/>
            <a:gd name="adj3" fmla="val 2527216"/>
            <a:gd name="adj4" fmla="val 15837673"/>
            <a:gd name="adj5" fmla="val 5469"/>
          </a:avLst>
        </a:prstGeom>
        <a:solidFill>
          <a:schemeClr val="accent6">
            <a:shade val="9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DD4B2ADD-4C75-4D9F-9952-3C029A61B8D2}">
      <dsp:nvSpPr>
        <dsp:cNvPr id="0" name=""/>
        <dsp:cNvSpPr/>
      </dsp:nvSpPr>
      <dsp:spPr>
        <a:xfrm>
          <a:off x="2039097" y="1087793"/>
          <a:ext cx="2408410" cy="2408410"/>
        </a:xfrm>
        <a:prstGeom prst="leftCircularArrow">
          <a:avLst>
            <a:gd name="adj1" fmla="val 6452"/>
            <a:gd name="adj2" fmla="val 429999"/>
            <a:gd name="adj3" fmla="val 10489124"/>
            <a:gd name="adj4" fmla="val 14837806"/>
            <a:gd name="adj5" fmla="val 7527"/>
          </a:avLst>
        </a:prstGeom>
        <a:solidFill>
          <a:schemeClr val="accent6">
            <a:shade val="90000"/>
            <a:hueOff val="-114385"/>
            <a:satOff val="-2033"/>
            <a:lumOff val="17464"/>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D955A37B-2338-4C6C-BE05-11EDE3216DD4}">
      <dsp:nvSpPr>
        <dsp:cNvPr id="0" name=""/>
        <dsp:cNvSpPr/>
      </dsp:nvSpPr>
      <dsp:spPr>
        <a:xfrm>
          <a:off x="3000697" y="-199042"/>
          <a:ext cx="2596751" cy="2596751"/>
        </a:xfrm>
        <a:prstGeom prst="circularArrow">
          <a:avLst>
            <a:gd name="adj1" fmla="val 5984"/>
            <a:gd name="adj2" fmla="val 394124"/>
            <a:gd name="adj3" fmla="val 13313824"/>
            <a:gd name="adj4" fmla="val 10508221"/>
            <a:gd name="adj5" fmla="val 6981"/>
          </a:avLst>
        </a:prstGeom>
        <a:solidFill>
          <a:schemeClr val="accent6">
            <a:shade val="90000"/>
            <a:hueOff val="-114385"/>
            <a:satOff val="-2033"/>
            <a:lumOff val="17464"/>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5929FC-92A8-484E-A21C-44F66F9053E8}">
      <dsp:nvSpPr>
        <dsp:cNvPr id="0" name=""/>
        <dsp:cNvSpPr/>
      </dsp:nvSpPr>
      <dsp:spPr>
        <a:xfrm>
          <a:off x="0" y="1107042"/>
          <a:ext cx="4896544" cy="327600"/>
        </a:xfrm>
        <a:prstGeom prst="rect">
          <a:avLst/>
        </a:prstGeom>
        <a:solidFill>
          <a:schemeClr val="lt1">
            <a:alpha val="9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D88B2F1-9637-4340-B781-B9D496C63F35}">
      <dsp:nvSpPr>
        <dsp:cNvPr id="0" name=""/>
        <dsp:cNvSpPr/>
      </dsp:nvSpPr>
      <dsp:spPr>
        <a:xfrm>
          <a:off x="244827" y="915162"/>
          <a:ext cx="3427580" cy="383760"/>
        </a:xfrm>
        <a:prstGeom prst="roundRect">
          <a:avLst/>
        </a:prstGeom>
        <a:solidFill>
          <a:schemeClr val="accent3">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54" tIns="0" rIns="129554" bIns="0" numCol="1" spcCol="1270" anchor="ctr" anchorCtr="0">
          <a:noAutofit/>
        </a:bodyPr>
        <a:lstStyle/>
        <a:p>
          <a:pPr lvl="0" algn="l" defTabSz="577850">
            <a:lnSpc>
              <a:spcPct val="90000"/>
            </a:lnSpc>
            <a:spcBef>
              <a:spcPct val="0"/>
            </a:spcBef>
            <a:spcAft>
              <a:spcPct val="35000"/>
            </a:spcAft>
          </a:pPr>
          <a:r>
            <a:rPr lang="fr-FR" sz="1300" kern="1200" dirty="0" smtClean="0"/>
            <a:t>www.entreprise.com</a:t>
          </a:r>
          <a:endParaRPr lang="fr-FR" sz="1300" kern="1200" dirty="0"/>
        </a:p>
      </dsp:txBody>
      <dsp:txXfrm>
        <a:off x="263561" y="933896"/>
        <a:ext cx="3390112" cy="346292"/>
      </dsp:txXfrm>
    </dsp:sp>
    <dsp:sp modelId="{56135831-FDF3-4C77-A15B-CB7180DEC06E}">
      <dsp:nvSpPr>
        <dsp:cNvPr id="0" name=""/>
        <dsp:cNvSpPr/>
      </dsp:nvSpPr>
      <dsp:spPr>
        <a:xfrm>
          <a:off x="0" y="1696722"/>
          <a:ext cx="4896544" cy="327600"/>
        </a:xfrm>
        <a:prstGeom prst="rect">
          <a:avLst/>
        </a:prstGeom>
        <a:solidFill>
          <a:schemeClr val="lt1">
            <a:alpha val="90000"/>
            <a:hueOff val="0"/>
            <a:satOff val="0"/>
            <a:lumOff val="0"/>
            <a:alphaOff val="0"/>
          </a:schemeClr>
        </a:solidFill>
        <a:ln w="25400" cap="flat" cmpd="sng" algn="ctr">
          <a:solidFill>
            <a:schemeClr val="accent3">
              <a:alpha val="90000"/>
              <a:hueOff val="0"/>
              <a:satOff val="0"/>
              <a:lumOff val="0"/>
              <a:alphaOff val="-10000"/>
            </a:schemeClr>
          </a:solidFill>
          <a:prstDash val="solid"/>
        </a:ln>
        <a:effectLst/>
      </dsp:spPr>
      <dsp:style>
        <a:lnRef idx="2">
          <a:scrgbClr r="0" g="0" b="0"/>
        </a:lnRef>
        <a:fillRef idx="1">
          <a:scrgbClr r="0" g="0" b="0"/>
        </a:fillRef>
        <a:effectRef idx="0">
          <a:scrgbClr r="0" g="0" b="0"/>
        </a:effectRef>
        <a:fontRef idx="minor"/>
      </dsp:style>
    </dsp:sp>
    <dsp:sp modelId="{ACAAC469-AEC8-4BEA-B33B-08AF00DF3953}">
      <dsp:nvSpPr>
        <dsp:cNvPr id="0" name=""/>
        <dsp:cNvSpPr/>
      </dsp:nvSpPr>
      <dsp:spPr>
        <a:xfrm>
          <a:off x="244827" y="1504842"/>
          <a:ext cx="3427580" cy="383760"/>
        </a:xfrm>
        <a:prstGeom prst="roundRect">
          <a:avLst/>
        </a:prstGeom>
        <a:solidFill>
          <a:schemeClr val="accent3">
            <a:alpha val="90000"/>
            <a:hueOff val="0"/>
            <a:satOff val="0"/>
            <a:lumOff val="0"/>
            <a:alpha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54" tIns="0" rIns="129554" bIns="0" numCol="1" spcCol="1270" anchor="ctr" anchorCtr="0">
          <a:noAutofit/>
        </a:bodyPr>
        <a:lstStyle/>
        <a:p>
          <a:pPr lvl="0" algn="l" defTabSz="577850">
            <a:lnSpc>
              <a:spcPct val="90000"/>
            </a:lnSpc>
            <a:spcBef>
              <a:spcPct val="0"/>
            </a:spcBef>
            <a:spcAft>
              <a:spcPct val="35000"/>
            </a:spcAft>
          </a:pPr>
          <a:r>
            <a:rPr lang="fr-FR" sz="1300" kern="1200" dirty="0" smtClean="0"/>
            <a:t>Collaborateurs</a:t>
          </a:r>
          <a:endParaRPr lang="fr-FR" sz="1300" kern="1200" dirty="0"/>
        </a:p>
      </dsp:txBody>
      <dsp:txXfrm>
        <a:off x="263561" y="1523576"/>
        <a:ext cx="3390112" cy="346292"/>
      </dsp:txXfrm>
    </dsp:sp>
    <dsp:sp modelId="{DE0A74D0-AD8E-4B49-914C-77006563AE6E}">
      <dsp:nvSpPr>
        <dsp:cNvPr id="0" name=""/>
        <dsp:cNvSpPr/>
      </dsp:nvSpPr>
      <dsp:spPr>
        <a:xfrm>
          <a:off x="0" y="2286402"/>
          <a:ext cx="4896544" cy="327600"/>
        </a:xfrm>
        <a:prstGeom prst="rect">
          <a:avLst/>
        </a:prstGeom>
        <a:solidFill>
          <a:schemeClr val="lt1">
            <a:alpha val="90000"/>
            <a:hueOff val="0"/>
            <a:satOff val="0"/>
            <a:lumOff val="0"/>
            <a:alphaOff val="0"/>
          </a:schemeClr>
        </a:solidFill>
        <a:ln w="25400" cap="flat" cmpd="sng" algn="ctr">
          <a:solidFill>
            <a:schemeClr val="accent3">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sp>
    <dsp:sp modelId="{70252DAF-D414-41B5-ABDC-4DA32018B370}">
      <dsp:nvSpPr>
        <dsp:cNvPr id="0" name=""/>
        <dsp:cNvSpPr/>
      </dsp:nvSpPr>
      <dsp:spPr>
        <a:xfrm>
          <a:off x="244827" y="2094522"/>
          <a:ext cx="3427580" cy="383760"/>
        </a:xfrm>
        <a:prstGeom prst="roundRect">
          <a:avLst/>
        </a:prstGeom>
        <a:solidFill>
          <a:schemeClr val="accent3">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54" tIns="0" rIns="129554" bIns="0" numCol="1" spcCol="1270" anchor="ctr" anchorCtr="0">
          <a:noAutofit/>
        </a:bodyPr>
        <a:lstStyle/>
        <a:p>
          <a:pPr lvl="0" algn="l" defTabSz="577850">
            <a:lnSpc>
              <a:spcPct val="90000"/>
            </a:lnSpc>
            <a:spcBef>
              <a:spcPct val="0"/>
            </a:spcBef>
            <a:spcAft>
              <a:spcPct val="35000"/>
            </a:spcAft>
          </a:pPr>
          <a:r>
            <a:rPr lang="fr-FR" sz="1300" kern="1200" dirty="0" smtClean="0"/>
            <a:t>Partenaires (sous-traitants, fournisseurs)</a:t>
          </a:r>
          <a:endParaRPr lang="fr-FR" sz="1300" kern="1200" dirty="0"/>
        </a:p>
      </dsp:txBody>
      <dsp:txXfrm>
        <a:off x="263561" y="2113256"/>
        <a:ext cx="3390112" cy="346292"/>
      </dsp:txXfrm>
    </dsp:sp>
    <dsp:sp modelId="{AACD5AF3-07A9-4906-A9F8-C256B8A89FBE}">
      <dsp:nvSpPr>
        <dsp:cNvPr id="0" name=""/>
        <dsp:cNvSpPr/>
      </dsp:nvSpPr>
      <dsp:spPr>
        <a:xfrm>
          <a:off x="0" y="2876082"/>
          <a:ext cx="4896544" cy="327600"/>
        </a:xfrm>
        <a:prstGeom prst="rect">
          <a:avLst/>
        </a:prstGeom>
        <a:solidFill>
          <a:schemeClr val="lt1">
            <a:alpha val="90000"/>
            <a:hueOff val="0"/>
            <a:satOff val="0"/>
            <a:lumOff val="0"/>
            <a:alphaOff val="0"/>
          </a:schemeClr>
        </a:solidFill>
        <a:ln w="25400" cap="flat" cmpd="sng" algn="ctr">
          <a:solidFill>
            <a:schemeClr val="accent3">
              <a:alpha val="90000"/>
              <a:hueOff val="0"/>
              <a:satOff val="0"/>
              <a:lumOff val="0"/>
              <a:alphaOff val="-30000"/>
            </a:schemeClr>
          </a:solidFill>
          <a:prstDash val="solid"/>
        </a:ln>
        <a:effectLst/>
      </dsp:spPr>
      <dsp:style>
        <a:lnRef idx="2">
          <a:scrgbClr r="0" g="0" b="0"/>
        </a:lnRef>
        <a:fillRef idx="1">
          <a:scrgbClr r="0" g="0" b="0"/>
        </a:fillRef>
        <a:effectRef idx="0">
          <a:scrgbClr r="0" g="0" b="0"/>
        </a:effectRef>
        <a:fontRef idx="minor"/>
      </dsp:style>
    </dsp:sp>
    <dsp:sp modelId="{116EFF01-6970-427D-8BA4-A334112F8201}">
      <dsp:nvSpPr>
        <dsp:cNvPr id="0" name=""/>
        <dsp:cNvSpPr/>
      </dsp:nvSpPr>
      <dsp:spPr>
        <a:xfrm>
          <a:off x="244827" y="2684202"/>
          <a:ext cx="3427580" cy="383760"/>
        </a:xfrm>
        <a:prstGeom prst="roundRect">
          <a:avLst/>
        </a:prstGeom>
        <a:solidFill>
          <a:schemeClr val="accent3">
            <a:alpha val="90000"/>
            <a:hueOff val="0"/>
            <a:satOff val="0"/>
            <a:lumOff val="0"/>
            <a:alphaOff val="-3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54" tIns="0" rIns="129554" bIns="0" numCol="1" spcCol="1270" anchor="ctr" anchorCtr="0">
          <a:noAutofit/>
        </a:bodyPr>
        <a:lstStyle/>
        <a:p>
          <a:pPr lvl="0" algn="l" defTabSz="577850">
            <a:lnSpc>
              <a:spcPct val="90000"/>
            </a:lnSpc>
            <a:spcBef>
              <a:spcPct val="0"/>
            </a:spcBef>
            <a:spcAft>
              <a:spcPct val="35000"/>
            </a:spcAft>
          </a:pPr>
          <a:r>
            <a:rPr lang="fr-FR" sz="1300" kern="1200" dirty="0" smtClean="0"/>
            <a:t>Environnement</a:t>
          </a:r>
          <a:endParaRPr lang="fr-FR" sz="1300" kern="1200" dirty="0"/>
        </a:p>
      </dsp:txBody>
      <dsp:txXfrm>
        <a:off x="263561" y="2702936"/>
        <a:ext cx="3390112" cy="346292"/>
      </dsp:txXfrm>
    </dsp:sp>
    <dsp:sp modelId="{36822846-5BCD-48CA-9C6E-B19EA758A58B}">
      <dsp:nvSpPr>
        <dsp:cNvPr id="0" name=""/>
        <dsp:cNvSpPr/>
      </dsp:nvSpPr>
      <dsp:spPr>
        <a:xfrm>
          <a:off x="0" y="3465762"/>
          <a:ext cx="4896544" cy="327600"/>
        </a:xfrm>
        <a:prstGeom prst="rect">
          <a:avLst/>
        </a:prstGeom>
        <a:solidFill>
          <a:schemeClr val="lt1">
            <a:alpha val="90000"/>
            <a:hueOff val="0"/>
            <a:satOff val="0"/>
            <a:lumOff val="0"/>
            <a:alphaOff val="0"/>
          </a:schemeClr>
        </a:solidFill>
        <a:ln w="25400" cap="flat" cmpd="sng" algn="ctr">
          <a:solidFill>
            <a:schemeClr val="accent3">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sp>
    <dsp:sp modelId="{3BDCB87E-2188-464F-87E1-CFD22D845A57}">
      <dsp:nvSpPr>
        <dsp:cNvPr id="0" name=""/>
        <dsp:cNvSpPr/>
      </dsp:nvSpPr>
      <dsp:spPr>
        <a:xfrm>
          <a:off x="244827" y="3273882"/>
          <a:ext cx="3427580" cy="383760"/>
        </a:xfrm>
        <a:prstGeom prst="roundRect">
          <a:avLst/>
        </a:prstGeom>
        <a:solidFill>
          <a:schemeClr val="accent3">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54" tIns="0" rIns="129554" bIns="0" numCol="1" spcCol="1270" anchor="ctr" anchorCtr="0">
          <a:noAutofit/>
        </a:bodyPr>
        <a:lstStyle/>
        <a:p>
          <a:pPr lvl="0" algn="l" defTabSz="577850">
            <a:lnSpc>
              <a:spcPct val="90000"/>
            </a:lnSpc>
            <a:spcBef>
              <a:spcPct val="0"/>
            </a:spcBef>
            <a:spcAft>
              <a:spcPct val="35000"/>
            </a:spcAft>
          </a:pPr>
          <a:r>
            <a:rPr lang="fr-FR" sz="1300" kern="1200" dirty="0" smtClean="0"/>
            <a:t>Logiciels &amp; documentation</a:t>
          </a:r>
          <a:endParaRPr lang="fr-FR" sz="1300" kern="1200" dirty="0"/>
        </a:p>
      </dsp:txBody>
      <dsp:txXfrm>
        <a:off x="263561" y="3292616"/>
        <a:ext cx="3390112" cy="346292"/>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ADBFB2-6063-4AD6-A60B-69B30CC35BD0}" type="datetimeFigureOut">
              <a:rPr lang="fr-FR" smtClean="0"/>
              <a:t>18/10/2019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B2687F-630D-48D5-B713-8ADD89BD9620}" type="slidenum">
              <a:rPr lang="fr-FR" smtClean="0"/>
              <a:t>‹N°›</a:t>
            </a:fld>
            <a:endParaRPr lang="fr-FR"/>
          </a:p>
        </p:txBody>
      </p:sp>
    </p:spTree>
    <p:extLst>
      <p:ext uri="{BB962C8B-B14F-4D97-AF65-F5344CB8AC3E}">
        <p14:creationId xmlns:p14="http://schemas.microsoft.com/office/powerpoint/2010/main" val="2048434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www.presse-citron.net/gmail-confronte-a-vague-de-phishing-prudents/" TargetMode="External"/><Relationship Id="rId3" Type="http://schemas.openxmlformats.org/officeDocument/2006/relationships/hyperlink" Target="https://www.presse-citron.net/cybermalveillance-le-gouvernement-publie-les-chiffres-de-lannee-2018/" TargetMode="External"/><Relationship Id="rId7" Type="http://schemas.openxmlformats.org/officeDocument/2006/relationships/hyperlink" Target="https://www.presse-citron.net/netflix-attention-aux-mails-de-phishing/"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www.presse-citron.net/le-phishing-en-pleine-explosion-la-france-est-le-septieme-pays-le-plus-touche/" TargetMode="External"/><Relationship Id="rId5" Type="http://schemas.openxmlformats.org/officeDocument/2006/relationships/hyperlink" Target="https://www.presse-citron.net/toujours-plus-de-victimes-de-phishing-en-france/" TargetMode="External"/><Relationship Id="rId4" Type="http://schemas.openxmlformats.org/officeDocument/2006/relationships/hyperlink" Target="https://phishingquiz.withgoogle.com/" TargetMode="External"/><Relationship Id="rId9" Type="http://schemas.openxmlformats.org/officeDocument/2006/relationships/hyperlink" Target="https://www.internet-signalement.gouv.fr/PortailWeb/planets/Accueil!input.actio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err="1" smtClean="0"/>
              <a:t>Phishing</a:t>
            </a:r>
            <a:r>
              <a:rPr lang="fr-FR" b="1" dirty="0" smtClean="0"/>
              <a:t> : un quiz pour tester vos connaissances</a:t>
            </a:r>
          </a:p>
          <a:p>
            <a:r>
              <a:rPr lang="fr-FR" dirty="0" smtClean="0"/>
              <a:t>Le </a:t>
            </a:r>
            <a:r>
              <a:rPr lang="fr-FR" dirty="0" err="1" smtClean="0"/>
              <a:t>phishing</a:t>
            </a:r>
            <a:r>
              <a:rPr lang="fr-FR" dirty="0" smtClean="0"/>
              <a:t> est l’une des cyberattaques les plus courantes, c’est pourquoi Google souhaite lutter contre le </a:t>
            </a:r>
            <a:r>
              <a:rPr lang="fr-FR" dirty="0" err="1" smtClean="0"/>
              <a:t>phishing</a:t>
            </a:r>
            <a:r>
              <a:rPr lang="fr-FR" dirty="0" smtClean="0"/>
              <a:t> en éduquant les internautes, sur ce qu’est vraiment un hameçonnage et comment l’éviter. Une plutôt bonne idée, car comme on en parlait encore hier, </a:t>
            </a:r>
            <a:r>
              <a:rPr lang="fr-FR" dirty="0" smtClean="0">
                <a:hlinkClick r:id="rId3"/>
              </a:rPr>
              <a:t>le </a:t>
            </a:r>
            <a:r>
              <a:rPr lang="fr-FR" dirty="0" err="1" smtClean="0">
                <a:hlinkClick r:id="rId3"/>
              </a:rPr>
              <a:t>Phishing</a:t>
            </a:r>
            <a:r>
              <a:rPr lang="fr-FR" dirty="0" smtClean="0">
                <a:hlinkClick r:id="rId3"/>
              </a:rPr>
              <a:t> continue de faire des victimes chez les particuliers, les entreprises et même les collectivités</a:t>
            </a:r>
            <a:r>
              <a:rPr lang="fr-FR" dirty="0" smtClean="0"/>
              <a:t>.</a:t>
            </a:r>
          </a:p>
          <a:p>
            <a:r>
              <a:rPr lang="fr-FR" dirty="0" smtClean="0"/>
              <a:t>Comme en 2019 les choses risquent de ne pas changer et que les victimes se compteront par millions, Google propose un  » </a:t>
            </a:r>
            <a:r>
              <a:rPr lang="fr-FR" b="1" dirty="0" err="1" smtClean="0">
                <a:hlinkClick r:id="rId4"/>
              </a:rPr>
              <a:t>Phishing</a:t>
            </a:r>
            <a:r>
              <a:rPr lang="fr-FR" b="1" dirty="0" smtClean="0">
                <a:hlinkClick r:id="rId4"/>
              </a:rPr>
              <a:t> Quiz </a:t>
            </a:r>
            <a:r>
              <a:rPr lang="fr-FR" dirty="0" smtClean="0"/>
              <a:t> » conçu par </a:t>
            </a:r>
            <a:r>
              <a:rPr lang="fr-FR" dirty="0" err="1" smtClean="0"/>
              <a:t>Jigsaw</a:t>
            </a:r>
            <a:r>
              <a:rPr lang="fr-FR" dirty="0" smtClean="0"/>
              <a:t>, l’incubateur de Google. Ce questionnaire éducatif permet de tester votre capacité à détecter une tentative de </a:t>
            </a:r>
            <a:r>
              <a:rPr lang="fr-FR" dirty="0" err="1" smtClean="0"/>
              <a:t>phishing</a:t>
            </a:r>
            <a:r>
              <a:rPr lang="fr-FR" dirty="0" smtClean="0"/>
              <a:t> ou de vous rafraîchir la mémoire, sur les points à vérifier lorsque vous recevez un mail qui vous semble suspect, comme : l’URL du lien, l’adresse de l’expéditeur ou encore sur comment vérifier la légitimité d’un email ou d’un lien, sans cliquer dessus.</a:t>
            </a:r>
          </a:p>
          <a:p>
            <a:r>
              <a:rPr lang="fr-FR" dirty="0" smtClean="0"/>
              <a:t>Certains ne trouveront pas utile ce Quiz et pourtant il pourra aider des millions de personnes à avoir les bases nécessaires pour éviter de se faire avoir par une tentative de hameçonnage, </a:t>
            </a:r>
            <a:r>
              <a:rPr lang="fr-FR" dirty="0" smtClean="0">
                <a:hlinkClick r:id="rId5"/>
              </a:rPr>
              <a:t>comme c’est de plus en plus le cas en France</a:t>
            </a:r>
            <a:r>
              <a:rPr lang="fr-FR" dirty="0" smtClean="0"/>
              <a:t>. Précisons que ce Quiz est en anglais, mais même sans grandes connaissances dans la langue de Shakespeare, on comprend les différents points sur lesquels il faut être vigilant.</a:t>
            </a:r>
          </a:p>
          <a:p>
            <a:r>
              <a:rPr lang="fr-FR" dirty="0" smtClean="0"/>
              <a:t>Ce Quiz consiste en une série de huit questions, présentant des cas précis avec à chaque fois un mail susceptible d’être envoyé par une personne malveillante. Il faudra déterminer si le mail est fiable ou non… Et quelque soit votre réponse, vous obtenez une explication. Par cette initiative, Google souhaite donc inciter à la plus grande prudence concernant l’ouverture des mails.</a:t>
            </a:r>
          </a:p>
          <a:p>
            <a:r>
              <a:rPr lang="fr-FR" dirty="0" smtClean="0"/>
              <a:t>Il faut dire que les tentatives de </a:t>
            </a:r>
            <a:r>
              <a:rPr lang="fr-FR" dirty="0" err="1" smtClean="0"/>
              <a:t>phishing</a:t>
            </a:r>
            <a:r>
              <a:rPr lang="fr-FR" dirty="0" smtClean="0"/>
              <a:t> ont le vent en poupe ces dernières années, car rien qu’en France ce sont plus de 2 millions de victimes qui sont touchées chaque année, </a:t>
            </a:r>
            <a:r>
              <a:rPr lang="fr-FR" dirty="0" smtClean="0">
                <a:hlinkClick r:id="rId6"/>
              </a:rPr>
              <a:t>notre pays était le 7ème pays le plus touché par le phénomène</a:t>
            </a:r>
            <a:r>
              <a:rPr lang="fr-FR" dirty="0" smtClean="0"/>
              <a:t> il y a quelques années. La méthode est connue, mais fait toujours autant de victimes, des courriers officiels de marque ou d’institution comme les impôts, </a:t>
            </a:r>
            <a:r>
              <a:rPr lang="fr-FR" dirty="0" err="1" smtClean="0">
                <a:hlinkClick r:id="rId7"/>
              </a:rPr>
              <a:t>Netflix</a:t>
            </a:r>
            <a:r>
              <a:rPr lang="fr-FR" dirty="0" smtClean="0"/>
              <a:t>, </a:t>
            </a:r>
            <a:r>
              <a:rPr lang="fr-FR" dirty="0" smtClean="0">
                <a:hlinkClick r:id="rId8"/>
              </a:rPr>
              <a:t>la messagerie Gmail</a:t>
            </a:r>
            <a:r>
              <a:rPr lang="fr-FR" dirty="0" smtClean="0"/>
              <a:t>, EDF, un opérateur mobile, etc. sont envoyés afin de duper le destinataire, pour en réalité récupérer des identifiants personnels ou certaines données dans le terminal.</a:t>
            </a:r>
          </a:p>
          <a:p>
            <a:r>
              <a:rPr lang="fr-FR" dirty="0" smtClean="0"/>
              <a:t>Autre bon réflexe à avoir, la délation. C’est en effet en dénonçant les tentatives de </a:t>
            </a:r>
            <a:r>
              <a:rPr lang="fr-FR" dirty="0" err="1" smtClean="0"/>
              <a:t>Phishing</a:t>
            </a:r>
            <a:r>
              <a:rPr lang="fr-FR" dirty="0" smtClean="0"/>
              <a:t>, que l’on évite à d’autres de se faire avoir. Nous ne pouvons donc que recommander de dénoncer les tentatives de hameçonnages directement depuis vos messageries, pour que les entreprises actualisent leurs filtres et bannissent les mails frauduleux. </a:t>
            </a:r>
            <a:r>
              <a:rPr lang="fr-FR" smtClean="0"/>
              <a:t>Il est important d’en faire de même sur </a:t>
            </a:r>
            <a:r>
              <a:rPr lang="fr-FR" smtClean="0">
                <a:hlinkClick r:id="rId9"/>
              </a:rPr>
              <a:t>la plateforme mise en place par le gouvernement</a:t>
            </a:r>
            <a:r>
              <a:rPr lang="fr-FR" smtClean="0"/>
              <a:t>, pour que les autorités puissent mener des investigations et tenter d’arrêter les auteurs.</a:t>
            </a:r>
          </a:p>
          <a:p>
            <a:endParaRPr lang="fr-FR"/>
          </a:p>
        </p:txBody>
      </p:sp>
      <p:sp>
        <p:nvSpPr>
          <p:cNvPr id="4" name="Espace réservé du numéro de diapositive 3"/>
          <p:cNvSpPr>
            <a:spLocks noGrp="1"/>
          </p:cNvSpPr>
          <p:nvPr>
            <p:ph type="sldNum" sz="quarter" idx="10"/>
          </p:nvPr>
        </p:nvSpPr>
        <p:spPr/>
        <p:txBody>
          <a:bodyPr/>
          <a:lstStyle/>
          <a:p>
            <a:fld id="{67B2687F-630D-48D5-B713-8ADD89BD9620}" type="slidenum">
              <a:rPr lang="fr-FR" smtClean="0"/>
              <a:t>2</a:t>
            </a:fld>
            <a:endParaRPr lang="fr-FR"/>
          </a:p>
        </p:txBody>
      </p:sp>
    </p:spTree>
    <p:extLst>
      <p:ext uri="{BB962C8B-B14F-4D97-AF65-F5344CB8AC3E}">
        <p14:creationId xmlns:p14="http://schemas.microsoft.com/office/powerpoint/2010/main" val="2694495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3</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dirty="0" smtClean="0"/>
              <a:t>Exemples où</a:t>
            </a:r>
            <a:r>
              <a:rPr lang="fr-FR" sz="1200" baseline="0" dirty="0" smtClean="0"/>
              <a:t> les données peuvent échapper : </a:t>
            </a:r>
            <a:r>
              <a:rPr lang="fr-FR" sz="1200" dirty="0" smtClean="0"/>
              <a:t>copies d’écran, « retweet », sauvegardes, mises en cache dans les moteurs de recherche et d’infos, etc. sont possibles sans que l’on ait aucun contrôle. </a:t>
            </a:r>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4</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5</a:t>
            </a:fld>
            <a:endParaRPr lang="fr-FR"/>
          </a:p>
        </p:txBody>
      </p:sp>
    </p:spTree>
    <p:extLst>
      <p:ext uri="{BB962C8B-B14F-4D97-AF65-F5344CB8AC3E}">
        <p14:creationId xmlns:p14="http://schemas.microsoft.com/office/powerpoint/2010/main" val="3964490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fr-FR" smtClean="0"/>
              <a:t>Modifiez le style du titre</a:t>
            </a:r>
            <a:endParaRPr kumimoji="0" lang="en-US"/>
          </a:p>
        </p:txBody>
      </p:sp>
      <p:sp>
        <p:nvSpPr>
          <p:cNvPr id="28" name="Espace réservé de la date 27"/>
          <p:cNvSpPr>
            <a:spLocks noGrp="1"/>
          </p:cNvSpPr>
          <p:nvPr>
            <p:ph type="dt" sz="half" idx="10"/>
          </p:nvPr>
        </p:nvSpPr>
        <p:spPr/>
        <p:txBody>
          <a:bodyPr/>
          <a:lstStyle/>
          <a:p>
            <a:fld id="{E65C3CAB-C215-4B5D-97C5-5999492B4C21}" type="datetimeFigureOut">
              <a:rPr lang="fr-FR" smtClean="0"/>
              <a:t>18/10/2019</a:t>
            </a:fld>
            <a:endParaRPr lang="fr-FR"/>
          </a:p>
        </p:txBody>
      </p:sp>
      <p:sp>
        <p:nvSpPr>
          <p:cNvPr id="17" name="Espace réservé du pied de page 16"/>
          <p:cNvSpPr>
            <a:spLocks noGrp="1"/>
          </p:cNvSpPr>
          <p:nvPr>
            <p:ph type="ftr" sz="quarter" idx="11"/>
          </p:nvPr>
        </p:nvSpPr>
        <p:spPr/>
        <p:txBody>
          <a:bodyPr/>
          <a:lstStyle/>
          <a:p>
            <a:endParaRPr lang="fr-FR"/>
          </a:p>
        </p:txBody>
      </p:sp>
      <p:sp>
        <p:nvSpPr>
          <p:cNvPr id="29" name="Espace réservé du numéro de diapositive 28"/>
          <p:cNvSpPr>
            <a:spLocks noGrp="1"/>
          </p:cNvSpPr>
          <p:nvPr>
            <p:ph type="sldNum" sz="quarter" idx="12"/>
          </p:nvPr>
        </p:nvSpPr>
        <p:spPr/>
        <p:txBody>
          <a:bodyPr/>
          <a:lstStyle/>
          <a:p>
            <a:fld id="{E82536AE-9C4A-42B0-8BC9-BDA123A9B550}" type="slidenum">
              <a:rPr lang="fr-FR" smtClean="0"/>
              <a:t>‹N°›</a:t>
            </a:fld>
            <a:endParaRPr lang="fr-FR"/>
          </a:p>
        </p:txBody>
      </p:sp>
      <p:sp>
        <p:nvSpPr>
          <p:cNvPr id="9" name="Sous-titr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E65C3CAB-C215-4B5D-97C5-5999492B4C21}" type="datetimeFigureOut">
              <a:rPr lang="fr-FR" smtClean="0"/>
              <a:t>18/10/2019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2536AE-9C4A-42B0-8BC9-BDA123A9B550}"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E65C3CAB-C215-4B5D-97C5-5999492B4C21}" type="datetimeFigureOut">
              <a:rPr lang="fr-FR" smtClean="0"/>
              <a:t>18/10/2019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2536AE-9C4A-42B0-8BC9-BDA123A9B550}" type="slidenum">
              <a:rPr lang="fr-FR" smtClean="0"/>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3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51520" y="9220"/>
            <a:ext cx="8712968" cy="971508"/>
          </a:xfrm>
        </p:spPr>
        <p:txBody>
          <a:bodyPr/>
          <a:lstStyle>
            <a:lvl1pPr algn="l">
              <a:defRPr sz="2800"/>
            </a:lvl1pPr>
          </a:lstStyle>
          <a:p>
            <a:r>
              <a:rPr lang="fr-FR" dirty="0" smtClean="0"/>
              <a:t>Modifiez le style du titre</a:t>
            </a:r>
            <a:endParaRPr lang="fr-FR" dirty="0"/>
          </a:p>
        </p:txBody>
      </p:sp>
      <p:sp>
        <p:nvSpPr>
          <p:cNvPr id="3" name="Espace réservé du contenu 2"/>
          <p:cNvSpPr>
            <a:spLocks noGrp="1"/>
          </p:cNvSpPr>
          <p:nvPr>
            <p:ph idx="1"/>
          </p:nvPr>
        </p:nvSpPr>
        <p:spPr/>
        <p:txBody>
          <a:bodyPr>
            <a:normAutofit/>
          </a:bodyPr>
          <a:lstStyle>
            <a:lvl1pPr algn="just">
              <a:defRPr sz="2000"/>
            </a:lvl1pPr>
            <a:lvl2pPr>
              <a:defRPr sz="1800"/>
            </a:lvl2pPr>
            <a:lvl3pPr>
              <a:defRPr sz="1600"/>
            </a:lvl3pPr>
            <a:lvl4pPr>
              <a:defRPr sz="1400"/>
            </a:lvl4pPr>
            <a:lvl5pPr>
              <a:defRPr sz="14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Rectangle 11"/>
          <p:cNvSpPr/>
          <p:nvPr userDrawn="1"/>
        </p:nvSpPr>
        <p:spPr>
          <a:xfrm>
            <a:off x="0" y="6593262"/>
            <a:ext cx="3419872" cy="66937"/>
          </a:xfrm>
          <a:prstGeom prst="rect">
            <a:avLst/>
          </a:prstGeom>
          <a:solidFill>
            <a:srgbClr val="92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Picture 18" descr="logo_cybereduv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6467727"/>
            <a:ext cx="1008112" cy="3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Espace réservé du texte 17"/>
          <p:cNvSpPr>
            <a:spLocks noGrp="1"/>
          </p:cNvSpPr>
          <p:nvPr>
            <p:ph type="body" sz="quarter" idx="10"/>
          </p:nvPr>
        </p:nvSpPr>
        <p:spPr>
          <a:xfrm>
            <a:off x="250825" y="1052512"/>
            <a:ext cx="8713663" cy="576287"/>
          </a:xfrm>
        </p:spPr>
        <p:txBody>
          <a:bodyPr/>
          <a:lstStyle>
            <a:lvl1pPr marL="0" indent="0">
              <a:buNone/>
              <a:defRPr sz="2000" b="1" i="1" u="none"/>
            </a:lvl1pPr>
          </a:lstStyle>
          <a:p>
            <a:pPr lvl="0"/>
            <a:r>
              <a:rPr lang="fr-FR" dirty="0" smtClean="0"/>
              <a:t>Modifiez les styles du texte du masque</a:t>
            </a:r>
          </a:p>
        </p:txBody>
      </p:sp>
      <p:sp>
        <p:nvSpPr>
          <p:cNvPr id="4" name="Espace réservé de la date 3"/>
          <p:cNvSpPr>
            <a:spLocks noGrp="1"/>
          </p:cNvSpPr>
          <p:nvPr>
            <p:ph type="dt" sz="half" idx="11"/>
          </p:nvPr>
        </p:nvSpPr>
        <p:spPr/>
        <p:txBody>
          <a:bodyPr/>
          <a:lstStyle/>
          <a:p>
            <a:pPr>
              <a:defRPr/>
            </a:pPr>
            <a:r>
              <a:rPr lang="fr-FR" dirty="0" smtClean="0"/>
              <a:t>05/11/2015</a:t>
            </a:r>
            <a:endParaRPr lang="fr-FR" dirty="0"/>
          </a:p>
        </p:txBody>
      </p:sp>
      <p:sp>
        <p:nvSpPr>
          <p:cNvPr id="5" name="Espace réservé du pied de page 4"/>
          <p:cNvSpPr>
            <a:spLocks noGrp="1"/>
          </p:cNvSpPr>
          <p:nvPr>
            <p:ph type="ftr" sz="quarter" idx="12"/>
          </p:nvPr>
        </p:nvSpPr>
        <p:spPr/>
        <p:txBody>
          <a:bodyPr/>
          <a:lstStyle/>
          <a:p>
            <a:pPr>
              <a:defRPr/>
            </a:pPr>
            <a:r>
              <a:rPr lang="fr-FR" smtClean="0"/>
              <a:t>Sensibilisation et initiation à la cybersécurité</a:t>
            </a:r>
            <a:endParaRPr lang="fr-FR" dirty="0"/>
          </a:p>
        </p:txBody>
      </p:sp>
      <p:sp>
        <p:nvSpPr>
          <p:cNvPr id="6" name="Espace réservé du numéro de diapositive 5"/>
          <p:cNvSpPr>
            <a:spLocks noGrp="1"/>
          </p:cNvSpPr>
          <p:nvPr>
            <p:ph type="sldNum" sz="quarter" idx="13"/>
          </p:nvPr>
        </p:nvSpPr>
        <p:spPr/>
        <p:txBody>
          <a:bodyPr/>
          <a:lstStyle/>
          <a:p>
            <a:pPr>
              <a:defRPr/>
            </a:pPr>
            <a:fld id="{DAC45385-D604-40AE-9F53-03BDB8FC03CC}" type="slidenum">
              <a:rPr lang="fr-FR" smtClean="0"/>
              <a:pPr>
                <a:defRPr/>
              </a:pPr>
              <a:t>‹N°›</a:t>
            </a:fld>
            <a:endParaRPr lang="fr-FR" dirty="0"/>
          </a:p>
        </p:txBody>
      </p:sp>
    </p:spTree>
    <p:extLst>
      <p:ext uri="{BB962C8B-B14F-4D97-AF65-F5344CB8AC3E}">
        <p14:creationId xmlns:p14="http://schemas.microsoft.com/office/powerpoint/2010/main" val="407574484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4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51520" y="9220"/>
            <a:ext cx="8712968" cy="971508"/>
          </a:xfrm>
        </p:spPr>
        <p:txBody>
          <a:bodyPr/>
          <a:lstStyle>
            <a:lvl1pPr algn="l">
              <a:defRPr sz="2800"/>
            </a:lvl1pPr>
          </a:lstStyle>
          <a:p>
            <a:r>
              <a:rPr lang="fr-FR" dirty="0" smtClean="0"/>
              <a:t>Modifiez le style du titre</a:t>
            </a:r>
            <a:endParaRPr lang="fr-FR" dirty="0"/>
          </a:p>
        </p:txBody>
      </p:sp>
      <p:sp>
        <p:nvSpPr>
          <p:cNvPr id="3" name="Espace réservé du contenu 2"/>
          <p:cNvSpPr>
            <a:spLocks noGrp="1"/>
          </p:cNvSpPr>
          <p:nvPr>
            <p:ph idx="1"/>
          </p:nvPr>
        </p:nvSpPr>
        <p:spPr/>
        <p:txBody>
          <a:bodyPr>
            <a:normAutofit/>
          </a:bodyPr>
          <a:lstStyle>
            <a:lvl1pPr algn="just">
              <a:defRPr sz="2000"/>
            </a:lvl1pPr>
            <a:lvl2pPr>
              <a:defRPr sz="1800"/>
            </a:lvl2pPr>
            <a:lvl3pPr>
              <a:defRPr sz="1600"/>
            </a:lvl3pPr>
            <a:lvl4pPr>
              <a:defRPr sz="1400"/>
            </a:lvl4pPr>
            <a:lvl5pPr>
              <a:defRPr sz="14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Rectangle 11"/>
          <p:cNvSpPr/>
          <p:nvPr userDrawn="1"/>
        </p:nvSpPr>
        <p:spPr>
          <a:xfrm>
            <a:off x="0" y="6593262"/>
            <a:ext cx="3419872" cy="66937"/>
          </a:xfrm>
          <a:prstGeom prst="rect">
            <a:avLst/>
          </a:prstGeom>
          <a:solidFill>
            <a:srgbClr val="92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Picture 18" descr="logo_cybereduv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6467727"/>
            <a:ext cx="1008112" cy="3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Espace réservé du texte 17"/>
          <p:cNvSpPr>
            <a:spLocks noGrp="1"/>
          </p:cNvSpPr>
          <p:nvPr>
            <p:ph type="body" sz="quarter" idx="10"/>
          </p:nvPr>
        </p:nvSpPr>
        <p:spPr>
          <a:xfrm>
            <a:off x="250825" y="1052512"/>
            <a:ext cx="8713663" cy="576287"/>
          </a:xfrm>
        </p:spPr>
        <p:txBody>
          <a:bodyPr/>
          <a:lstStyle>
            <a:lvl1pPr marL="0" indent="0">
              <a:buNone/>
              <a:defRPr sz="2000" b="1" i="1" u="none"/>
            </a:lvl1pPr>
          </a:lstStyle>
          <a:p>
            <a:pPr lvl="0"/>
            <a:r>
              <a:rPr lang="fr-FR" dirty="0" smtClean="0"/>
              <a:t>Modifiez les styles du texte du masque</a:t>
            </a:r>
          </a:p>
        </p:txBody>
      </p:sp>
      <p:sp>
        <p:nvSpPr>
          <p:cNvPr id="4" name="Espace réservé de la date 3"/>
          <p:cNvSpPr>
            <a:spLocks noGrp="1"/>
          </p:cNvSpPr>
          <p:nvPr>
            <p:ph type="dt" sz="half" idx="11"/>
          </p:nvPr>
        </p:nvSpPr>
        <p:spPr/>
        <p:txBody>
          <a:bodyPr/>
          <a:lstStyle/>
          <a:p>
            <a:pPr>
              <a:defRPr/>
            </a:pPr>
            <a:r>
              <a:rPr lang="fr-FR" dirty="0" smtClean="0"/>
              <a:t>05/11/2015</a:t>
            </a:r>
            <a:endParaRPr lang="fr-FR" dirty="0"/>
          </a:p>
        </p:txBody>
      </p:sp>
      <p:sp>
        <p:nvSpPr>
          <p:cNvPr id="5" name="Espace réservé du pied de page 4"/>
          <p:cNvSpPr>
            <a:spLocks noGrp="1"/>
          </p:cNvSpPr>
          <p:nvPr>
            <p:ph type="ftr" sz="quarter" idx="12"/>
          </p:nvPr>
        </p:nvSpPr>
        <p:spPr/>
        <p:txBody>
          <a:bodyPr/>
          <a:lstStyle/>
          <a:p>
            <a:pPr>
              <a:defRPr/>
            </a:pPr>
            <a:r>
              <a:rPr lang="fr-FR" smtClean="0"/>
              <a:t>Sensibilisation et initiation à la cybersécurité</a:t>
            </a:r>
            <a:endParaRPr lang="fr-FR" dirty="0"/>
          </a:p>
        </p:txBody>
      </p:sp>
      <p:sp>
        <p:nvSpPr>
          <p:cNvPr id="6" name="Espace réservé du numéro de diapositive 5"/>
          <p:cNvSpPr>
            <a:spLocks noGrp="1"/>
          </p:cNvSpPr>
          <p:nvPr>
            <p:ph type="sldNum" sz="quarter" idx="13"/>
          </p:nvPr>
        </p:nvSpPr>
        <p:spPr/>
        <p:txBody>
          <a:bodyPr/>
          <a:lstStyle/>
          <a:p>
            <a:pPr>
              <a:defRPr/>
            </a:pPr>
            <a:fld id="{DAC45385-D604-40AE-9F53-03BDB8FC03CC}" type="slidenum">
              <a:rPr lang="fr-FR" smtClean="0"/>
              <a:pPr>
                <a:defRPr/>
              </a:pPr>
              <a:t>‹N°›</a:t>
            </a:fld>
            <a:endParaRPr lang="fr-FR" dirty="0"/>
          </a:p>
        </p:txBody>
      </p:sp>
    </p:spTree>
    <p:extLst>
      <p:ext uri="{BB962C8B-B14F-4D97-AF65-F5344CB8AC3E}">
        <p14:creationId xmlns:p14="http://schemas.microsoft.com/office/powerpoint/2010/main" val="136096733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5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51520" y="9220"/>
            <a:ext cx="8712968" cy="971508"/>
          </a:xfrm>
        </p:spPr>
        <p:txBody>
          <a:bodyPr/>
          <a:lstStyle>
            <a:lvl1pPr algn="l">
              <a:defRPr sz="2800"/>
            </a:lvl1pPr>
          </a:lstStyle>
          <a:p>
            <a:r>
              <a:rPr lang="fr-FR" dirty="0" smtClean="0"/>
              <a:t>Modifiez le style du titre</a:t>
            </a:r>
            <a:endParaRPr lang="fr-FR" dirty="0"/>
          </a:p>
        </p:txBody>
      </p:sp>
      <p:sp>
        <p:nvSpPr>
          <p:cNvPr id="3" name="Espace réservé du contenu 2"/>
          <p:cNvSpPr>
            <a:spLocks noGrp="1"/>
          </p:cNvSpPr>
          <p:nvPr>
            <p:ph idx="1"/>
          </p:nvPr>
        </p:nvSpPr>
        <p:spPr/>
        <p:txBody>
          <a:bodyPr>
            <a:normAutofit/>
          </a:bodyPr>
          <a:lstStyle>
            <a:lvl1pPr algn="just">
              <a:defRPr sz="2000"/>
            </a:lvl1pPr>
            <a:lvl2pPr>
              <a:defRPr sz="1800"/>
            </a:lvl2pPr>
            <a:lvl3pPr>
              <a:defRPr sz="1600"/>
            </a:lvl3pPr>
            <a:lvl4pPr>
              <a:defRPr sz="1400"/>
            </a:lvl4pPr>
            <a:lvl5pPr>
              <a:defRPr sz="14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Rectangle 11"/>
          <p:cNvSpPr/>
          <p:nvPr userDrawn="1"/>
        </p:nvSpPr>
        <p:spPr>
          <a:xfrm>
            <a:off x="0" y="6593262"/>
            <a:ext cx="3419872" cy="66937"/>
          </a:xfrm>
          <a:prstGeom prst="rect">
            <a:avLst/>
          </a:prstGeom>
          <a:solidFill>
            <a:srgbClr val="92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Picture 18" descr="logo_cybereduv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6467727"/>
            <a:ext cx="1008112" cy="3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Espace réservé du texte 17"/>
          <p:cNvSpPr>
            <a:spLocks noGrp="1"/>
          </p:cNvSpPr>
          <p:nvPr>
            <p:ph type="body" sz="quarter" idx="10"/>
          </p:nvPr>
        </p:nvSpPr>
        <p:spPr>
          <a:xfrm>
            <a:off x="250825" y="1052512"/>
            <a:ext cx="8713663" cy="576287"/>
          </a:xfrm>
        </p:spPr>
        <p:txBody>
          <a:bodyPr/>
          <a:lstStyle>
            <a:lvl1pPr marL="0" indent="0">
              <a:buNone/>
              <a:defRPr sz="2000" b="1" i="1" u="none"/>
            </a:lvl1pPr>
          </a:lstStyle>
          <a:p>
            <a:pPr lvl="0"/>
            <a:r>
              <a:rPr lang="fr-FR" dirty="0" smtClean="0"/>
              <a:t>Modifiez les styles du texte du masque</a:t>
            </a:r>
          </a:p>
        </p:txBody>
      </p:sp>
      <p:sp>
        <p:nvSpPr>
          <p:cNvPr id="4" name="Espace réservé de la date 3"/>
          <p:cNvSpPr>
            <a:spLocks noGrp="1"/>
          </p:cNvSpPr>
          <p:nvPr>
            <p:ph type="dt" sz="half" idx="11"/>
          </p:nvPr>
        </p:nvSpPr>
        <p:spPr/>
        <p:txBody>
          <a:bodyPr/>
          <a:lstStyle/>
          <a:p>
            <a:pPr>
              <a:defRPr/>
            </a:pPr>
            <a:r>
              <a:rPr lang="fr-FR" dirty="0" smtClean="0"/>
              <a:t>05/11/2015</a:t>
            </a:r>
            <a:endParaRPr lang="fr-FR" dirty="0"/>
          </a:p>
        </p:txBody>
      </p:sp>
      <p:sp>
        <p:nvSpPr>
          <p:cNvPr id="5" name="Espace réservé du pied de page 4"/>
          <p:cNvSpPr>
            <a:spLocks noGrp="1"/>
          </p:cNvSpPr>
          <p:nvPr>
            <p:ph type="ftr" sz="quarter" idx="12"/>
          </p:nvPr>
        </p:nvSpPr>
        <p:spPr/>
        <p:txBody>
          <a:bodyPr/>
          <a:lstStyle/>
          <a:p>
            <a:pPr>
              <a:defRPr/>
            </a:pPr>
            <a:r>
              <a:rPr lang="fr-FR" smtClean="0"/>
              <a:t>Sensibilisation et initiation à la cybersécurité</a:t>
            </a:r>
            <a:endParaRPr lang="fr-FR" dirty="0"/>
          </a:p>
        </p:txBody>
      </p:sp>
      <p:sp>
        <p:nvSpPr>
          <p:cNvPr id="6" name="Espace réservé du numéro de diapositive 5"/>
          <p:cNvSpPr>
            <a:spLocks noGrp="1"/>
          </p:cNvSpPr>
          <p:nvPr>
            <p:ph type="sldNum" sz="quarter" idx="13"/>
          </p:nvPr>
        </p:nvSpPr>
        <p:spPr/>
        <p:txBody>
          <a:bodyPr/>
          <a:lstStyle/>
          <a:p>
            <a:pPr>
              <a:defRPr/>
            </a:pPr>
            <a:fld id="{DAC45385-D604-40AE-9F53-03BDB8FC03CC}" type="slidenum">
              <a:rPr lang="fr-FR" smtClean="0"/>
              <a:pPr>
                <a:defRPr/>
              </a:pPr>
              <a:t>‹N°›</a:t>
            </a:fld>
            <a:endParaRPr lang="fr-FR" dirty="0"/>
          </a:p>
        </p:txBody>
      </p:sp>
    </p:spTree>
    <p:extLst>
      <p:ext uri="{BB962C8B-B14F-4D97-AF65-F5344CB8AC3E}">
        <p14:creationId xmlns:p14="http://schemas.microsoft.com/office/powerpoint/2010/main" val="337628556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6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51520" y="9220"/>
            <a:ext cx="8712968" cy="971508"/>
          </a:xfrm>
        </p:spPr>
        <p:txBody>
          <a:bodyPr/>
          <a:lstStyle>
            <a:lvl1pPr algn="l">
              <a:defRPr sz="2800"/>
            </a:lvl1pPr>
          </a:lstStyle>
          <a:p>
            <a:r>
              <a:rPr lang="fr-FR" dirty="0" smtClean="0"/>
              <a:t>Modifiez le style du titre</a:t>
            </a:r>
            <a:endParaRPr lang="fr-FR" dirty="0"/>
          </a:p>
        </p:txBody>
      </p:sp>
      <p:sp>
        <p:nvSpPr>
          <p:cNvPr id="3" name="Espace réservé du contenu 2"/>
          <p:cNvSpPr>
            <a:spLocks noGrp="1"/>
          </p:cNvSpPr>
          <p:nvPr>
            <p:ph idx="1"/>
          </p:nvPr>
        </p:nvSpPr>
        <p:spPr/>
        <p:txBody>
          <a:bodyPr>
            <a:normAutofit/>
          </a:bodyPr>
          <a:lstStyle>
            <a:lvl1pPr algn="just">
              <a:defRPr sz="2000"/>
            </a:lvl1pPr>
            <a:lvl2pPr>
              <a:defRPr sz="1800"/>
            </a:lvl2pPr>
            <a:lvl3pPr>
              <a:defRPr sz="1600"/>
            </a:lvl3pPr>
            <a:lvl4pPr>
              <a:defRPr sz="1400"/>
            </a:lvl4pPr>
            <a:lvl5pPr>
              <a:defRPr sz="14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Rectangle 11"/>
          <p:cNvSpPr/>
          <p:nvPr userDrawn="1"/>
        </p:nvSpPr>
        <p:spPr>
          <a:xfrm>
            <a:off x="0" y="6593262"/>
            <a:ext cx="3419872" cy="66937"/>
          </a:xfrm>
          <a:prstGeom prst="rect">
            <a:avLst/>
          </a:prstGeom>
          <a:solidFill>
            <a:srgbClr val="92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Picture 18" descr="logo_cybereduv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6467727"/>
            <a:ext cx="1008112" cy="3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Espace réservé du texte 17"/>
          <p:cNvSpPr>
            <a:spLocks noGrp="1"/>
          </p:cNvSpPr>
          <p:nvPr>
            <p:ph type="body" sz="quarter" idx="10"/>
          </p:nvPr>
        </p:nvSpPr>
        <p:spPr>
          <a:xfrm>
            <a:off x="250825" y="1052512"/>
            <a:ext cx="8713663" cy="576287"/>
          </a:xfrm>
        </p:spPr>
        <p:txBody>
          <a:bodyPr/>
          <a:lstStyle>
            <a:lvl1pPr marL="0" indent="0">
              <a:buNone/>
              <a:defRPr sz="2000" b="1" i="1" u="none"/>
            </a:lvl1pPr>
          </a:lstStyle>
          <a:p>
            <a:pPr lvl="0"/>
            <a:r>
              <a:rPr lang="fr-FR" dirty="0" smtClean="0"/>
              <a:t>Modifiez les styles du texte du masque</a:t>
            </a:r>
          </a:p>
        </p:txBody>
      </p:sp>
      <p:sp>
        <p:nvSpPr>
          <p:cNvPr id="4" name="Espace réservé de la date 3"/>
          <p:cNvSpPr>
            <a:spLocks noGrp="1"/>
          </p:cNvSpPr>
          <p:nvPr>
            <p:ph type="dt" sz="half" idx="11"/>
          </p:nvPr>
        </p:nvSpPr>
        <p:spPr/>
        <p:txBody>
          <a:bodyPr/>
          <a:lstStyle/>
          <a:p>
            <a:pPr>
              <a:defRPr/>
            </a:pPr>
            <a:r>
              <a:rPr lang="fr-FR" dirty="0" smtClean="0"/>
              <a:t>05/11/2015</a:t>
            </a:r>
            <a:endParaRPr lang="fr-FR" dirty="0"/>
          </a:p>
        </p:txBody>
      </p:sp>
      <p:sp>
        <p:nvSpPr>
          <p:cNvPr id="5" name="Espace réservé du pied de page 4"/>
          <p:cNvSpPr>
            <a:spLocks noGrp="1"/>
          </p:cNvSpPr>
          <p:nvPr>
            <p:ph type="ftr" sz="quarter" idx="12"/>
          </p:nvPr>
        </p:nvSpPr>
        <p:spPr/>
        <p:txBody>
          <a:bodyPr/>
          <a:lstStyle/>
          <a:p>
            <a:pPr>
              <a:defRPr/>
            </a:pPr>
            <a:r>
              <a:rPr lang="fr-FR" smtClean="0"/>
              <a:t>Sensibilisation et initiation à la cybersécurité</a:t>
            </a:r>
            <a:endParaRPr lang="fr-FR" dirty="0"/>
          </a:p>
        </p:txBody>
      </p:sp>
      <p:sp>
        <p:nvSpPr>
          <p:cNvPr id="6" name="Espace réservé du numéro de diapositive 5"/>
          <p:cNvSpPr>
            <a:spLocks noGrp="1"/>
          </p:cNvSpPr>
          <p:nvPr>
            <p:ph type="sldNum" sz="quarter" idx="13"/>
          </p:nvPr>
        </p:nvSpPr>
        <p:spPr/>
        <p:txBody>
          <a:bodyPr/>
          <a:lstStyle/>
          <a:p>
            <a:pPr>
              <a:defRPr/>
            </a:pPr>
            <a:fld id="{DAC45385-D604-40AE-9F53-03BDB8FC03CC}" type="slidenum">
              <a:rPr lang="fr-FR" smtClean="0"/>
              <a:pPr>
                <a:defRPr/>
              </a:pPr>
              <a:t>‹N°›</a:t>
            </a:fld>
            <a:endParaRPr lang="fr-FR" dirty="0"/>
          </a:p>
        </p:txBody>
      </p:sp>
    </p:spTree>
    <p:extLst>
      <p:ext uri="{BB962C8B-B14F-4D97-AF65-F5344CB8AC3E}">
        <p14:creationId xmlns:p14="http://schemas.microsoft.com/office/powerpoint/2010/main" val="10662307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E65C3CAB-C215-4B5D-97C5-5999492B4C21}" type="datetimeFigureOut">
              <a:rPr lang="fr-FR" smtClean="0"/>
              <a:t>18/10/2019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2536AE-9C4A-42B0-8BC9-BDA123A9B550}"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3">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p>
            <a:fld id="{E65C3CAB-C215-4B5D-97C5-5999492B4C21}" type="datetimeFigureOut">
              <a:rPr lang="fr-FR" smtClean="0"/>
              <a:t>18/10/2019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a:xfrm>
            <a:off x="7924800" y="6416675"/>
            <a:ext cx="762000" cy="365125"/>
          </a:xfrm>
        </p:spPr>
        <p:txBody>
          <a:bodyPr/>
          <a:lstStyle/>
          <a:p>
            <a:fld id="{E82536AE-9C4A-42B0-8BC9-BDA123A9B550}"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contenu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E65C3CAB-C215-4B5D-97C5-5999492B4C21}" type="datetimeFigureOut">
              <a:rPr lang="fr-FR" smtClean="0"/>
              <a:t>18/10/2019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82536AE-9C4A-42B0-8BC9-BDA123A9B550}"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E65C3CAB-C215-4B5D-97C5-5999492B4C21}" type="datetimeFigureOut">
              <a:rPr lang="fr-FR" smtClean="0"/>
              <a:t>18/10/2019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82536AE-9C4A-42B0-8BC9-BDA123A9B550}"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p>
            <a:fld id="{E65C3CAB-C215-4B5D-97C5-5999492B4C21}" type="datetimeFigureOut">
              <a:rPr lang="fr-FR" smtClean="0"/>
              <a:t>18/10/2019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82536AE-9C4A-42B0-8BC9-BDA123A9B550}"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65C3CAB-C215-4B5D-97C5-5999492B4C21}" type="datetimeFigureOut">
              <a:rPr lang="fr-FR" smtClean="0"/>
              <a:t>18/10/2019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82536AE-9C4A-42B0-8BC9-BDA123A9B550}"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4" name="Espace réservé du contenu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E65C3CAB-C215-4B5D-97C5-5999492B4C21}" type="datetimeFigureOut">
              <a:rPr lang="fr-FR" smtClean="0"/>
              <a:t>18/10/2019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82536AE-9C4A-42B0-8BC9-BDA123A9B550}"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fr-FR" smtClean="0">
                <a:solidFill>
                  <a:schemeClr val="lt1"/>
                </a:solidFill>
                <a:latin typeface="+mn-lt"/>
                <a:ea typeface="+mn-ea"/>
                <a:cs typeface="+mn-cs"/>
              </a:rPr>
              <a:t>Cliquez sur l'icône pour ajouter une image</a:t>
            </a:r>
            <a:endParaRPr kumimoji="0" lang="en-US" dirty="0">
              <a:solidFill>
                <a:schemeClr val="lt1"/>
              </a:solidFill>
              <a:latin typeface="+mn-lt"/>
              <a:ea typeface="+mn-ea"/>
              <a:cs typeface="+mn-cs"/>
            </a:endParaRPr>
          </a:p>
        </p:txBody>
      </p:sp>
      <p:sp>
        <p:nvSpPr>
          <p:cNvPr id="4" name="Espace réservé du texte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p:txBody>
          <a:bodyPr/>
          <a:lstStyle/>
          <a:p>
            <a:fld id="{E65C3CAB-C215-4B5D-97C5-5999492B4C21}" type="datetimeFigureOut">
              <a:rPr lang="fr-FR" smtClean="0"/>
              <a:t>18/10/2019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82536AE-9C4A-42B0-8BC9-BDA123A9B550}"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65C3CAB-C215-4B5D-97C5-5999492B4C21}" type="datetimeFigureOut">
              <a:rPr lang="fr-FR" smtClean="0"/>
              <a:t>18/10/2019</a:t>
            </a:fld>
            <a:endParaRPr lang="fr-FR"/>
          </a:p>
        </p:txBody>
      </p:sp>
      <p:sp>
        <p:nvSpPr>
          <p:cNvPr id="3" name="Espace réservé du pied de page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fr-FR"/>
          </a:p>
        </p:txBody>
      </p:sp>
      <p:sp>
        <p:nvSpPr>
          <p:cNvPr id="23" name="Espace réservé du numéro de diapositive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E82536AE-9C4A-42B0-8BC9-BDA123A9B550}" type="slidenum">
              <a:rPr lang="fr-FR" smtClean="0"/>
              <a:t>‹N°›</a:t>
            </a:fld>
            <a:endParaRPr lang="fr-F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secnumacademie.gouv.f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hishingquiz.withgoogle.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9.png"/><Relationship Id="rId5" Type="http://schemas.openxmlformats.org/officeDocument/2006/relationships/diagramColors" Target="../diagrams/colors1.xml"/><Relationship Id="rId10" Type="http://schemas.openxmlformats.org/officeDocument/2006/relationships/image" Target="../media/image8.png"/><Relationship Id="rId4" Type="http://schemas.openxmlformats.org/officeDocument/2006/relationships/diagramQuickStyle" Target="../diagrams/quickStyle1.xm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3.xml"/><Relationship Id="rId7" Type="http://schemas.openxmlformats.org/officeDocument/2006/relationships/image" Target="../media/image1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371600"/>
            <a:ext cx="9144000" cy="1828800"/>
          </a:xfrm>
        </p:spPr>
        <p:txBody>
          <a:bodyPr>
            <a:normAutofit fontScale="90000"/>
          </a:bodyPr>
          <a:lstStyle/>
          <a:p>
            <a:r>
              <a:rPr lang="fr-FR" dirty="0" smtClean="0"/>
              <a:t>Cybersécurité opérationnelle en entreprise</a:t>
            </a:r>
            <a:endParaRPr lang="fr-FR" dirty="0"/>
          </a:p>
        </p:txBody>
      </p:sp>
    </p:spTree>
    <p:extLst>
      <p:ext uri="{BB962C8B-B14F-4D97-AF65-F5344CB8AC3E}">
        <p14:creationId xmlns:p14="http://schemas.microsoft.com/office/powerpoint/2010/main" val="21255427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pratique</a:t>
            </a:r>
            <a:endParaRPr lang="fr-FR" dirty="0"/>
          </a:p>
        </p:txBody>
      </p:sp>
      <p:sp>
        <p:nvSpPr>
          <p:cNvPr id="3" name="Espace réservé du contenu 2"/>
          <p:cNvSpPr>
            <a:spLocks noGrp="1"/>
          </p:cNvSpPr>
          <p:nvPr>
            <p:ph idx="1"/>
          </p:nvPr>
        </p:nvSpPr>
        <p:spPr/>
        <p:txBody>
          <a:bodyPr/>
          <a:lstStyle/>
          <a:p>
            <a:r>
              <a:rPr lang="fr-FR" dirty="0" smtClean="0"/>
              <a:t>Cible</a:t>
            </a:r>
          </a:p>
          <a:p>
            <a:r>
              <a:rPr lang="fr-FR" dirty="0" smtClean="0"/>
              <a:t>Nom, adresse mail et n° de tel, compte réseaux sociaux des collaborateurs</a:t>
            </a:r>
          </a:p>
          <a:p>
            <a:r>
              <a:rPr lang="fr-FR" dirty="0" smtClean="0"/>
              <a:t>Port internet ouvert</a:t>
            </a:r>
          </a:p>
        </p:txBody>
      </p:sp>
    </p:spTree>
    <p:extLst>
      <p:ext uri="{BB962C8B-B14F-4D97-AF65-F5344CB8AC3E}">
        <p14:creationId xmlns:p14="http://schemas.microsoft.com/office/powerpoint/2010/main" val="1553395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3768" y="836712"/>
            <a:ext cx="36576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1819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pratique</a:t>
            </a:r>
          </a:p>
        </p:txBody>
      </p:sp>
      <p:sp>
        <p:nvSpPr>
          <p:cNvPr id="3" name="Espace réservé du contenu 2"/>
          <p:cNvSpPr>
            <a:spLocks noGrp="1"/>
          </p:cNvSpPr>
          <p:nvPr>
            <p:ph idx="1"/>
          </p:nvPr>
        </p:nvSpPr>
        <p:spPr/>
        <p:txBody>
          <a:bodyPr/>
          <a:lstStyle/>
          <a:p>
            <a:r>
              <a:rPr lang="fr-FR" dirty="0">
                <a:hlinkClick r:id="rId2"/>
              </a:rPr>
              <a:t>https://www.secnumacademie.gouv.fr</a:t>
            </a:r>
            <a:r>
              <a:rPr lang="fr-FR" dirty="0" smtClean="0">
                <a:hlinkClick r:id="rId2"/>
              </a:rPr>
              <a:t>/</a:t>
            </a:r>
            <a:endParaRPr lang="fr-FR" dirty="0" smtClean="0"/>
          </a:p>
          <a:p>
            <a:endParaRPr lang="fr-FR" dirty="0"/>
          </a:p>
        </p:txBody>
      </p:sp>
    </p:spTree>
    <p:extLst>
      <p:ext uri="{BB962C8B-B14F-4D97-AF65-F5344CB8AC3E}">
        <p14:creationId xmlns:p14="http://schemas.microsoft.com/office/powerpoint/2010/main" val="3390212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828800" y="1386480"/>
            <a:ext cx="5486400" cy="530352"/>
          </a:xfrm>
        </p:spPr>
        <p:txBody>
          <a:bodyPr>
            <a:normAutofit/>
          </a:bodyPr>
          <a:lstStyle/>
          <a:p>
            <a:r>
              <a:rPr lang="fr-FR" sz="2000" dirty="0">
                <a:hlinkClick r:id="rId3"/>
              </a:rPr>
              <a:t>https://phishingquiz.withgoogle.com</a:t>
            </a:r>
            <a:r>
              <a:rPr lang="fr-FR" sz="2000" dirty="0" smtClean="0">
                <a:hlinkClick r:id="rId3"/>
              </a:rPr>
              <a:t>/</a:t>
            </a:r>
            <a:endParaRPr lang="fr-FR" sz="2000" dirty="0" smtClean="0"/>
          </a:p>
        </p:txBody>
      </p:sp>
      <p:pic>
        <p:nvPicPr>
          <p:cNvPr id="1029" name="Picture 5" descr="A fish swimming in front of a phone caught on a hoo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346" y="1844824"/>
            <a:ext cx="4608934" cy="4608935"/>
          </a:xfrm>
          <a:prstGeom prst="rect">
            <a:avLst/>
          </a:prstGeom>
          <a:noFill/>
          <a:extLst>
            <a:ext uri="{909E8E84-426E-40DD-AFC4-6F175D3DCCD1}">
              <a14:hiddenFill xmlns:a14="http://schemas.microsoft.com/office/drawing/2010/main">
                <a:solidFill>
                  <a:srgbClr val="FFFFFF"/>
                </a:solidFill>
              </a14:hiddenFill>
            </a:ext>
          </a:extLst>
        </p:spPr>
      </p:pic>
      <p:sp>
        <p:nvSpPr>
          <p:cNvPr id="6" name="Titre 1"/>
          <p:cNvSpPr>
            <a:spLocks noGrp="1"/>
          </p:cNvSpPr>
          <p:nvPr>
            <p:ph type="title"/>
          </p:nvPr>
        </p:nvSpPr>
        <p:spPr>
          <a:xfrm>
            <a:off x="457200" y="44624"/>
            <a:ext cx="8229600" cy="864096"/>
          </a:xfrm>
        </p:spPr>
        <p:txBody>
          <a:bodyPr>
            <a:normAutofit/>
          </a:bodyPr>
          <a:lstStyle/>
          <a:p>
            <a:r>
              <a:rPr lang="fr-FR" sz="4800" dirty="0" smtClean="0"/>
              <a:t>Social engineering</a:t>
            </a:r>
            <a:endParaRPr lang="fr-FR" sz="4800" dirty="0"/>
          </a:p>
        </p:txBody>
      </p:sp>
    </p:spTree>
    <p:extLst>
      <p:ext uri="{BB962C8B-B14F-4D97-AF65-F5344CB8AC3E}">
        <p14:creationId xmlns:p14="http://schemas.microsoft.com/office/powerpoint/2010/main" val="3894353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pPr algn="ctr"/>
            <a:r>
              <a:rPr lang="fr-FR" dirty="0"/>
              <a:t>Des frontières floues entre </a:t>
            </a:r>
            <a:r>
              <a:rPr lang="fr-FR" dirty="0" smtClean="0"/>
              <a:t>sphères professionnelle</a:t>
            </a:r>
            <a:r>
              <a:rPr lang="fr-FR" dirty="0"/>
              <a:t>, publique, et privée</a:t>
            </a:r>
          </a:p>
        </p:txBody>
      </p:sp>
      <p:sp>
        <p:nvSpPr>
          <p:cNvPr id="16" name="Espace réservé du contenu 2"/>
          <p:cNvSpPr>
            <a:spLocks noGrp="1"/>
          </p:cNvSpPr>
          <p:nvPr>
            <p:ph idx="1"/>
          </p:nvPr>
        </p:nvSpPr>
        <p:spPr>
          <a:xfrm>
            <a:off x="251520" y="1412776"/>
            <a:ext cx="8435280" cy="5040560"/>
          </a:xfrm>
        </p:spPr>
        <p:txBody>
          <a:bodyPr>
            <a:normAutofit/>
          </a:bodyPr>
          <a:lstStyle/>
          <a:p>
            <a:pPr marL="0" indent="0">
              <a:buNone/>
            </a:pPr>
            <a:r>
              <a:rPr lang="fr-FR" b="1" dirty="0" err="1" smtClean="0">
                <a:solidFill>
                  <a:srgbClr val="922B3C"/>
                </a:solidFill>
              </a:rPr>
              <a:t>BYOD</a:t>
            </a:r>
            <a:r>
              <a:rPr lang="fr-FR" dirty="0" smtClean="0">
                <a:solidFill>
                  <a:srgbClr val="922B3C"/>
                </a:solidFill>
              </a:rPr>
              <a:t> </a:t>
            </a:r>
            <a:r>
              <a:rPr lang="fr-FR" dirty="0" smtClean="0"/>
              <a:t>- Focus </a:t>
            </a:r>
            <a:r>
              <a:rPr lang="fr-FR" dirty="0"/>
              <a:t>sur le smartphone personnel (ou la tablette personnelle</a:t>
            </a:r>
            <a:r>
              <a:rPr lang="fr-FR" dirty="0" smtClean="0"/>
              <a:t>) :</a:t>
            </a:r>
            <a:endParaRPr lang="fr-FR" dirty="0"/>
          </a:p>
          <a:p>
            <a:pPr lvl="1" algn="just"/>
            <a:r>
              <a:rPr lang="fr-FR" dirty="0"/>
              <a:t>Il nous accompagne au travail, lors de nos </a:t>
            </a:r>
            <a:r>
              <a:rPr lang="fr-FR" dirty="0" smtClean="0"/>
              <a:t>déplacements ;</a:t>
            </a:r>
            <a:endParaRPr lang="fr-FR" dirty="0"/>
          </a:p>
          <a:p>
            <a:pPr lvl="1" algn="just"/>
            <a:r>
              <a:rPr lang="fr-FR" dirty="0"/>
              <a:t>On le connecte à notre PC de bureau pour le recharger en </a:t>
            </a:r>
            <a:r>
              <a:rPr lang="fr-FR" dirty="0" smtClean="0"/>
              <a:t>USB ;</a:t>
            </a:r>
            <a:endParaRPr lang="fr-FR" dirty="0"/>
          </a:p>
          <a:p>
            <a:pPr lvl="1" algn="just"/>
            <a:r>
              <a:rPr lang="fr-FR" dirty="0"/>
              <a:t>Il remplace souvent notre téléphone professionnel, peut-être moins performant ou restreint en terme de </a:t>
            </a:r>
            <a:r>
              <a:rPr lang="fr-FR" dirty="0" smtClean="0"/>
              <a:t>fonctionnalités ;</a:t>
            </a:r>
            <a:endParaRPr lang="fr-FR" dirty="0"/>
          </a:p>
          <a:p>
            <a:pPr lvl="1" algn="just"/>
            <a:r>
              <a:rPr lang="fr-FR" dirty="0"/>
              <a:t>Pour des raisons de facilité, on y configure notre messagerie professionnelle, nos contacts, notre emploi du </a:t>
            </a:r>
            <a:r>
              <a:rPr lang="fr-FR" dirty="0" smtClean="0"/>
              <a:t>temps… autant </a:t>
            </a:r>
            <a:r>
              <a:rPr lang="fr-FR" dirty="0"/>
              <a:t>d’informations qui peuvent potentiellement être sensibles pour </a:t>
            </a:r>
            <a:r>
              <a:rPr lang="fr-FR" dirty="0" smtClean="0"/>
              <a:t>l’entreprise.</a:t>
            </a:r>
            <a:endParaRPr lang="fr-FR" dirty="0"/>
          </a:p>
          <a:p>
            <a:pPr marL="0" indent="0">
              <a:buNone/>
            </a:pPr>
            <a:endParaRPr lang="fr-FR" sz="1300" dirty="0"/>
          </a:p>
          <a:p>
            <a:r>
              <a:rPr lang="fr-FR" dirty="0"/>
              <a:t>La frontière entre nos informations privées et nos informations professionnelles devient donc </a:t>
            </a:r>
            <a:r>
              <a:rPr lang="fr-FR" b="1" dirty="0">
                <a:solidFill>
                  <a:srgbClr val="922B3C"/>
                </a:solidFill>
              </a:rPr>
              <a:t>très </a:t>
            </a:r>
            <a:r>
              <a:rPr lang="fr-FR" b="1" dirty="0" smtClean="0">
                <a:solidFill>
                  <a:srgbClr val="922B3C"/>
                </a:solidFill>
              </a:rPr>
              <a:t>floue </a:t>
            </a:r>
            <a:r>
              <a:rPr lang="fr-FR" dirty="0" smtClean="0"/>
              <a:t>;</a:t>
            </a:r>
          </a:p>
          <a:p>
            <a:pPr marL="0" indent="0">
              <a:buNone/>
            </a:pPr>
            <a:endParaRPr lang="fr-FR" sz="1100" dirty="0"/>
          </a:p>
          <a:p>
            <a:r>
              <a:rPr lang="fr-FR" dirty="0"/>
              <a:t>Dès que les informations sont stockées sur un smartphone personnel, l’entreprise en perd </a:t>
            </a:r>
            <a:r>
              <a:rPr lang="fr-FR" dirty="0" smtClean="0"/>
              <a:t>la maitrise (l’équipement </a:t>
            </a:r>
            <a:r>
              <a:rPr lang="fr-FR" dirty="0"/>
              <a:t>ne lui appartient pas, </a:t>
            </a:r>
            <a:r>
              <a:rPr lang="fr-FR" dirty="0" smtClean="0"/>
              <a:t>elle ne peut pas imposer ses règles…).</a:t>
            </a:r>
            <a:endParaRPr lang="fr-FR"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013" t="84958" r="10060" b="8510"/>
          <a:stretch/>
        </p:blipFill>
        <p:spPr bwMode="auto">
          <a:xfrm>
            <a:off x="0" y="6309320"/>
            <a:ext cx="9144000" cy="530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54776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contenu 2"/>
          <p:cNvSpPr>
            <a:spLocks noGrp="1"/>
          </p:cNvSpPr>
          <p:nvPr>
            <p:ph idx="1"/>
          </p:nvPr>
        </p:nvSpPr>
        <p:spPr>
          <a:xfrm>
            <a:off x="457200" y="1844824"/>
            <a:ext cx="8229600" cy="4608512"/>
          </a:xfrm>
        </p:spPr>
        <p:txBody>
          <a:bodyPr>
            <a:normAutofit/>
          </a:bodyPr>
          <a:lstStyle/>
          <a:p>
            <a:pPr marL="0" indent="0">
              <a:buNone/>
            </a:pPr>
            <a:r>
              <a:rPr lang="fr-FR" b="1" dirty="0">
                <a:solidFill>
                  <a:srgbClr val="922B3C"/>
                </a:solidFill>
              </a:rPr>
              <a:t>Raconter, partager sa vie privée sur l’Internet </a:t>
            </a:r>
            <a:r>
              <a:rPr lang="fr-FR" dirty="0"/>
              <a:t>c’est y être pour la postérité</a:t>
            </a:r>
            <a:r>
              <a:rPr lang="fr-FR" dirty="0" smtClean="0"/>
              <a:t>…</a:t>
            </a:r>
          </a:p>
          <a:p>
            <a:pPr>
              <a:buNone/>
            </a:pPr>
            <a:endParaRPr lang="fr-FR" sz="1000" dirty="0" smtClean="0"/>
          </a:p>
          <a:p>
            <a:pPr>
              <a:buNone/>
            </a:pPr>
            <a:endParaRPr lang="fr-FR" sz="100" dirty="0"/>
          </a:p>
          <a:p>
            <a:r>
              <a:rPr lang="fr-FR" sz="1800" dirty="0">
                <a:solidFill>
                  <a:srgbClr val="922B3C"/>
                </a:solidFill>
              </a:rPr>
              <a:t>Nos données nous échappent dès l’instant où nous les </a:t>
            </a:r>
            <a:r>
              <a:rPr lang="fr-FR" sz="1800" dirty="0" smtClean="0">
                <a:solidFill>
                  <a:srgbClr val="922B3C"/>
                </a:solidFill>
              </a:rPr>
              <a:t>publions </a:t>
            </a:r>
            <a:r>
              <a:rPr lang="fr-FR" sz="1800" dirty="0" smtClean="0"/>
              <a:t>: Dans </a:t>
            </a:r>
            <a:r>
              <a:rPr lang="fr-FR" sz="1800" dirty="0"/>
              <a:t>le meilleur des cas, on pourra effacer notre propre publication, mais on ne pourra pas effacer les multiples copies que l’on ne contrôle </a:t>
            </a:r>
            <a:r>
              <a:rPr lang="fr-FR" sz="1800" dirty="0" smtClean="0"/>
              <a:t>pas (droit à l’oubli illusoire par manque de maîtrise de l’information) ;</a:t>
            </a:r>
          </a:p>
          <a:p>
            <a:pPr marL="0" indent="0">
              <a:buNone/>
            </a:pPr>
            <a:endParaRPr lang="fr-FR" sz="1000" dirty="0"/>
          </a:p>
          <a:p>
            <a:r>
              <a:rPr lang="fr-FR" sz="1800" dirty="0" smtClean="0"/>
              <a:t>C’est permettre </a:t>
            </a:r>
            <a:r>
              <a:rPr lang="fr-FR" sz="1800" dirty="0"/>
              <a:t>à tout inconnu, </a:t>
            </a:r>
            <a:r>
              <a:rPr lang="fr-FR" sz="1800" dirty="0">
                <a:solidFill>
                  <a:srgbClr val="922B3C"/>
                </a:solidFill>
              </a:rPr>
              <a:t>d’entrer dans notre sphère </a:t>
            </a:r>
            <a:r>
              <a:rPr lang="fr-FR" sz="1800" dirty="0" smtClean="0">
                <a:solidFill>
                  <a:srgbClr val="922B3C"/>
                </a:solidFill>
              </a:rPr>
              <a:t>privée </a:t>
            </a:r>
            <a:r>
              <a:rPr lang="fr-FR" sz="1800" dirty="0" smtClean="0"/>
              <a:t>; </a:t>
            </a:r>
            <a:r>
              <a:rPr lang="fr-FR" sz="1800" dirty="0"/>
              <a:t>la restriction des accès aux « amis » n’est qu’illusoire </a:t>
            </a:r>
            <a:r>
              <a:rPr lang="fr-FR" sz="1800" dirty="0" smtClean="0"/>
              <a:t>dans l’absolu ;</a:t>
            </a:r>
          </a:p>
          <a:p>
            <a:pPr marL="0" indent="0">
              <a:buNone/>
            </a:pPr>
            <a:endParaRPr lang="fr-FR" sz="1000" dirty="0" smtClean="0"/>
          </a:p>
          <a:p>
            <a:r>
              <a:rPr lang="fr-FR" sz="1800" dirty="0" smtClean="0"/>
              <a:t>c’est </a:t>
            </a:r>
            <a:r>
              <a:rPr lang="fr-FR" sz="1800" dirty="0"/>
              <a:t>permettre aux Ressources Humaines de </a:t>
            </a:r>
            <a:r>
              <a:rPr lang="fr-FR" sz="1800" dirty="0">
                <a:solidFill>
                  <a:srgbClr val="922B3C"/>
                </a:solidFill>
              </a:rPr>
              <a:t>filtrer notre </a:t>
            </a:r>
            <a:r>
              <a:rPr lang="fr-FR" sz="1800" dirty="0" smtClean="0">
                <a:solidFill>
                  <a:srgbClr val="922B3C"/>
                </a:solidFill>
              </a:rPr>
              <a:t>CV </a:t>
            </a:r>
            <a:r>
              <a:rPr lang="fr-FR" sz="1800" dirty="0" smtClean="0"/>
              <a:t>; </a:t>
            </a:r>
            <a:r>
              <a:rPr lang="fr-FR" sz="1800" dirty="0"/>
              <a:t>et déterminer le profil privé du candidat correspondant au profil professionnel </a:t>
            </a:r>
            <a:r>
              <a:rPr lang="fr-FR" sz="1800" dirty="0" smtClean="0"/>
              <a:t>recherché ;</a:t>
            </a:r>
          </a:p>
          <a:p>
            <a:pPr marL="0" indent="0">
              <a:buNone/>
            </a:pPr>
            <a:endParaRPr lang="fr-FR" sz="1000" dirty="0"/>
          </a:p>
          <a:p>
            <a:r>
              <a:rPr lang="fr-FR" sz="1800" dirty="0"/>
              <a:t>à nos collègues et supérieurs </a:t>
            </a:r>
            <a:r>
              <a:rPr lang="fr-FR" sz="1800" dirty="0">
                <a:solidFill>
                  <a:srgbClr val="922B3C"/>
                </a:solidFill>
              </a:rPr>
              <a:t>d’interpréter nos propos</a:t>
            </a:r>
            <a:r>
              <a:rPr lang="fr-FR" sz="1800" dirty="0"/>
              <a:t>…</a:t>
            </a:r>
          </a:p>
          <a:p>
            <a:pPr marL="0" indent="0">
              <a:buNone/>
            </a:pPr>
            <a:endParaRPr lang="fr-FR"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013" t="84958" r="10060" b="8510"/>
          <a:stretch/>
        </p:blipFill>
        <p:spPr bwMode="auto">
          <a:xfrm>
            <a:off x="-36512" y="6309320"/>
            <a:ext cx="9144000" cy="530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re 1"/>
          <p:cNvSpPr>
            <a:spLocks noGrp="1"/>
          </p:cNvSpPr>
          <p:nvPr>
            <p:ph type="title"/>
          </p:nvPr>
        </p:nvSpPr>
        <p:spPr>
          <a:xfrm>
            <a:off x="0" y="9220"/>
            <a:ext cx="9144000" cy="971508"/>
          </a:xfrm>
        </p:spPr>
        <p:txBody>
          <a:bodyPr/>
          <a:lstStyle/>
          <a:p>
            <a:pPr algn="ctr"/>
            <a:r>
              <a:rPr lang="fr-FR" dirty="0"/>
              <a:t>Des frontières floues entre </a:t>
            </a:r>
            <a:r>
              <a:rPr lang="fr-FR" dirty="0" smtClean="0"/>
              <a:t>sphères professionnelle</a:t>
            </a:r>
            <a:r>
              <a:rPr lang="fr-FR" dirty="0"/>
              <a:t>, publique, et privée</a:t>
            </a:r>
          </a:p>
        </p:txBody>
      </p:sp>
    </p:spTree>
    <p:extLst>
      <p:ext uri="{BB962C8B-B14F-4D97-AF65-F5344CB8AC3E}">
        <p14:creationId xmlns:p14="http://schemas.microsoft.com/office/powerpoint/2010/main" val="2115461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contenu 2"/>
          <p:cNvSpPr>
            <a:spLocks noGrp="1"/>
          </p:cNvSpPr>
          <p:nvPr>
            <p:ph idx="1"/>
          </p:nvPr>
        </p:nvSpPr>
        <p:spPr>
          <a:xfrm>
            <a:off x="457200" y="1844824"/>
            <a:ext cx="8229600" cy="4608512"/>
          </a:xfrm>
        </p:spPr>
        <p:txBody>
          <a:bodyPr>
            <a:normAutofit/>
          </a:bodyPr>
          <a:lstStyle/>
          <a:p>
            <a:pPr>
              <a:buNone/>
            </a:pPr>
            <a:r>
              <a:rPr lang="fr-FR" b="1" dirty="0">
                <a:solidFill>
                  <a:srgbClr val="922B3C"/>
                </a:solidFill>
              </a:rPr>
              <a:t>Partager les problèmes que l’on rencontre au </a:t>
            </a:r>
            <a:r>
              <a:rPr lang="fr-FR" b="1" dirty="0" smtClean="0">
                <a:solidFill>
                  <a:srgbClr val="922B3C"/>
                </a:solidFill>
              </a:rPr>
              <a:t>travail </a:t>
            </a:r>
            <a:r>
              <a:rPr lang="fr-FR" dirty="0" smtClean="0"/>
              <a:t>: </a:t>
            </a:r>
            <a:r>
              <a:rPr lang="fr-FR" dirty="0"/>
              <a:t>personnels, </a:t>
            </a:r>
            <a:r>
              <a:rPr lang="fr-FR" dirty="0" smtClean="0"/>
              <a:t>techniques, relationnels ; </a:t>
            </a:r>
            <a:r>
              <a:rPr lang="fr-FR" dirty="0"/>
              <a:t>consulter des sites personnels au travail…</a:t>
            </a:r>
          </a:p>
          <a:p>
            <a:pPr marL="0" indent="0">
              <a:buNone/>
            </a:pPr>
            <a:endParaRPr lang="fr-FR" sz="1800" dirty="0" smtClean="0"/>
          </a:p>
          <a:p>
            <a:r>
              <a:rPr lang="fr-FR" sz="1800" dirty="0" smtClean="0"/>
              <a:t>c’est </a:t>
            </a:r>
            <a:r>
              <a:rPr lang="fr-FR" sz="1800" dirty="0"/>
              <a:t>peut-être mettre en danger son </a:t>
            </a:r>
            <a:r>
              <a:rPr lang="fr-FR" sz="1800" dirty="0" smtClean="0"/>
              <a:t>organisation : </a:t>
            </a:r>
            <a:r>
              <a:rPr lang="fr-FR" sz="1800" dirty="0"/>
              <a:t>en offrant à un pirate ou un concurrent des </a:t>
            </a:r>
            <a:r>
              <a:rPr lang="fr-FR" sz="1800" dirty="0">
                <a:solidFill>
                  <a:srgbClr val="922B3C"/>
                </a:solidFill>
              </a:rPr>
              <a:t>informations précieuses </a:t>
            </a:r>
            <a:r>
              <a:rPr lang="fr-FR" sz="1800" dirty="0"/>
              <a:t>(version d’un logiciel, faille de sécurité, fournisseurs, secrets commerciaux, informations RH</a:t>
            </a:r>
            <a:r>
              <a:rPr lang="fr-FR" sz="1800" dirty="0" smtClean="0"/>
              <a:t>…) ;</a:t>
            </a:r>
          </a:p>
          <a:p>
            <a:pPr marL="0" indent="0">
              <a:buNone/>
            </a:pPr>
            <a:endParaRPr lang="fr-FR" sz="1800" dirty="0"/>
          </a:p>
          <a:p>
            <a:r>
              <a:rPr lang="fr-FR" sz="1800" dirty="0"/>
              <a:t>transgresser la </a:t>
            </a:r>
            <a:r>
              <a:rPr lang="fr-FR" sz="1800" dirty="0">
                <a:solidFill>
                  <a:srgbClr val="922B3C"/>
                </a:solidFill>
              </a:rPr>
              <a:t>déontologie </a:t>
            </a:r>
            <a:r>
              <a:rPr lang="fr-FR" sz="1800" dirty="0"/>
              <a:t>du travail, ou la </a:t>
            </a:r>
            <a:r>
              <a:rPr lang="fr-FR" sz="1800" dirty="0">
                <a:solidFill>
                  <a:srgbClr val="922B3C"/>
                </a:solidFill>
              </a:rPr>
              <a:t>charte de </a:t>
            </a:r>
            <a:r>
              <a:rPr lang="fr-FR" sz="1800" dirty="0" smtClean="0">
                <a:solidFill>
                  <a:srgbClr val="922B3C"/>
                </a:solidFill>
              </a:rPr>
              <a:t>confidentialité </a:t>
            </a:r>
            <a:r>
              <a:rPr lang="fr-FR" sz="1800" dirty="0" smtClean="0"/>
              <a:t>;</a:t>
            </a:r>
          </a:p>
          <a:p>
            <a:pPr marL="0" indent="0">
              <a:buNone/>
            </a:pPr>
            <a:endParaRPr lang="fr-FR" sz="1800" dirty="0"/>
          </a:p>
          <a:p>
            <a:r>
              <a:rPr lang="fr-FR" sz="1800" dirty="0"/>
              <a:t>potentiellement s’exposer à des sanctions en interne qui peuvent aller jusqu’au pénal. </a:t>
            </a:r>
          </a:p>
          <a:p>
            <a:pPr marL="0" indent="0">
              <a:buNone/>
            </a:pPr>
            <a:endParaRPr lang="fr-FR"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013" t="84958" r="10060" b="8510"/>
          <a:stretch/>
        </p:blipFill>
        <p:spPr bwMode="auto">
          <a:xfrm>
            <a:off x="0" y="6309320"/>
            <a:ext cx="9144000" cy="530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itre 1"/>
          <p:cNvSpPr>
            <a:spLocks noGrp="1"/>
          </p:cNvSpPr>
          <p:nvPr>
            <p:ph type="title"/>
          </p:nvPr>
        </p:nvSpPr>
        <p:spPr>
          <a:xfrm>
            <a:off x="0" y="9220"/>
            <a:ext cx="9144000" cy="971508"/>
          </a:xfrm>
        </p:spPr>
        <p:txBody>
          <a:bodyPr/>
          <a:lstStyle/>
          <a:p>
            <a:pPr algn="ctr"/>
            <a:r>
              <a:rPr lang="fr-FR" dirty="0"/>
              <a:t>Des frontières floues entre </a:t>
            </a:r>
            <a:r>
              <a:rPr lang="fr-FR" dirty="0" smtClean="0"/>
              <a:t>sphères professionnelle</a:t>
            </a:r>
            <a:r>
              <a:rPr lang="fr-FR" dirty="0"/>
              <a:t>, publique, et privée</a:t>
            </a:r>
          </a:p>
        </p:txBody>
      </p:sp>
    </p:spTree>
    <p:extLst>
      <p:ext uri="{BB962C8B-B14F-4D97-AF65-F5344CB8AC3E}">
        <p14:creationId xmlns:p14="http://schemas.microsoft.com/office/powerpoint/2010/main" val="13246428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Évolution </a:t>
            </a:r>
            <a:r>
              <a:rPr lang="fr-FR" dirty="0"/>
              <a:t>des modes, des besoins, des technologies, des </a:t>
            </a:r>
            <a:r>
              <a:rPr lang="fr-FR" dirty="0" smtClean="0"/>
              <a:t>habitudes ;</a:t>
            </a:r>
            <a:endParaRPr lang="fr-FR" dirty="0"/>
          </a:p>
          <a:p>
            <a:r>
              <a:rPr lang="fr-FR" dirty="0" smtClean="0"/>
              <a:t>au-delà </a:t>
            </a:r>
            <a:r>
              <a:rPr lang="fr-FR" dirty="0"/>
              <a:t>des nouveautés, toujours le même problème : la non-prise en compte de la sécurité (</a:t>
            </a:r>
            <a:r>
              <a:rPr lang="fr-FR" dirty="0" smtClean="0"/>
              <a:t>développement, implémentation</a:t>
            </a:r>
            <a:r>
              <a:rPr lang="fr-FR" dirty="0"/>
              <a:t>, exploitation, formation) ;</a:t>
            </a:r>
          </a:p>
          <a:p>
            <a:r>
              <a:rPr lang="fr-FR" dirty="0" smtClean="0"/>
              <a:t>un </a:t>
            </a:r>
            <a:r>
              <a:rPr lang="fr-FR" dirty="0"/>
              <a:t>périmètre d'attaque et d'accident plus étendu mais peu nouveau ;</a:t>
            </a:r>
          </a:p>
          <a:p>
            <a:r>
              <a:rPr lang="fr-FR" dirty="0" smtClean="0"/>
              <a:t>une </a:t>
            </a:r>
            <a:r>
              <a:rPr lang="fr-FR" dirty="0"/>
              <a:t>prise en compte permanente des enjeux et de la sécurité par tous (hygiène informatique) </a:t>
            </a:r>
            <a:r>
              <a:rPr lang="fr-FR" dirty="0" smtClean="0"/>
              <a:t>et par </a:t>
            </a:r>
            <a:r>
              <a:rPr lang="fr-FR" dirty="0"/>
              <a:t>le chef d'entreprise ;</a:t>
            </a:r>
          </a:p>
          <a:p>
            <a:r>
              <a:rPr lang="fr-FR" dirty="0" smtClean="0"/>
              <a:t>un </a:t>
            </a:r>
            <a:r>
              <a:rPr lang="fr-FR" dirty="0"/>
              <a:t>accroissement des besoins de sécurité : besoin en compétences et en professionnels.</a:t>
            </a:r>
          </a:p>
        </p:txBody>
      </p:sp>
      <p:sp>
        <p:nvSpPr>
          <p:cNvPr id="4" name="Espace réservé du texte 3"/>
          <p:cNvSpPr>
            <a:spLocks noGrp="1"/>
          </p:cNvSpPr>
          <p:nvPr>
            <p:ph type="body" sz="quarter" idx="10"/>
          </p:nvPr>
        </p:nvSpPr>
        <p:spPr/>
        <p:txBody>
          <a:bodyPr/>
          <a:lstStyle/>
          <a:p>
            <a:r>
              <a:rPr lang="fr-FR" dirty="0" smtClean="0"/>
              <a:t>Conclusion</a:t>
            </a:r>
            <a:endParaRPr lang="fr-FR"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013" t="84958" r="10060" b="8510"/>
          <a:stretch/>
        </p:blipFill>
        <p:spPr bwMode="auto">
          <a:xfrm>
            <a:off x="0" y="6309320"/>
            <a:ext cx="9144000" cy="530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re 1"/>
          <p:cNvSpPr>
            <a:spLocks noGrp="1"/>
          </p:cNvSpPr>
          <p:nvPr>
            <p:ph type="title"/>
          </p:nvPr>
        </p:nvSpPr>
        <p:spPr>
          <a:xfrm>
            <a:off x="0" y="9220"/>
            <a:ext cx="9144000" cy="971508"/>
          </a:xfrm>
        </p:spPr>
        <p:txBody>
          <a:bodyPr/>
          <a:lstStyle/>
          <a:p>
            <a:pPr algn="ctr"/>
            <a:r>
              <a:rPr lang="fr-FR" dirty="0"/>
              <a:t>Des frontières floues entre </a:t>
            </a:r>
            <a:r>
              <a:rPr lang="fr-FR" dirty="0" smtClean="0"/>
              <a:t>sphères professionnelle</a:t>
            </a:r>
            <a:r>
              <a:rPr lang="fr-FR" dirty="0"/>
              <a:t>, publique, et privée</a:t>
            </a:r>
          </a:p>
        </p:txBody>
      </p:sp>
    </p:spTree>
    <p:extLst>
      <p:ext uri="{BB962C8B-B14F-4D97-AF65-F5344CB8AC3E}">
        <p14:creationId xmlns:p14="http://schemas.microsoft.com/office/powerpoint/2010/main" val="3775540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L’Interface Chaise Clavier</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589028999"/>
              </p:ext>
            </p:extLst>
          </p:nvPr>
        </p:nvGraphicFramePr>
        <p:xfrm>
          <a:off x="-36512" y="1268760"/>
          <a:ext cx="9180512" cy="554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14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64088" y="1772816"/>
            <a:ext cx="1296144"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68344" y="5252833"/>
            <a:ext cx="1309681" cy="1348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71800" y="5252834"/>
            <a:ext cx="1561555" cy="930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7436" y="1772816"/>
            <a:ext cx="1800268" cy="11908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0" name="Picture 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7436" y="5252833"/>
            <a:ext cx="1392904" cy="930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3198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8765" y="5013176"/>
            <a:ext cx="3009739"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re 1"/>
          <p:cNvSpPr>
            <a:spLocks noGrp="1"/>
          </p:cNvSpPr>
          <p:nvPr>
            <p:ph type="title"/>
          </p:nvPr>
        </p:nvSpPr>
        <p:spPr/>
        <p:txBody>
          <a:bodyPr/>
          <a:lstStyle/>
          <a:p>
            <a:r>
              <a:rPr lang="fr-FR" dirty="0" smtClean="0"/>
              <a:t>Social engineering</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526701722"/>
              </p:ext>
            </p:extLst>
          </p:nvPr>
        </p:nvGraphicFramePr>
        <p:xfrm>
          <a:off x="0" y="1412776"/>
          <a:ext cx="8229600" cy="4708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171"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3528" y="1362248"/>
            <a:ext cx="2088232" cy="1346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270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Social engineering</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1343999803"/>
              </p:ext>
            </p:extLst>
          </p:nvPr>
        </p:nvGraphicFramePr>
        <p:xfrm>
          <a:off x="2195736" y="1700808"/>
          <a:ext cx="4896544" cy="4708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ZoneTexte 5"/>
          <p:cNvSpPr txBox="1"/>
          <p:nvPr/>
        </p:nvSpPr>
        <p:spPr>
          <a:xfrm>
            <a:off x="107504" y="2132856"/>
            <a:ext cx="1963999" cy="369332"/>
          </a:xfrm>
          <a:prstGeom prst="rect">
            <a:avLst/>
          </a:prstGeom>
          <a:solidFill>
            <a:schemeClr val="tx1"/>
          </a:solidFill>
        </p:spPr>
        <p:txBody>
          <a:bodyPr wrap="none" rtlCol="0">
            <a:spAutoFit/>
          </a:bodyPr>
          <a:lstStyle/>
          <a:p>
            <a:r>
              <a:rPr lang="fr-FR" dirty="0" smtClean="0">
                <a:solidFill>
                  <a:schemeClr val="bg1"/>
                </a:solidFill>
              </a:rPr>
              <a:t>Ingénierie sociale</a:t>
            </a:r>
            <a:endParaRPr lang="fr-FR" dirty="0">
              <a:solidFill>
                <a:schemeClr val="bg1"/>
              </a:solidFill>
            </a:endParaRPr>
          </a:p>
        </p:txBody>
      </p:sp>
      <p:sp>
        <p:nvSpPr>
          <p:cNvPr id="9" name="ZoneTexte 8"/>
          <p:cNvSpPr txBox="1"/>
          <p:nvPr/>
        </p:nvSpPr>
        <p:spPr>
          <a:xfrm>
            <a:off x="6732240" y="5733256"/>
            <a:ext cx="2281394" cy="369332"/>
          </a:xfrm>
          <a:prstGeom prst="rect">
            <a:avLst/>
          </a:prstGeom>
          <a:solidFill>
            <a:schemeClr val="tx1"/>
          </a:solidFill>
        </p:spPr>
        <p:txBody>
          <a:bodyPr wrap="none" rtlCol="0">
            <a:spAutoFit/>
          </a:bodyPr>
          <a:lstStyle/>
          <a:p>
            <a:r>
              <a:rPr lang="fr-FR" dirty="0" smtClean="0">
                <a:solidFill>
                  <a:schemeClr val="bg1"/>
                </a:solidFill>
              </a:rPr>
              <a:t>Ingénierie technique</a:t>
            </a:r>
            <a:endParaRPr lang="fr-FR" dirty="0">
              <a:solidFill>
                <a:schemeClr val="bg1"/>
              </a:solidFill>
            </a:endParaRPr>
          </a:p>
        </p:txBody>
      </p:sp>
      <p:cxnSp>
        <p:nvCxnSpPr>
          <p:cNvPr id="14" name="Connecteur droit 13"/>
          <p:cNvCxnSpPr/>
          <p:nvPr/>
        </p:nvCxnSpPr>
        <p:spPr>
          <a:xfrm>
            <a:off x="1979712" y="2636912"/>
            <a:ext cx="0" cy="1656184"/>
          </a:xfrm>
          <a:prstGeom prst="line">
            <a:avLst/>
          </a:prstGeom>
          <a:ln w="76200">
            <a:solidFill>
              <a:srgbClr val="FF0000"/>
            </a:solidFill>
          </a:ln>
        </p:spPr>
        <p:style>
          <a:lnRef idx="3">
            <a:schemeClr val="accent3"/>
          </a:lnRef>
          <a:fillRef idx="0">
            <a:schemeClr val="accent3"/>
          </a:fillRef>
          <a:effectRef idx="2">
            <a:schemeClr val="accent3"/>
          </a:effectRef>
          <a:fontRef idx="minor">
            <a:schemeClr val="tx1"/>
          </a:fontRef>
        </p:style>
      </p:cxnSp>
      <p:cxnSp>
        <p:nvCxnSpPr>
          <p:cNvPr id="17" name="Connecteur droit 16"/>
          <p:cNvCxnSpPr/>
          <p:nvPr/>
        </p:nvCxnSpPr>
        <p:spPr>
          <a:xfrm>
            <a:off x="7308304" y="3933056"/>
            <a:ext cx="0" cy="1656184"/>
          </a:xfrm>
          <a:prstGeom prst="line">
            <a:avLst/>
          </a:prstGeom>
          <a:ln w="76200">
            <a:solidFill>
              <a:srgbClr val="FF0000"/>
            </a:solidFill>
          </a:ln>
        </p:spPr>
        <p:style>
          <a:lnRef idx="3">
            <a:schemeClr val="accent3"/>
          </a:lnRef>
          <a:fillRef idx="0">
            <a:schemeClr val="accent3"/>
          </a:fillRef>
          <a:effectRef idx="2">
            <a:schemeClr val="accent3"/>
          </a:effectRef>
          <a:fontRef idx="minor">
            <a:schemeClr val="tx1"/>
          </a:fontRef>
        </p:style>
      </p:cxnSp>
      <p:pic>
        <p:nvPicPr>
          <p:cNvPr id="819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7504" y="2902220"/>
            <a:ext cx="1725871" cy="1125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68344" y="4118834"/>
            <a:ext cx="1345290" cy="1284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98908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408D16C315EB46974E5EF97436D15F" ma:contentTypeVersion="7" ma:contentTypeDescription="Crée un document." ma:contentTypeScope="" ma:versionID="9b0f11f87440b65506831eabd05aa9d2">
  <xsd:schema xmlns:xsd="http://www.w3.org/2001/XMLSchema" xmlns:xs="http://www.w3.org/2001/XMLSchema" xmlns:p="http://schemas.microsoft.com/office/2006/metadata/properties" xmlns:ns2="74e9726d-2de7-4d3e-83e1-f15cb81c19be" targetNamespace="http://schemas.microsoft.com/office/2006/metadata/properties" ma:root="true" ma:fieldsID="24698a94f1deaf5bda3c4990a9d38078" ns2:_="">
    <xsd:import namespace="74e9726d-2de7-4d3e-83e1-f15cb81c19b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e9726d-2de7-4d3e-83e1-f15cb81c19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6F381D4-CF34-4BBB-8F68-5536CF96F034}"/>
</file>

<file path=customXml/itemProps2.xml><?xml version="1.0" encoding="utf-8"?>
<ds:datastoreItem xmlns:ds="http://schemas.openxmlformats.org/officeDocument/2006/customXml" ds:itemID="{28186DD5-F04B-4AF7-B439-534447CBDE95}"/>
</file>

<file path=customXml/itemProps3.xml><?xml version="1.0" encoding="utf-8"?>
<ds:datastoreItem xmlns:ds="http://schemas.openxmlformats.org/officeDocument/2006/customXml" ds:itemID="{A0C7BC92-A5BF-4123-9994-3A1DFA0B3B81}"/>
</file>

<file path=docProps/app.xml><?xml version="1.0" encoding="utf-8"?>
<Properties xmlns="http://schemas.openxmlformats.org/officeDocument/2006/extended-properties" xmlns:vt="http://schemas.openxmlformats.org/officeDocument/2006/docPropsVTypes">
  <Template>Apex</Template>
  <TotalTime>325</TotalTime>
  <Words>550</Words>
  <Application>Microsoft Office PowerPoint</Application>
  <PresentationFormat>Affichage à l'écran (4:3)</PresentationFormat>
  <Paragraphs>74</Paragraphs>
  <Slides>12</Slides>
  <Notes>4</Notes>
  <HiddenSlides>0</HiddenSlides>
  <MMClips>0</MMClips>
  <ScaleCrop>false</ScaleCrop>
  <HeadingPairs>
    <vt:vector size="4" baseType="variant">
      <vt:variant>
        <vt:lpstr>Thème</vt:lpstr>
      </vt:variant>
      <vt:variant>
        <vt:i4>1</vt:i4>
      </vt:variant>
      <vt:variant>
        <vt:lpstr>Titres des diapositives</vt:lpstr>
      </vt:variant>
      <vt:variant>
        <vt:i4>12</vt:i4>
      </vt:variant>
    </vt:vector>
  </HeadingPairs>
  <TitlesOfParts>
    <vt:vector size="13" baseType="lpstr">
      <vt:lpstr>Apex</vt:lpstr>
      <vt:lpstr>Cybersécurité opérationnelle en entreprise</vt:lpstr>
      <vt:lpstr>Social engineering</vt:lpstr>
      <vt:lpstr>Des frontières floues entre sphères professionnelle, publique, et privée</vt:lpstr>
      <vt:lpstr>Des frontières floues entre sphères professionnelle, publique, et privée</vt:lpstr>
      <vt:lpstr>Des frontières floues entre sphères professionnelle, publique, et privée</vt:lpstr>
      <vt:lpstr>Des frontières floues entre sphères professionnelle, publique, et privée</vt:lpstr>
      <vt:lpstr>L’Interface Chaise Clavier</vt:lpstr>
      <vt:lpstr>Social engineering</vt:lpstr>
      <vt:lpstr>Social engineering</vt:lpstr>
      <vt:lpstr>Exercice pratique</vt:lpstr>
      <vt:lpstr>Présentation PowerPoint</vt:lpstr>
      <vt:lpstr>Exercice pratique</vt:lpstr>
    </vt:vector>
  </TitlesOfParts>
  <Company>CCI Pau Béarn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de la sécurite du Système d’information</dc:title>
  <dc:creator>CASTET Sébastien</dc:creator>
  <cp:lastModifiedBy>s-castet</cp:lastModifiedBy>
  <cp:revision>45</cp:revision>
  <dcterms:created xsi:type="dcterms:W3CDTF">2018-03-11T20:27:27Z</dcterms:created>
  <dcterms:modified xsi:type="dcterms:W3CDTF">2019-10-18T05:52:48Z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0x010100A2408D16C315EB46974E5EF97436D15F</vt:lpwstr>
  </property>
</Properties>
</file>