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3"/>
  </p:notesMasterIdLst>
  <p:sldIdLst>
    <p:sldId id="256" r:id="rId5"/>
    <p:sldId id="286" r:id="rId6"/>
    <p:sldId id="287" r:id="rId7"/>
    <p:sldId id="284" r:id="rId8"/>
    <p:sldId id="285" r:id="rId9"/>
    <p:sldId id="288" r:id="rId10"/>
    <p:sldId id="289" r:id="rId11"/>
    <p:sldId id="282" r:id="rId1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3D371A-EBDF-4BE9-8865-09D0B9BA0B70}" v="103" dt="2020-10-14T13:38:48.299"/>
    <p1510:client id="{0E25771E-092B-4AF5-90BE-B06ADB06F69E}" v="4" dt="2020-10-14T13:48:03.210"/>
    <p1510:client id="{2462658F-A75D-45D5-95FF-EF3134E950A3}" v="1" dt="2020-10-14T13:47:35.512"/>
    <p1510:client id="{2935EE9B-60AB-459E-B4BE-AB9425D01086}" v="15" dt="2020-10-14T13:15:46.903"/>
    <p1510:client id="{29FE8023-48BA-436E-B8F5-F84180A0A11F}" v="115" dt="2020-10-14T14:10:25.958"/>
    <p1510:client id="{38A4B532-84F5-47F0-BD6D-BCAAE5534E6E}" v="4" dt="2020-10-14T08:51:13.274"/>
    <p1510:client id="{54188B3C-78D0-46B5-B8A7-BB0B8AF74283}" v="40" dt="2020-10-14T13:16:00.164"/>
    <p1510:client id="{56ED15CA-0894-4CBA-985D-73B66DFEE488}" v="69" dt="2020-10-14T13:35:45.149"/>
    <p1510:client id="{652447E7-867C-4B9D-8364-AB603DFC901C}" v="88" dt="2020-10-14T13:36:56.034"/>
    <p1510:client id="{892F609F-280E-4BEA-89E8-64BAC14DF0B2}" v="7" dt="2020-10-14T08:48:46.688"/>
    <p1510:client id="{8A75EB11-6AF7-4493-8539-87004D934791}" v="103" dt="2020-10-14T13:23:43.447"/>
    <p1510:client id="{8E5D0BB5-BA01-4D11-83E8-6F3FEE5DF399}" v="5" dt="2020-10-14T13:46:23.226"/>
    <p1510:client id="{C0475675-4B1A-4FCB-89D2-8FE1785D0CFF}" v="118" dt="2020-10-14T13:33:56.950"/>
    <p1510:client id="{CC272BBB-D29D-4FB1-8601-2203AE2F40DC}" v="115" dt="2020-10-14T13:40:29.814"/>
    <p1510:client id="{D6562F7A-F163-4C67-B950-F59B639919B8}" v="1" dt="2020-10-14T13:39:29.708"/>
    <p1510:client id="{D7C06352-2F79-42E1-A191-EDBD838202E9}" v="395" dt="2020-10-14T13:31:10.183"/>
    <p1510:client id="{EF56548A-B13E-40E8-818B-6CD80D2A2930}" v="797" dt="2020-10-14T13:33:50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xel Royer" userId="S::axel.royer@teams.eisti.fr::8d918f1f-4fc3-4863-a287-cd71f4c3a440" providerId="AD" clId="Web-{4D610500-A4C4-2A60-7518-637E1E034BC3}"/>
    <pc:docChg chg="modSld">
      <pc:chgData name="Axel Royer" userId="S::axel.royer@teams.eisti.fr::8d918f1f-4fc3-4863-a287-cd71f4c3a440" providerId="AD" clId="Web-{4D610500-A4C4-2A60-7518-637E1E034BC3}" dt="2020-12-05T15:10:49.867" v="1" actId="1076"/>
      <pc:docMkLst>
        <pc:docMk/>
      </pc:docMkLst>
      <pc:sldChg chg="modSp">
        <pc:chgData name="Axel Royer" userId="S::axel.royer@teams.eisti.fr::8d918f1f-4fc3-4863-a287-cd71f4c3a440" providerId="AD" clId="Web-{4D610500-A4C4-2A60-7518-637E1E034BC3}" dt="2020-12-05T15:10:49.867" v="1" actId="1076"/>
        <pc:sldMkLst>
          <pc:docMk/>
          <pc:sldMk cId="347994015" sldId="288"/>
        </pc:sldMkLst>
        <pc:graphicFrameChg chg="mod">
          <ac:chgData name="Axel Royer" userId="S::axel.royer@teams.eisti.fr::8d918f1f-4fc3-4863-a287-cd71f4c3a440" providerId="AD" clId="Web-{4D610500-A4C4-2A60-7518-637E1E034BC3}" dt="2020-12-05T15:10:49.867" v="1" actId="1076"/>
          <ac:graphicFrameMkLst>
            <pc:docMk/>
            <pc:sldMk cId="347994015" sldId="288"/>
            <ac:graphicFrameMk id="5" creationId="{00000000-0000-0000-0000-000000000000}"/>
          </ac:graphicFrameMkLst>
        </pc:graphicFrameChg>
      </pc:sldChg>
    </pc:docChg>
  </pc:docChgLst>
  <pc:docChgLst>
    <pc:chgData name="Théo Saglio" userId="S::theo.saglio@teams.eisti.fr::58e35567-cad5-4efa-a5ae-666b46ba56e2" providerId="AD" clId="Web-{0E25771E-092B-4AF5-90BE-B06ADB06F69E}"/>
    <pc:docChg chg="modSld">
      <pc:chgData name="Théo Saglio" userId="S::theo.saglio@teams.eisti.fr::58e35567-cad5-4efa-a5ae-666b46ba56e2" providerId="AD" clId="Web-{0E25771E-092B-4AF5-90BE-B06ADB06F69E}" dt="2020-10-14T13:48:03.210" v="3" actId="20577"/>
      <pc:docMkLst>
        <pc:docMk/>
      </pc:docMkLst>
      <pc:sldChg chg="modSp">
        <pc:chgData name="Théo Saglio" userId="S::theo.saglio@teams.eisti.fr::58e35567-cad5-4efa-a5ae-666b46ba56e2" providerId="AD" clId="Web-{0E25771E-092B-4AF5-90BE-B06ADB06F69E}" dt="2020-10-14T13:48:03.210" v="2" actId="20577"/>
        <pc:sldMkLst>
          <pc:docMk/>
          <pc:sldMk cId="2050214551" sldId="284"/>
        </pc:sldMkLst>
        <pc:spChg chg="mod">
          <ac:chgData name="Théo Saglio" userId="S::theo.saglio@teams.eisti.fr::58e35567-cad5-4efa-a5ae-666b46ba56e2" providerId="AD" clId="Web-{0E25771E-092B-4AF5-90BE-B06ADB06F69E}" dt="2020-10-14T13:48:03.210" v="2" actId="20577"/>
          <ac:spMkLst>
            <pc:docMk/>
            <pc:sldMk cId="2050214551" sldId="284"/>
            <ac:spMk id="11" creationId="{D4ADEF72-FECD-4B4D-B01B-FDD0AE509E34}"/>
          </ac:spMkLst>
        </pc:spChg>
      </pc:sldChg>
    </pc:docChg>
  </pc:docChgLst>
  <pc:docChgLst>
    <pc:chgData name="Alexia Hilaire" userId="S::alexia.hilaire@teams.eisti.fr::61cbee41-a995-466b-9b91-2cb68326a3e9" providerId="AD" clId="Web-{652447E7-867C-4B9D-8364-AB603DFC901C}"/>
    <pc:docChg chg="modSld">
      <pc:chgData name="Alexia Hilaire" userId="S::alexia.hilaire@teams.eisti.fr::61cbee41-a995-466b-9b91-2cb68326a3e9" providerId="AD" clId="Web-{652447E7-867C-4B9D-8364-AB603DFC901C}" dt="2020-10-14T13:36:56.034" v="89" actId="1076"/>
      <pc:docMkLst>
        <pc:docMk/>
      </pc:docMkLst>
      <pc:sldChg chg="addSp modSp">
        <pc:chgData name="Alexia Hilaire" userId="S::alexia.hilaire@teams.eisti.fr::61cbee41-a995-466b-9b91-2cb68326a3e9" providerId="AD" clId="Web-{652447E7-867C-4B9D-8364-AB603DFC901C}" dt="2020-10-14T13:36:56.034" v="89" actId="1076"/>
        <pc:sldMkLst>
          <pc:docMk/>
          <pc:sldMk cId="2050214551" sldId="284"/>
        </pc:sldMkLst>
        <pc:spChg chg="add">
          <ac:chgData name="Alexia Hilaire" userId="S::alexia.hilaire@teams.eisti.fr::61cbee41-a995-466b-9b91-2cb68326a3e9" providerId="AD" clId="Web-{652447E7-867C-4B9D-8364-AB603DFC901C}" dt="2020-10-14T13:30:34.841" v="1"/>
          <ac:spMkLst>
            <pc:docMk/>
            <pc:sldMk cId="2050214551" sldId="284"/>
            <ac:spMk id="21" creationId="{9184CFE5-FE5A-4A56-B38B-55C86AC95183}"/>
          </ac:spMkLst>
        </pc:spChg>
        <pc:spChg chg="add mod">
          <ac:chgData name="Alexia Hilaire" userId="S::alexia.hilaire@teams.eisti.fr::61cbee41-a995-466b-9b91-2cb68326a3e9" providerId="AD" clId="Web-{652447E7-867C-4B9D-8364-AB603DFC901C}" dt="2020-10-14T13:33:06.984" v="39" actId="1076"/>
          <ac:spMkLst>
            <pc:docMk/>
            <pc:sldMk cId="2050214551" sldId="284"/>
            <ac:spMk id="23" creationId="{86F78F07-5A10-4A9C-8072-7055A525F93D}"/>
          </ac:spMkLst>
        </pc:spChg>
        <pc:spChg chg="add mod">
          <ac:chgData name="Alexia Hilaire" userId="S::alexia.hilaire@teams.eisti.fr::61cbee41-a995-466b-9b91-2cb68326a3e9" providerId="AD" clId="Web-{652447E7-867C-4B9D-8364-AB603DFC901C}" dt="2020-10-14T13:31:24.279" v="6" actId="1076"/>
          <ac:spMkLst>
            <pc:docMk/>
            <pc:sldMk cId="2050214551" sldId="284"/>
            <ac:spMk id="24" creationId="{89DFAB2E-A88F-408E-BB7A-B58693127DA0}"/>
          </ac:spMkLst>
        </pc:spChg>
        <pc:spChg chg="add mod">
          <ac:chgData name="Alexia Hilaire" userId="S::alexia.hilaire@teams.eisti.fr::61cbee41-a995-466b-9b91-2cb68326a3e9" providerId="AD" clId="Web-{652447E7-867C-4B9D-8364-AB603DFC901C}" dt="2020-10-14T13:36:56.034" v="89" actId="1076"/>
          <ac:spMkLst>
            <pc:docMk/>
            <pc:sldMk cId="2050214551" sldId="284"/>
            <ac:spMk id="25" creationId="{8F1F5C5D-ED99-43EC-A601-7353E0EAA646}"/>
          </ac:spMkLst>
        </pc:spChg>
        <pc:graphicFrameChg chg="mod">
          <ac:chgData name="Alexia Hilaire" userId="S::alexia.hilaire@teams.eisti.fr::61cbee41-a995-466b-9b91-2cb68326a3e9" providerId="AD" clId="Web-{652447E7-867C-4B9D-8364-AB603DFC901C}" dt="2020-10-14T13:31:05.748" v="3" actId="1076"/>
          <ac:graphicFrameMkLst>
            <pc:docMk/>
            <pc:sldMk cId="2050214551" sldId="284"/>
            <ac:graphicFrameMk id="2" creationId="{00000000-0000-0000-0000-000000000000}"/>
          </ac:graphicFrameMkLst>
        </pc:graphicFrameChg>
      </pc:sldChg>
    </pc:docChg>
  </pc:docChgLst>
  <pc:docChgLst>
    <pc:chgData name="Thomas Serabian" userId="S::thomas.serabian@teams.eisti.fr::ad291257-a602-4d63-b860-5bc747a6f001" providerId="AD" clId="Web-{C0475675-4B1A-4FCB-89D2-8FE1785D0CFF}"/>
    <pc:docChg chg="modSld">
      <pc:chgData name="Thomas Serabian" userId="S::thomas.serabian@teams.eisti.fr::ad291257-a602-4d63-b860-5bc747a6f001" providerId="AD" clId="Web-{C0475675-4B1A-4FCB-89D2-8FE1785D0CFF}" dt="2020-10-14T13:33:56.950" v="113" actId="1076"/>
      <pc:docMkLst>
        <pc:docMk/>
      </pc:docMkLst>
      <pc:sldChg chg="addSp modSp">
        <pc:chgData name="Thomas Serabian" userId="S::thomas.serabian@teams.eisti.fr::ad291257-a602-4d63-b860-5bc747a6f001" providerId="AD" clId="Web-{C0475675-4B1A-4FCB-89D2-8FE1785D0CFF}" dt="2020-10-14T13:33:56.950" v="113" actId="1076"/>
        <pc:sldMkLst>
          <pc:docMk/>
          <pc:sldMk cId="2050214551" sldId="284"/>
        </pc:sldMkLst>
        <pc:spChg chg="mod">
          <ac:chgData name="Thomas Serabian" userId="S::thomas.serabian@teams.eisti.fr::ad291257-a602-4d63-b860-5bc747a6f001" providerId="AD" clId="Web-{C0475675-4B1A-4FCB-89D2-8FE1785D0CFF}" dt="2020-10-14T13:29:20.445" v="7" actId="1076"/>
          <ac:spMkLst>
            <pc:docMk/>
            <pc:sldMk cId="2050214551" sldId="284"/>
            <ac:spMk id="4" creationId="{EADF12D5-C08A-47A5-94E7-57A38896953E}"/>
          </ac:spMkLst>
        </pc:spChg>
        <pc:spChg chg="mod">
          <ac:chgData name="Thomas Serabian" userId="S::thomas.serabian@teams.eisti.fr::ad291257-a602-4d63-b860-5bc747a6f001" providerId="AD" clId="Web-{C0475675-4B1A-4FCB-89D2-8FE1785D0CFF}" dt="2020-10-14T13:33:50.372" v="112" actId="1076"/>
          <ac:spMkLst>
            <pc:docMk/>
            <pc:sldMk cId="2050214551" sldId="284"/>
            <ac:spMk id="12" creationId="{BC1933A1-E315-4AC9-80E2-930254FE595A}"/>
          </ac:spMkLst>
        </pc:spChg>
        <pc:spChg chg="mod">
          <ac:chgData name="Thomas Serabian" userId="S::thomas.serabian@teams.eisti.fr::ad291257-a602-4d63-b860-5bc747a6f001" providerId="AD" clId="Web-{C0475675-4B1A-4FCB-89D2-8FE1785D0CFF}" dt="2020-10-14T13:33:56.950" v="113" actId="1076"/>
          <ac:spMkLst>
            <pc:docMk/>
            <pc:sldMk cId="2050214551" sldId="284"/>
            <ac:spMk id="13" creationId="{D028E755-F73B-4C4A-B7D3-8426A39A5D3E}"/>
          </ac:spMkLst>
        </pc:spChg>
        <pc:spChg chg="add mod">
          <ac:chgData name="Thomas Serabian" userId="S::thomas.serabian@teams.eisti.fr::ad291257-a602-4d63-b860-5bc747a6f001" providerId="AD" clId="Web-{C0475675-4B1A-4FCB-89D2-8FE1785D0CFF}" dt="2020-10-14T13:33:19.512" v="110" actId="20577"/>
          <ac:spMkLst>
            <pc:docMk/>
            <pc:sldMk cId="2050214551" sldId="284"/>
            <ac:spMk id="15" creationId="{4990BD8F-D7A2-4423-A94A-0B24AA663979}"/>
          </ac:spMkLst>
        </pc:spChg>
        <pc:spChg chg="mod">
          <ac:chgData name="Thomas Serabian" userId="S::thomas.serabian@teams.eisti.fr::ad291257-a602-4d63-b860-5bc747a6f001" providerId="AD" clId="Web-{C0475675-4B1A-4FCB-89D2-8FE1785D0CFF}" dt="2020-10-14T13:33:09.777" v="107" actId="1076"/>
          <ac:spMkLst>
            <pc:docMk/>
            <pc:sldMk cId="2050214551" sldId="284"/>
            <ac:spMk id="17" creationId="{896FDF4E-A4E3-4FFF-BA63-F101437960EB}"/>
          </ac:spMkLst>
        </pc:spChg>
      </pc:sldChg>
    </pc:docChg>
  </pc:docChgLst>
  <pc:docChgLst>
    <pc:chgData name="Guillaume Mateo" userId="S::guillaume.mateo@teams.eisti.fr::799f8b48-adee-44b6-92c1-075de8764662" providerId="AD" clId="Web-{2462658F-A75D-45D5-95FF-EF3134E950A3}"/>
    <pc:docChg chg="modSld">
      <pc:chgData name="Guillaume Mateo" userId="S::guillaume.mateo@teams.eisti.fr::799f8b48-adee-44b6-92c1-075de8764662" providerId="AD" clId="Web-{2462658F-A75D-45D5-95FF-EF3134E950A3}" dt="2020-10-14T13:47:35.512" v="0" actId="1076"/>
      <pc:docMkLst>
        <pc:docMk/>
      </pc:docMkLst>
      <pc:sldChg chg="modSp">
        <pc:chgData name="Guillaume Mateo" userId="S::guillaume.mateo@teams.eisti.fr::799f8b48-adee-44b6-92c1-075de8764662" providerId="AD" clId="Web-{2462658F-A75D-45D5-95FF-EF3134E950A3}" dt="2020-10-14T13:47:35.512" v="0" actId="1076"/>
        <pc:sldMkLst>
          <pc:docMk/>
          <pc:sldMk cId="2050214551" sldId="284"/>
        </pc:sldMkLst>
        <pc:spChg chg="mod">
          <ac:chgData name="Guillaume Mateo" userId="S::guillaume.mateo@teams.eisti.fr::799f8b48-adee-44b6-92c1-075de8764662" providerId="AD" clId="Web-{2462658F-A75D-45D5-95FF-EF3134E950A3}" dt="2020-10-14T13:47:35.512" v="0" actId="1076"/>
          <ac:spMkLst>
            <pc:docMk/>
            <pc:sldMk cId="2050214551" sldId="284"/>
            <ac:spMk id="21" creationId="{889211D9-7980-4CC9-B7D7-2CE866DD2E99}"/>
          </ac:spMkLst>
        </pc:spChg>
      </pc:sldChg>
    </pc:docChg>
  </pc:docChgLst>
  <pc:docChgLst>
    <pc:chgData name="coulmeau etienne" userId="S::etienne.coulmeau@teams.eisti.fr::a145bcc9-05cd-43e6-b3c4-2d9a5d360245" providerId="AD" clId="Web-{D6562F7A-F163-4C67-B950-F59B639919B8}"/>
    <pc:docChg chg="modSld">
      <pc:chgData name="coulmeau etienne" userId="S::etienne.coulmeau@teams.eisti.fr::a145bcc9-05cd-43e6-b3c4-2d9a5d360245" providerId="AD" clId="Web-{D6562F7A-F163-4C67-B950-F59B639919B8}" dt="2020-10-14T13:39:29.708" v="0"/>
      <pc:docMkLst>
        <pc:docMk/>
      </pc:docMkLst>
      <pc:sldChg chg="delSp">
        <pc:chgData name="coulmeau etienne" userId="S::etienne.coulmeau@teams.eisti.fr::a145bcc9-05cd-43e6-b3c4-2d9a5d360245" providerId="AD" clId="Web-{D6562F7A-F163-4C67-B950-F59B639919B8}" dt="2020-10-14T13:39:29.708" v="0"/>
        <pc:sldMkLst>
          <pc:docMk/>
          <pc:sldMk cId="2050214551" sldId="284"/>
        </pc:sldMkLst>
        <pc:spChg chg="del">
          <ac:chgData name="coulmeau etienne" userId="S::etienne.coulmeau@teams.eisti.fr::a145bcc9-05cd-43e6-b3c4-2d9a5d360245" providerId="AD" clId="Web-{D6562F7A-F163-4C67-B950-F59B639919B8}" dt="2020-10-14T13:39:29.708" v="0"/>
          <ac:spMkLst>
            <pc:docMk/>
            <pc:sldMk cId="2050214551" sldId="284"/>
            <ac:spMk id="20" creationId="{38E3223B-A612-43F6-B7B7-50C4001944F3}"/>
          </ac:spMkLst>
        </pc:spChg>
      </pc:sldChg>
    </pc:docChg>
  </pc:docChgLst>
  <pc:docChgLst>
    <pc:chgData name="tony richard" userId="S::tony.richard@teams.eisti.fr::09fa7d44-d79e-4a3b-a06e-f23b7f9b67cc" providerId="AD" clId="Web-{2935EE9B-60AB-459E-B4BE-AB9425D01086}"/>
    <pc:docChg chg="modSld">
      <pc:chgData name="tony richard" userId="S::tony.richard@teams.eisti.fr::09fa7d44-d79e-4a3b-a06e-f23b7f9b67cc" providerId="AD" clId="Web-{2935EE9B-60AB-459E-B4BE-AB9425D01086}" dt="2020-10-14T13:15:46.903" v="15"/>
      <pc:docMkLst>
        <pc:docMk/>
      </pc:docMkLst>
      <pc:sldChg chg="addSp delSp modSp">
        <pc:chgData name="tony richard" userId="S::tony.richard@teams.eisti.fr::09fa7d44-d79e-4a3b-a06e-f23b7f9b67cc" providerId="AD" clId="Web-{2935EE9B-60AB-459E-B4BE-AB9425D01086}" dt="2020-10-14T13:15:46.903" v="15"/>
        <pc:sldMkLst>
          <pc:docMk/>
          <pc:sldMk cId="2050214551" sldId="284"/>
        </pc:sldMkLst>
        <pc:spChg chg="add del mod">
          <ac:chgData name="tony richard" userId="S::tony.richard@teams.eisti.fr::09fa7d44-d79e-4a3b-a06e-f23b7f9b67cc" providerId="AD" clId="Web-{2935EE9B-60AB-459E-B4BE-AB9425D01086}" dt="2020-10-14T13:15:46.903" v="15"/>
          <ac:spMkLst>
            <pc:docMk/>
            <pc:sldMk cId="2050214551" sldId="284"/>
            <ac:spMk id="4" creationId="{8CD1BCEC-15B9-4392-BA58-1A083BB99746}"/>
          </ac:spMkLst>
        </pc:spChg>
        <pc:graphicFrameChg chg="mod">
          <ac:chgData name="tony richard" userId="S::tony.richard@teams.eisti.fr::09fa7d44-d79e-4a3b-a06e-f23b7f9b67cc" providerId="AD" clId="Web-{2935EE9B-60AB-459E-B4BE-AB9425D01086}" dt="2020-10-14T13:15:08.856" v="1" actId="1076"/>
          <ac:graphicFrameMkLst>
            <pc:docMk/>
            <pc:sldMk cId="2050214551" sldId="284"/>
            <ac:graphicFrameMk id="2" creationId="{00000000-0000-0000-0000-000000000000}"/>
          </ac:graphicFrameMkLst>
        </pc:graphicFrameChg>
      </pc:sldChg>
    </pc:docChg>
  </pc:docChgLst>
  <pc:docChgLst>
    <pc:chgData name="Jordan Rey-Jouanchicot" userId="S::reyjouanch@teams.eisti.fr::1d2da099-5dd0-4fb7-b519-7bae1293ba90" providerId="AD" clId="Web-{1C115C99-D518-4913-9929-E26CB8E8EEAA}"/>
    <pc:docChg chg="modSld">
      <pc:chgData name="Jordan Rey-Jouanchicot" userId="S::reyjouanch@teams.eisti.fr::1d2da099-5dd0-4fb7-b519-7bae1293ba90" providerId="AD" clId="Web-{1C115C99-D518-4913-9929-E26CB8E8EEAA}" dt="2020-10-14T08:52:04.494" v="2" actId="1076"/>
      <pc:docMkLst>
        <pc:docMk/>
      </pc:docMkLst>
      <pc:sldChg chg="modSp">
        <pc:chgData name="Jordan Rey-Jouanchicot" userId="S::reyjouanch@teams.eisti.fr::1d2da099-5dd0-4fb7-b519-7bae1293ba90" providerId="AD" clId="Web-{1C115C99-D518-4913-9929-E26CB8E8EEAA}" dt="2020-10-14T08:52:04.494" v="2" actId="1076"/>
        <pc:sldMkLst>
          <pc:docMk/>
          <pc:sldMk cId="2050214551" sldId="285"/>
        </pc:sldMkLst>
        <pc:graphicFrameChg chg="mod">
          <ac:chgData name="Jordan Rey-Jouanchicot" userId="S::reyjouanch@teams.eisti.fr::1d2da099-5dd0-4fb7-b519-7bae1293ba90" providerId="AD" clId="Web-{1C115C99-D518-4913-9929-E26CB8E8EEAA}" dt="2020-10-14T08:52:04.494" v="2" actId="1076"/>
          <ac:graphicFrameMkLst>
            <pc:docMk/>
            <pc:sldMk cId="2050214551" sldId="285"/>
            <ac:graphicFrameMk id="2" creationId="{00000000-0000-0000-0000-000000000000}"/>
          </ac:graphicFrameMkLst>
        </pc:graphicFrameChg>
      </pc:sldChg>
    </pc:docChg>
  </pc:docChgLst>
  <pc:docChgLst>
    <pc:chgData name="Mathis Urbanczyk" userId="S::mathis.urbanczyk@teams.eisti.fr::5d5ae86c-f219-4411-91c4-ee0651843a9b" providerId="AD" clId="Web-{29FE8023-48BA-436E-B8F5-F84180A0A11F}"/>
    <pc:docChg chg="modSld">
      <pc:chgData name="Mathis Urbanczyk" userId="S::mathis.urbanczyk@teams.eisti.fr::5d5ae86c-f219-4411-91c4-ee0651843a9b" providerId="AD" clId="Web-{29FE8023-48BA-436E-B8F5-F84180A0A11F}" dt="2020-10-14T14:10:25.349" v="112" actId="20577"/>
      <pc:docMkLst>
        <pc:docMk/>
      </pc:docMkLst>
      <pc:sldChg chg="addSp delSp modSp">
        <pc:chgData name="Mathis Urbanczyk" userId="S::mathis.urbanczyk@teams.eisti.fr::5d5ae86c-f219-4411-91c4-ee0651843a9b" providerId="AD" clId="Web-{29FE8023-48BA-436E-B8F5-F84180A0A11F}" dt="2020-10-14T14:10:23.286" v="110" actId="20577"/>
        <pc:sldMkLst>
          <pc:docMk/>
          <pc:sldMk cId="2050214551" sldId="284"/>
        </pc:sldMkLst>
        <pc:spChg chg="del">
          <ac:chgData name="Mathis Urbanczyk" userId="S::mathis.urbanczyk@teams.eisti.fr::5d5ae86c-f219-4411-91c4-ee0651843a9b" providerId="AD" clId="Web-{29FE8023-48BA-436E-B8F5-F84180A0A11F}" dt="2020-10-14T14:05:46.437" v="60"/>
          <ac:spMkLst>
            <pc:docMk/>
            <pc:sldMk cId="2050214551" sldId="284"/>
            <ac:spMk id="11" creationId="{D4ADEF72-FECD-4B4D-B01B-FDD0AE509E34}"/>
          </ac:spMkLst>
        </pc:spChg>
        <pc:spChg chg="mod">
          <ac:chgData name="Mathis Urbanczyk" userId="S::mathis.urbanczyk@teams.eisti.fr::5d5ae86c-f219-4411-91c4-ee0651843a9b" providerId="AD" clId="Web-{29FE8023-48BA-436E-B8F5-F84180A0A11F}" dt="2020-10-14T14:05:32.905" v="59" actId="14100"/>
          <ac:spMkLst>
            <pc:docMk/>
            <pc:sldMk cId="2050214551" sldId="284"/>
            <ac:spMk id="17" creationId="{896FDF4E-A4E3-4FFF-BA63-F101437960EB}"/>
          </ac:spMkLst>
        </pc:spChg>
        <pc:spChg chg="add mod">
          <ac:chgData name="Mathis Urbanczyk" userId="S::mathis.urbanczyk@teams.eisti.fr::5d5ae86c-f219-4411-91c4-ee0651843a9b" providerId="AD" clId="Web-{29FE8023-48BA-436E-B8F5-F84180A0A11F}" dt="2020-10-14T14:10:23.286" v="110" actId="20577"/>
          <ac:spMkLst>
            <pc:docMk/>
            <pc:sldMk cId="2050214551" sldId="284"/>
            <ac:spMk id="26" creationId="{F674ED59-5519-4A80-99C5-9CA7D23D6C68}"/>
          </ac:spMkLst>
        </pc:spChg>
      </pc:sldChg>
    </pc:docChg>
  </pc:docChgLst>
  <pc:docChgLst>
    <pc:chgData name="Vincent URRUTY" userId="S::vincent.urruty@teams.eisti.fr::ca547860-88fa-4f30-af07-87fbcbb6c63f" providerId="AD" clId="Web-{D7C06352-2F79-42E1-A191-EDBD838202E9}"/>
    <pc:docChg chg="modSld">
      <pc:chgData name="Vincent URRUTY" userId="S::vincent.urruty@teams.eisti.fr::ca547860-88fa-4f30-af07-87fbcbb6c63f" providerId="AD" clId="Web-{D7C06352-2F79-42E1-A191-EDBD838202E9}" dt="2020-10-14T13:31:10.183" v="391" actId="20577"/>
      <pc:docMkLst>
        <pc:docMk/>
      </pc:docMkLst>
      <pc:sldChg chg="addSp delSp modSp">
        <pc:chgData name="Vincent URRUTY" userId="S::vincent.urruty@teams.eisti.fr::ca547860-88fa-4f30-af07-87fbcbb6c63f" providerId="AD" clId="Web-{D7C06352-2F79-42E1-A191-EDBD838202E9}" dt="2020-10-14T13:31:10.183" v="390" actId="20577"/>
        <pc:sldMkLst>
          <pc:docMk/>
          <pc:sldMk cId="2050214551" sldId="284"/>
        </pc:sldMkLst>
        <pc:spChg chg="add mod">
          <ac:chgData name="Vincent URRUTY" userId="S::vincent.urruty@teams.eisti.fr::ca547860-88fa-4f30-af07-87fbcbb6c63f" providerId="AD" clId="Web-{D7C06352-2F79-42E1-A191-EDBD838202E9}" dt="2020-10-14T13:27:36.694" v="185" actId="20577"/>
          <ac:spMkLst>
            <pc:docMk/>
            <pc:sldMk cId="2050214551" sldId="284"/>
            <ac:spMk id="4" creationId="{EADF12D5-C08A-47A5-94E7-57A38896953E}"/>
          </ac:spMkLst>
        </pc:spChg>
        <pc:spChg chg="mod">
          <ac:chgData name="Vincent URRUTY" userId="S::vincent.urruty@teams.eisti.fr::ca547860-88fa-4f30-af07-87fbcbb6c63f" providerId="AD" clId="Web-{D7C06352-2F79-42E1-A191-EDBD838202E9}" dt="2020-10-14T13:21:42.405" v="26" actId="20577"/>
          <ac:spMkLst>
            <pc:docMk/>
            <pc:sldMk cId="2050214551" sldId="284"/>
            <ac:spMk id="6" creationId="{2CDCFEE2-A3C9-41A2-82B8-72ACF6C5D6C7}"/>
          </ac:spMkLst>
        </pc:spChg>
        <pc:spChg chg="mod">
          <ac:chgData name="Vincent URRUTY" userId="S::vincent.urruty@teams.eisti.fr::ca547860-88fa-4f30-af07-87fbcbb6c63f" providerId="AD" clId="Web-{D7C06352-2F79-42E1-A191-EDBD838202E9}" dt="2020-10-14T13:23:33.907" v="46" actId="20577"/>
          <ac:spMkLst>
            <pc:docMk/>
            <pc:sldMk cId="2050214551" sldId="284"/>
            <ac:spMk id="9" creationId="{B169C6DC-3826-4C52-8256-6FC47CE4F2B5}"/>
          </ac:spMkLst>
        </pc:spChg>
        <pc:spChg chg="del">
          <ac:chgData name="Vincent URRUTY" userId="S::vincent.urruty@teams.eisti.fr::ca547860-88fa-4f30-af07-87fbcbb6c63f" providerId="AD" clId="Web-{D7C06352-2F79-42E1-A191-EDBD838202E9}" dt="2020-10-14T13:22:40.734" v="28"/>
          <ac:spMkLst>
            <pc:docMk/>
            <pc:sldMk cId="2050214551" sldId="284"/>
            <ac:spMk id="11" creationId="{6CFA8C39-E60C-4B06-9039-AFF96DD10EC3}"/>
          </ac:spMkLst>
        </pc:spChg>
        <pc:spChg chg="add mod">
          <ac:chgData name="Vincent URRUTY" userId="S::vincent.urruty@teams.eisti.fr::ca547860-88fa-4f30-af07-87fbcbb6c63f" providerId="AD" clId="Web-{D7C06352-2F79-42E1-A191-EDBD838202E9}" dt="2020-10-14T13:31:10.183" v="390" actId="20577"/>
          <ac:spMkLst>
            <pc:docMk/>
            <pc:sldMk cId="2050214551" sldId="284"/>
            <ac:spMk id="18" creationId="{0C85470D-48BA-4FDA-A837-9DD3FAA24C9D}"/>
          </ac:spMkLst>
        </pc:spChg>
      </pc:sldChg>
    </pc:docChg>
  </pc:docChgLst>
  <pc:docChgLst>
    <pc:chgData name="Mathis Urbanczyk" userId="S::mathis.urbanczyk@teams.eisti.fr::5d5ae86c-f219-4411-91c4-ee0651843a9b" providerId="AD" clId="Web-{54188B3C-78D0-46B5-B8A7-BB0B8AF74283}"/>
    <pc:docChg chg="modSld">
      <pc:chgData name="Mathis Urbanczyk" userId="S::mathis.urbanczyk@teams.eisti.fr::5d5ae86c-f219-4411-91c4-ee0651843a9b" providerId="AD" clId="Web-{54188B3C-78D0-46B5-B8A7-BB0B8AF74283}" dt="2020-10-14T13:16:00.164" v="39" actId="1076"/>
      <pc:docMkLst>
        <pc:docMk/>
      </pc:docMkLst>
      <pc:sldChg chg="addSp modSp">
        <pc:chgData name="Mathis Urbanczyk" userId="S::mathis.urbanczyk@teams.eisti.fr::5d5ae86c-f219-4411-91c4-ee0651843a9b" providerId="AD" clId="Web-{54188B3C-78D0-46B5-B8A7-BB0B8AF74283}" dt="2020-10-14T13:16:00.164" v="39" actId="1076"/>
        <pc:sldMkLst>
          <pc:docMk/>
          <pc:sldMk cId="2050214551" sldId="284"/>
        </pc:sldMkLst>
        <pc:spChg chg="add mod">
          <ac:chgData name="Mathis Urbanczyk" userId="S::mathis.urbanczyk@teams.eisti.fr::5d5ae86c-f219-4411-91c4-ee0651843a9b" providerId="AD" clId="Web-{54188B3C-78D0-46B5-B8A7-BB0B8AF74283}" dt="2020-10-14T13:15:26.210" v="31" actId="1076"/>
          <ac:spMkLst>
            <pc:docMk/>
            <pc:sldMk cId="2050214551" sldId="284"/>
            <ac:spMk id="3" creationId="{344DB2BE-1397-4913-B74D-B1D05148C9A2}"/>
          </ac:spMkLst>
        </pc:spChg>
        <pc:spChg chg="add mod">
          <ac:chgData name="Mathis Urbanczyk" userId="S::mathis.urbanczyk@teams.eisti.fr::5d5ae86c-f219-4411-91c4-ee0651843a9b" providerId="AD" clId="Web-{54188B3C-78D0-46B5-B8A7-BB0B8AF74283}" dt="2020-10-14T13:15:41.351" v="35" actId="1076"/>
          <ac:spMkLst>
            <pc:docMk/>
            <pc:sldMk cId="2050214551" sldId="284"/>
            <ac:spMk id="5" creationId="{2DCBA962-113F-4E33-9F88-6E7DF17CD0EC}"/>
          </ac:spMkLst>
        </pc:spChg>
        <pc:spChg chg="add mod">
          <ac:chgData name="Mathis Urbanczyk" userId="S::mathis.urbanczyk@teams.eisti.fr::5d5ae86c-f219-4411-91c4-ee0651843a9b" providerId="AD" clId="Web-{54188B3C-78D0-46B5-B8A7-BB0B8AF74283}" dt="2020-10-14T13:15:34.632" v="34" actId="1076"/>
          <ac:spMkLst>
            <pc:docMk/>
            <pc:sldMk cId="2050214551" sldId="284"/>
            <ac:spMk id="6" creationId="{2CDCFEE2-A3C9-41A2-82B8-72ACF6C5D6C7}"/>
          </ac:spMkLst>
        </pc:spChg>
        <pc:spChg chg="add mod">
          <ac:chgData name="Mathis Urbanczyk" userId="S::mathis.urbanczyk@teams.eisti.fr::5d5ae86c-f219-4411-91c4-ee0651843a9b" providerId="AD" clId="Web-{54188B3C-78D0-46B5-B8A7-BB0B8AF74283}" dt="2020-10-14T13:15:47.757" v="37" actId="1076"/>
          <ac:spMkLst>
            <pc:docMk/>
            <pc:sldMk cId="2050214551" sldId="284"/>
            <ac:spMk id="7" creationId="{E751D44C-4100-4450-B120-D30B23ADC8D9}"/>
          </ac:spMkLst>
        </pc:spChg>
        <pc:spChg chg="add mod">
          <ac:chgData name="Mathis Urbanczyk" userId="S::mathis.urbanczyk@teams.eisti.fr::5d5ae86c-f219-4411-91c4-ee0651843a9b" providerId="AD" clId="Web-{54188B3C-78D0-46B5-B8A7-BB0B8AF74283}" dt="2020-10-14T13:16:00.164" v="39" actId="1076"/>
          <ac:spMkLst>
            <pc:docMk/>
            <pc:sldMk cId="2050214551" sldId="284"/>
            <ac:spMk id="8" creationId="{8482CB1F-2089-4A2F-971C-33E1CB44A63F}"/>
          </ac:spMkLst>
        </pc:spChg>
      </pc:sldChg>
    </pc:docChg>
  </pc:docChgLst>
  <pc:docChgLst>
    <pc:chgData name="coulmeau etienne" userId="S::etienne.coulmeau@teams.eisti.fr::a145bcc9-05cd-43e6-b3c4-2d9a5d360245" providerId="AD" clId="Web-{56ED15CA-0894-4CBA-985D-73B66DFEE488}"/>
    <pc:docChg chg="modSld">
      <pc:chgData name="coulmeau etienne" userId="S::etienne.coulmeau@teams.eisti.fr::a145bcc9-05cd-43e6-b3c4-2d9a5d360245" providerId="AD" clId="Web-{56ED15CA-0894-4CBA-985D-73B66DFEE488}" dt="2020-10-14T13:35:45.149" v="67"/>
      <pc:docMkLst>
        <pc:docMk/>
      </pc:docMkLst>
      <pc:sldChg chg="addSp delSp modSp">
        <pc:chgData name="coulmeau etienne" userId="S::etienne.coulmeau@teams.eisti.fr::a145bcc9-05cd-43e6-b3c4-2d9a5d360245" providerId="AD" clId="Web-{56ED15CA-0894-4CBA-985D-73B66DFEE488}" dt="2020-10-14T13:35:45.149" v="67"/>
        <pc:sldMkLst>
          <pc:docMk/>
          <pc:sldMk cId="2050214551" sldId="284"/>
        </pc:sldMkLst>
        <pc:spChg chg="add del mod">
          <ac:chgData name="coulmeau etienne" userId="S::etienne.coulmeau@teams.eisti.fr::a145bcc9-05cd-43e6-b3c4-2d9a5d360245" providerId="AD" clId="Web-{56ED15CA-0894-4CBA-985D-73B66DFEE488}" dt="2020-10-14T13:35:45.149" v="67"/>
          <ac:spMkLst>
            <pc:docMk/>
            <pc:sldMk cId="2050214551" sldId="284"/>
            <ac:spMk id="19" creationId="{EBB4892A-CC46-4153-94FE-C6931A6CA7CD}"/>
          </ac:spMkLst>
        </pc:spChg>
      </pc:sldChg>
    </pc:docChg>
  </pc:docChgLst>
  <pc:docChgLst>
    <pc:chgData name="Guillaume Mateo" userId="S::guillaume.mateo@teams.eisti.fr::799f8b48-adee-44b6-92c1-075de8764662" providerId="AD" clId="Web-{063D371A-EBDF-4BE9-8865-09D0B9BA0B70}"/>
    <pc:docChg chg="modSld">
      <pc:chgData name="Guillaume Mateo" userId="S::guillaume.mateo@teams.eisti.fr::799f8b48-adee-44b6-92c1-075de8764662" providerId="AD" clId="Web-{063D371A-EBDF-4BE9-8865-09D0B9BA0B70}" dt="2020-10-14T13:38:48.299" v="101" actId="1076"/>
      <pc:docMkLst>
        <pc:docMk/>
      </pc:docMkLst>
      <pc:sldChg chg="addSp modSp">
        <pc:chgData name="Guillaume Mateo" userId="S::guillaume.mateo@teams.eisti.fr::799f8b48-adee-44b6-92c1-075de8764662" providerId="AD" clId="Web-{063D371A-EBDF-4BE9-8865-09D0B9BA0B70}" dt="2020-10-14T13:38:48.299" v="101" actId="1076"/>
        <pc:sldMkLst>
          <pc:docMk/>
          <pc:sldMk cId="2050214551" sldId="284"/>
        </pc:sldMkLst>
        <pc:spChg chg="add">
          <ac:chgData name="Guillaume Mateo" userId="S::guillaume.mateo@teams.eisti.fr::799f8b48-adee-44b6-92c1-075de8764662" providerId="AD" clId="Web-{063D371A-EBDF-4BE9-8865-09D0B9BA0B70}" dt="2020-10-14T13:37:20.281" v="56"/>
          <ac:spMkLst>
            <pc:docMk/>
            <pc:sldMk cId="2050214551" sldId="284"/>
            <ac:spMk id="20" creationId="{38E3223B-A612-43F6-B7B7-50C4001944F3}"/>
          </ac:spMkLst>
        </pc:spChg>
        <pc:spChg chg="add mod">
          <ac:chgData name="Guillaume Mateo" userId="S::guillaume.mateo@teams.eisti.fr::799f8b48-adee-44b6-92c1-075de8764662" providerId="AD" clId="Web-{063D371A-EBDF-4BE9-8865-09D0B9BA0B70}" dt="2020-10-14T13:38:44.643" v="100" actId="1076"/>
          <ac:spMkLst>
            <pc:docMk/>
            <pc:sldMk cId="2050214551" sldId="284"/>
            <ac:spMk id="21" creationId="{889211D9-7980-4CC9-B7D7-2CE866DD2E99}"/>
          </ac:spMkLst>
        </pc:spChg>
        <pc:spChg chg="mod">
          <ac:chgData name="Guillaume Mateo" userId="S::guillaume.mateo@teams.eisti.fr::799f8b48-adee-44b6-92c1-075de8764662" providerId="AD" clId="Web-{063D371A-EBDF-4BE9-8865-09D0B9BA0B70}" dt="2020-10-14T13:31:50.038" v="7" actId="1076"/>
          <ac:spMkLst>
            <pc:docMk/>
            <pc:sldMk cId="2050214551" sldId="284"/>
            <ac:spMk id="21" creationId="{9184CFE5-FE5A-4A56-B38B-55C86AC95183}"/>
          </ac:spMkLst>
        </pc:spChg>
        <pc:spChg chg="mod">
          <ac:chgData name="Guillaume Mateo" userId="S::guillaume.mateo@teams.eisti.fr::799f8b48-adee-44b6-92c1-075de8764662" providerId="AD" clId="Web-{063D371A-EBDF-4BE9-8865-09D0B9BA0B70}" dt="2020-10-14T13:38:48.299" v="101" actId="1076"/>
          <ac:spMkLst>
            <pc:docMk/>
            <pc:sldMk cId="2050214551" sldId="284"/>
            <ac:spMk id="23" creationId="{86F78F07-5A10-4A9C-8072-7055A525F93D}"/>
          </ac:spMkLst>
        </pc:spChg>
        <pc:spChg chg="mod">
          <ac:chgData name="Guillaume Mateo" userId="S::guillaume.mateo@teams.eisti.fr::799f8b48-adee-44b6-92c1-075de8764662" providerId="AD" clId="Web-{063D371A-EBDF-4BE9-8865-09D0B9BA0B70}" dt="2020-10-14T13:35:50.263" v="55" actId="1076"/>
          <ac:spMkLst>
            <pc:docMk/>
            <pc:sldMk cId="2050214551" sldId="284"/>
            <ac:spMk id="24" creationId="{89DFAB2E-A88F-408E-BB7A-B58693127DA0}"/>
          </ac:spMkLst>
        </pc:spChg>
        <pc:graphicFrameChg chg="mod">
          <ac:chgData name="Guillaume Mateo" userId="S::guillaume.mateo@teams.eisti.fr::799f8b48-adee-44b6-92c1-075de8764662" providerId="AD" clId="Web-{063D371A-EBDF-4BE9-8865-09D0B9BA0B70}" dt="2020-10-14T13:37:27.234" v="57" actId="1076"/>
          <ac:graphicFrameMkLst>
            <pc:docMk/>
            <pc:sldMk cId="2050214551" sldId="284"/>
            <ac:graphicFrameMk id="2" creationId="{00000000-0000-0000-0000-000000000000}"/>
          </ac:graphicFrameMkLst>
        </pc:graphicFrameChg>
      </pc:sldChg>
    </pc:docChg>
  </pc:docChgLst>
  <pc:docChgLst>
    <pc:chgData name="Mathis Urbanczyk" userId="S::mathis.urbanczyk@teams.eisti.fr::5d5ae86c-f219-4411-91c4-ee0651843a9b" providerId="AD" clId="Web-{EF56548A-B13E-40E8-818B-6CD80D2A2930}"/>
    <pc:docChg chg="modSld">
      <pc:chgData name="Mathis Urbanczyk" userId="S::mathis.urbanczyk@teams.eisti.fr::5d5ae86c-f219-4411-91c4-ee0651843a9b" providerId="AD" clId="Web-{EF56548A-B13E-40E8-818B-6CD80D2A2930}" dt="2020-10-14T13:33:50.107" v="783" actId="1076"/>
      <pc:docMkLst>
        <pc:docMk/>
      </pc:docMkLst>
      <pc:sldChg chg="addSp delSp modSp">
        <pc:chgData name="Mathis Urbanczyk" userId="S::mathis.urbanczyk@teams.eisti.fr::5d5ae86c-f219-4411-91c4-ee0651843a9b" providerId="AD" clId="Web-{EF56548A-B13E-40E8-818B-6CD80D2A2930}" dt="2020-10-14T13:33:50.107" v="783" actId="1076"/>
        <pc:sldMkLst>
          <pc:docMk/>
          <pc:sldMk cId="2050214551" sldId="284"/>
        </pc:sldMkLst>
        <pc:spChg chg="mod">
          <ac:chgData name="Mathis Urbanczyk" userId="S::mathis.urbanczyk@teams.eisti.fr::5d5ae86c-f219-4411-91c4-ee0651843a9b" providerId="AD" clId="Web-{EF56548A-B13E-40E8-818B-6CD80D2A2930}" dt="2020-10-14T13:19:15.788" v="61" actId="20577"/>
          <ac:spMkLst>
            <pc:docMk/>
            <pc:sldMk cId="2050214551" sldId="284"/>
            <ac:spMk id="3" creationId="{344DB2BE-1397-4913-B74D-B1D05148C9A2}"/>
          </ac:spMkLst>
        </pc:spChg>
        <pc:spChg chg="mod">
          <ac:chgData name="Mathis Urbanczyk" userId="S::mathis.urbanczyk@teams.eisti.fr::5d5ae86c-f219-4411-91c4-ee0651843a9b" providerId="AD" clId="Web-{EF56548A-B13E-40E8-818B-6CD80D2A2930}" dt="2020-10-14T13:30:15.203" v="767" actId="1076"/>
          <ac:spMkLst>
            <pc:docMk/>
            <pc:sldMk cId="2050214551" sldId="284"/>
            <ac:spMk id="4" creationId="{EADF12D5-C08A-47A5-94E7-57A38896953E}"/>
          </ac:spMkLst>
        </pc:spChg>
        <pc:spChg chg="mod">
          <ac:chgData name="Mathis Urbanczyk" userId="S::mathis.urbanczyk@teams.eisti.fr::5d5ae86c-f219-4411-91c4-ee0651843a9b" providerId="AD" clId="Web-{EF56548A-B13E-40E8-818B-6CD80D2A2930}" dt="2020-10-14T13:19:31.851" v="81" actId="20577"/>
          <ac:spMkLst>
            <pc:docMk/>
            <pc:sldMk cId="2050214551" sldId="284"/>
            <ac:spMk id="5" creationId="{2DCBA962-113F-4E33-9F88-6E7DF17CD0EC}"/>
          </ac:spMkLst>
        </pc:spChg>
        <pc:spChg chg="add del mod">
          <ac:chgData name="Mathis Urbanczyk" userId="S::mathis.urbanczyk@teams.eisti.fr::5d5ae86c-f219-4411-91c4-ee0651843a9b" providerId="AD" clId="Web-{EF56548A-B13E-40E8-818B-6CD80D2A2930}" dt="2020-10-14T13:28:12.836" v="493" actId="20577"/>
          <ac:spMkLst>
            <pc:docMk/>
            <pc:sldMk cId="2050214551" sldId="284"/>
            <ac:spMk id="7" creationId="{E751D44C-4100-4450-B120-D30B23ADC8D9}"/>
          </ac:spMkLst>
        </pc:spChg>
        <pc:spChg chg="mod">
          <ac:chgData name="Mathis Urbanczyk" userId="S::mathis.urbanczyk@teams.eisti.fr::5d5ae86c-f219-4411-91c4-ee0651843a9b" providerId="AD" clId="Web-{EF56548A-B13E-40E8-818B-6CD80D2A2930}" dt="2020-10-14T13:19:27.367" v="72" actId="20577"/>
          <ac:spMkLst>
            <pc:docMk/>
            <pc:sldMk cId="2050214551" sldId="284"/>
            <ac:spMk id="8" creationId="{8482CB1F-2089-4A2F-971C-33E1CB44A63F}"/>
          </ac:spMkLst>
        </pc:spChg>
        <pc:spChg chg="add mod">
          <ac:chgData name="Mathis Urbanczyk" userId="S::mathis.urbanczyk@teams.eisti.fr::5d5ae86c-f219-4411-91c4-ee0651843a9b" providerId="AD" clId="Web-{EF56548A-B13E-40E8-818B-6CD80D2A2930}" dt="2020-10-14T13:33:50.107" v="783" actId="1076"/>
          <ac:spMkLst>
            <pc:docMk/>
            <pc:sldMk cId="2050214551" sldId="284"/>
            <ac:spMk id="12" creationId="{BC1933A1-E315-4AC9-80E2-930254FE595A}"/>
          </ac:spMkLst>
        </pc:spChg>
        <pc:spChg chg="add mod">
          <ac:chgData name="Mathis Urbanczyk" userId="S::mathis.urbanczyk@teams.eisti.fr::5d5ae86c-f219-4411-91c4-ee0651843a9b" providerId="AD" clId="Web-{EF56548A-B13E-40E8-818B-6CD80D2A2930}" dt="2020-10-14T13:22:00.579" v="127" actId="1076"/>
          <ac:spMkLst>
            <pc:docMk/>
            <pc:sldMk cId="2050214551" sldId="284"/>
            <ac:spMk id="13" creationId="{D028E755-F73B-4C4A-B7D3-8426A39A5D3E}"/>
          </ac:spMkLst>
        </pc:spChg>
        <pc:spChg chg="add del mod">
          <ac:chgData name="Mathis Urbanczyk" userId="S::mathis.urbanczyk@teams.eisti.fr::5d5ae86c-f219-4411-91c4-ee0651843a9b" providerId="AD" clId="Web-{EF56548A-B13E-40E8-818B-6CD80D2A2930}" dt="2020-10-14T13:22:35.316" v="154"/>
          <ac:spMkLst>
            <pc:docMk/>
            <pc:sldMk cId="2050214551" sldId="284"/>
            <ac:spMk id="15" creationId="{971E94A0-1D6A-47E7-A040-4D036E89750D}"/>
          </ac:spMkLst>
        </pc:spChg>
        <pc:spChg chg="add mod">
          <ac:chgData name="Mathis Urbanczyk" userId="S::mathis.urbanczyk@teams.eisti.fr::5d5ae86c-f219-4411-91c4-ee0651843a9b" providerId="AD" clId="Web-{EF56548A-B13E-40E8-818B-6CD80D2A2930}" dt="2020-10-14T13:30:02.280" v="766" actId="1076"/>
          <ac:spMkLst>
            <pc:docMk/>
            <pc:sldMk cId="2050214551" sldId="284"/>
            <ac:spMk id="17" creationId="{896FDF4E-A4E3-4FFF-BA63-F101437960EB}"/>
          </ac:spMkLst>
        </pc:spChg>
        <pc:spChg chg="add">
          <ac:chgData name="Mathis Urbanczyk" userId="S::mathis.urbanczyk@teams.eisti.fr::5d5ae86c-f219-4411-91c4-ee0651843a9b" providerId="AD" clId="Web-{EF56548A-B13E-40E8-818B-6CD80D2A2930}" dt="2020-10-14T13:30:29.985" v="768"/>
          <ac:spMkLst>
            <pc:docMk/>
            <pc:sldMk cId="2050214551" sldId="284"/>
            <ac:spMk id="19" creationId="{E7C04F71-9E5A-4979-8B90-E8BBF65B2DEC}"/>
          </ac:spMkLst>
        </pc:spChg>
        <pc:spChg chg="add mod">
          <ac:chgData name="Mathis Urbanczyk" userId="S::mathis.urbanczyk@teams.eisti.fr::5d5ae86c-f219-4411-91c4-ee0651843a9b" providerId="AD" clId="Web-{EF56548A-B13E-40E8-818B-6CD80D2A2930}" dt="2020-10-14T13:31:55.990" v="780" actId="20577"/>
          <ac:spMkLst>
            <pc:docMk/>
            <pc:sldMk cId="2050214551" sldId="284"/>
            <ac:spMk id="22" creationId="{C853993C-722B-4B17-81B7-C981656EC0CD}"/>
          </ac:spMkLst>
        </pc:spChg>
        <pc:graphicFrameChg chg="mod">
          <ac:chgData name="Mathis Urbanczyk" userId="S::mathis.urbanczyk@teams.eisti.fr::5d5ae86c-f219-4411-91c4-ee0651843a9b" providerId="AD" clId="Web-{EF56548A-B13E-40E8-818B-6CD80D2A2930}" dt="2020-10-14T13:30:33.032" v="769" actId="1076"/>
          <ac:graphicFrameMkLst>
            <pc:docMk/>
            <pc:sldMk cId="2050214551" sldId="284"/>
            <ac:graphicFrameMk id="19" creationId="{603E78D3-C574-43E8-8250-AAF363BA371B}"/>
          </ac:graphicFrameMkLst>
        </pc:graphicFrameChg>
      </pc:sldChg>
    </pc:docChg>
  </pc:docChgLst>
  <pc:docChgLst>
    <pc:chgData name="Enzo Jupille" userId="S::enzo.jupille@teams.eisti.fr::3972bf37-5f52-45d6-b424-421fe0bebdcb" providerId="AD" clId="Web-{892F609F-280E-4BEA-89E8-64BAC14DF0B2}"/>
    <pc:docChg chg="modSld">
      <pc:chgData name="Enzo Jupille" userId="S::enzo.jupille@teams.eisti.fr::3972bf37-5f52-45d6-b424-421fe0bebdcb" providerId="AD" clId="Web-{892F609F-280E-4BEA-89E8-64BAC14DF0B2}" dt="2020-10-14T08:48:44.220" v="5" actId="20577"/>
      <pc:docMkLst>
        <pc:docMk/>
      </pc:docMkLst>
      <pc:sldChg chg="modSp">
        <pc:chgData name="Enzo Jupille" userId="S::enzo.jupille@teams.eisti.fr::3972bf37-5f52-45d6-b424-421fe0bebdcb" providerId="AD" clId="Web-{892F609F-280E-4BEA-89E8-64BAC14DF0B2}" dt="2020-10-14T08:48:44.220" v="5" actId="20577"/>
        <pc:sldMkLst>
          <pc:docMk/>
          <pc:sldMk cId="2974132912" sldId="289"/>
        </pc:sldMkLst>
        <pc:spChg chg="mod">
          <ac:chgData name="Enzo Jupille" userId="S::enzo.jupille@teams.eisti.fr::3972bf37-5f52-45d6-b424-421fe0bebdcb" providerId="AD" clId="Web-{892F609F-280E-4BEA-89E8-64BAC14DF0B2}" dt="2020-10-14T08:48:44.220" v="5" actId="20577"/>
          <ac:spMkLst>
            <pc:docMk/>
            <pc:sldMk cId="2974132912" sldId="289"/>
            <ac:spMk id="2" creationId="{00000000-0000-0000-0000-000000000000}"/>
          </ac:spMkLst>
        </pc:spChg>
      </pc:sldChg>
    </pc:docChg>
  </pc:docChgLst>
  <pc:docChgLst>
    <pc:chgData name="Enzo Jupille" userId="S::enzo.jupille@teams.eisti.fr::3972bf37-5f52-45d6-b424-421fe0bebdcb" providerId="AD" clId="Web-{38A4B532-84F5-47F0-BD6D-BCAAE5534E6E}"/>
    <pc:docChg chg="modSld">
      <pc:chgData name="Enzo Jupille" userId="S::enzo.jupille@teams.eisti.fr::3972bf37-5f52-45d6-b424-421fe0bebdcb" providerId="AD" clId="Web-{38A4B532-84F5-47F0-BD6D-BCAAE5534E6E}" dt="2020-10-14T08:51:11.664" v="2" actId="20577"/>
      <pc:docMkLst>
        <pc:docMk/>
      </pc:docMkLst>
      <pc:sldChg chg="modSp">
        <pc:chgData name="Enzo Jupille" userId="S::enzo.jupille@teams.eisti.fr::3972bf37-5f52-45d6-b424-421fe0bebdcb" providerId="AD" clId="Web-{38A4B532-84F5-47F0-BD6D-BCAAE5534E6E}" dt="2020-10-14T08:51:11.664" v="2" actId="20577"/>
        <pc:sldMkLst>
          <pc:docMk/>
          <pc:sldMk cId="2974132912" sldId="289"/>
        </pc:sldMkLst>
        <pc:spChg chg="mod">
          <ac:chgData name="Enzo Jupille" userId="S::enzo.jupille@teams.eisti.fr::3972bf37-5f52-45d6-b424-421fe0bebdcb" providerId="AD" clId="Web-{38A4B532-84F5-47F0-BD6D-BCAAE5534E6E}" dt="2020-10-14T08:51:11.664" v="2" actId="20577"/>
          <ac:spMkLst>
            <pc:docMk/>
            <pc:sldMk cId="2974132912" sldId="289"/>
            <ac:spMk id="2" creationId="{00000000-0000-0000-0000-000000000000}"/>
          </ac:spMkLst>
        </pc:spChg>
      </pc:sldChg>
    </pc:docChg>
  </pc:docChgLst>
  <pc:docChgLst>
    <pc:chgData name="Quentin Ducasse" userId="S::quentin.ducasse@teams.eisti.fr::42161cc7-7fff-4c76-bce7-7e16b433498e" providerId="AD" clId="Web-{CC272BBB-D29D-4FB1-8601-2203AE2F40DC}"/>
    <pc:docChg chg="modSld">
      <pc:chgData name="Quentin Ducasse" userId="S::quentin.ducasse@teams.eisti.fr::42161cc7-7fff-4c76-bce7-7e16b433498e" providerId="AD" clId="Web-{CC272BBB-D29D-4FB1-8601-2203AE2F40DC}" dt="2020-10-14T13:36:56.355" v="107" actId="20577"/>
      <pc:docMkLst>
        <pc:docMk/>
      </pc:docMkLst>
      <pc:sldChg chg="addSp delSp modSp">
        <pc:chgData name="Quentin Ducasse" userId="S::quentin.ducasse@teams.eisti.fr::42161cc7-7fff-4c76-bce7-7e16b433498e" providerId="AD" clId="Web-{CC272BBB-D29D-4FB1-8601-2203AE2F40DC}" dt="2020-10-14T13:36:56.355" v="106" actId="20577"/>
        <pc:sldMkLst>
          <pc:docMk/>
          <pc:sldMk cId="2050214551" sldId="284"/>
        </pc:sldMkLst>
        <pc:spChg chg="mod">
          <ac:chgData name="Quentin Ducasse" userId="S::quentin.ducasse@teams.eisti.fr::42161cc7-7fff-4c76-bce7-7e16b433498e" providerId="AD" clId="Web-{CC272BBB-D29D-4FB1-8601-2203AE2F40DC}" dt="2020-10-14T13:25:28.494" v="0" actId="1076"/>
          <ac:spMkLst>
            <pc:docMk/>
            <pc:sldMk cId="2050214551" sldId="284"/>
            <ac:spMk id="3" creationId="{344DB2BE-1397-4913-B74D-B1D05148C9A2}"/>
          </ac:spMkLst>
        </pc:spChg>
        <pc:spChg chg="add mod">
          <ac:chgData name="Quentin Ducasse" userId="S::quentin.ducasse@teams.eisti.fr::42161cc7-7fff-4c76-bce7-7e16b433498e" providerId="AD" clId="Web-{CC272BBB-D29D-4FB1-8601-2203AE2F40DC}" dt="2020-10-14T13:36:56.355" v="106" actId="20577"/>
          <ac:spMkLst>
            <pc:docMk/>
            <pc:sldMk cId="2050214551" sldId="284"/>
            <ac:spMk id="11" creationId="{D4ADEF72-FECD-4B4D-B01B-FDD0AE509E34}"/>
          </ac:spMkLst>
        </pc:spChg>
        <pc:spChg chg="mod">
          <ac:chgData name="Quentin Ducasse" userId="S::quentin.ducasse@teams.eisti.fr::42161cc7-7fff-4c76-bce7-7e16b433498e" providerId="AD" clId="Web-{CC272BBB-D29D-4FB1-8601-2203AE2F40DC}" dt="2020-10-14T13:28:41.749" v="4" actId="20577"/>
          <ac:spMkLst>
            <pc:docMk/>
            <pc:sldMk cId="2050214551" sldId="284"/>
            <ac:spMk id="18" creationId="{0C85470D-48BA-4FDA-A837-9DD3FAA24C9D}"/>
          </ac:spMkLst>
        </pc:spChg>
        <pc:spChg chg="del mod">
          <ac:chgData name="Quentin Ducasse" userId="S::quentin.ducasse@teams.eisti.fr::42161cc7-7fff-4c76-bce7-7e16b433498e" providerId="AD" clId="Web-{CC272BBB-D29D-4FB1-8601-2203AE2F40DC}" dt="2020-10-14T13:32:48.240" v="51"/>
          <ac:spMkLst>
            <pc:docMk/>
            <pc:sldMk cId="2050214551" sldId="284"/>
            <ac:spMk id="20" creationId="{E7C04F71-9E5A-4979-8B90-E8BBF65B2DEC}"/>
          </ac:spMkLst>
        </pc:spChg>
        <pc:spChg chg="del mod">
          <ac:chgData name="Quentin Ducasse" userId="S::quentin.ducasse@teams.eisti.fr::42161cc7-7fff-4c76-bce7-7e16b433498e" providerId="AD" clId="Web-{CC272BBB-D29D-4FB1-8601-2203AE2F40DC}" dt="2020-10-14T13:32:41.896" v="49"/>
          <ac:spMkLst>
            <pc:docMk/>
            <pc:sldMk cId="2050214551" sldId="284"/>
            <ac:spMk id="21" creationId="{9184CFE5-FE5A-4A56-B38B-55C86AC95183}"/>
          </ac:spMkLst>
        </pc:spChg>
        <pc:spChg chg="mod">
          <ac:chgData name="Quentin Ducasse" userId="S::quentin.ducasse@teams.eisti.fr::42161cc7-7fff-4c76-bce7-7e16b433498e" providerId="AD" clId="Web-{CC272BBB-D29D-4FB1-8601-2203AE2F40DC}" dt="2020-10-14T13:36:56.246" v="101" actId="1076"/>
          <ac:spMkLst>
            <pc:docMk/>
            <pc:sldMk cId="2050214551" sldId="284"/>
            <ac:spMk id="23" creationId="{86F78F07-5A10-4A9C-8072-7055A525F93D}"/>
          </ac:spMkLst>
        </pc:spChg>
        <pc:spChg chg="mod">
          <ac:chgData name="Quentin Ducasse" userId="S::quentin.ducasse@teams.eisti.fr::42161cc7-7fff-4c76-bce7-7e16b433498e" providerId="AD" clId="Web-{CC272BBB-D29D-4FB1-8601-2203AE2F40DC}" dt="2020-10-14T13:33:21.522" v="52" actId="1076"/>
          <ac:spMkLst>
            <pc:docMk/>
            <pc:sldMk cId="2050214551" sldId="284"/>
            <ac:spMk id="24" creationId="{89DFAB2E-A88F-408E-BB7A-B58693127DA0}"/>
          </ac:spMkLst>
        </pc:spChg>
        <pc:graphicFrameChg chg="mod">
          <ac:chgData name="Quentin Ducasse" userId="S::quentin.ducasse@teams.eisti.fr::42161cc7-7fff-4c76-bce7-7e16b433498e" providerId="AD" clId="Web-{CC272BBB-D29D-4FB1-8601-2203AE2F40DC}" dt="2020-10-14T13:31:34.034" v="38" actId="1076"/>
          <ac:graphicFrameMkLst>
            <pc:docMk/>
            <pc:sldMk cId="2050214551" sldId="284"/>
            <ac:graphicFrameMk id="2" creationId="{00000000-0000-0000-0000-000000000000}"/>
          </ac:graphicFrameMkLst>
        </pc:graphicFrameChg>
        <pc:graphicFrameChg chg="add del">
          <ac:chgData name="Quentin Ducasse" userId="S::quentin.ducasse@teams.eisti.fr::42161cc7-7fff-4c76-bce7-7e16b433498e" providerId="AD" clId="Web-{CC272BBB-D29D-4FB1-8601-2203AE2F40DC}" dt="2020-10-14T13:30:32.392" v="36"/>
          <ac:graphicFrameMkLst>
            <pc:docMk/>
            <pc:sldMk cId="2050214551" sldId="284"/>
            <ac:graphicFrameMk id="19" creationId="{603E78D3-C574-43E8-8250-AAF363BA371B}"/>
          </ac:graphicFrameMkLst>
        </pc:graphicFrameChg>
      </pc:sldChg>
    </pc:docChg>
  </pc:docChgLst>
  <pc:docChgLst>
    <pc:chgData name="Mathis Urbanczyk" userId="S::mathis.urbanczyk@teams.eisti.fr::5d5ae86c-f219-4411-91c4-ee0651843a9b" providerId="AD" clId="Web-{8E5D0BB5-BA01-4D11-83E8-6F3FEE5DF399}"/>
    <pc:docChg chg="modSld">
      <pc:chgData name="Mathis Urbanczyk" userId="S::mathis.urbanczyk@teams.eisti.fr::5d5ae86c-f219-4411-91c4-ee0651843a9b" providerId="AD" clId="Web-{8E5D0BB5-BA01-4D11-83E8-6F3FEE5DF399}" dt="2020-10-14T13:46:23.226" v="3"/>
      <pc:docMkLst>
        <pc:docMk/>
      </pc:docMkLst>
      <pc:sldChg chg="delSp modSp">
        <pc:chgData name="Mathis Urbanczyk" userId="S::mathis.urbanczyk@teams.eisti.fr::5d5ae86c-f219-4411-91c4-ee0651843a9b" providerId="AD" clId="Web-{8E5D0BB5-BA01-4D11-83E8-6F3FEE5DF399}" dt="2020-10-14T13:46:23.226" v="3"/>
        <pc:sldMkLst>
          <pc:docMk/>
          <pc:sldMk cId="2050214551" sldId="284"/>
        </pc:sldMkLst>
        <pc:spChg chg="mod">
          <ac:chgData name="Mathis Urbanczyk" userId="S::mathis.urbanczyk@teams.eisti.fr::5d5ae86c-f219-4411-91c4-ee0651843a9b" providerId="AD" clId="Web-{8E5D0BB5-BA01-4D11-83E8-6F3FEE5DF399}" dt="2020-10-14T13:46:09.007" v="0" actId="20577"/>
          <ac:spMkLst>
            <pc:docMk/>
            <pc:sldMk cId="2050214551" sldId="284"/>
            <ac:spMk id="11" creationId="{D4ADEF72-FECD-4B4D-B01B-FDD0AE509E34}"/>
          </ac:spMkLst>
        </pc:spChg>
        <pc:spChg chg="del">
          <ac:chgData name="Mathis Urbanczyk" userId="S::mathis.urbanczyk@teams.eisti.fr::5d5ae86c-f219-4411-91c4-ee0651843a9b" providerId="AD" clId="Web-{8E5D0BB5-BA01-4D11-83E8-6F3FEE5DF399}" dt="2020-10-14T13:46:23.226" v="3"/>
          <ac:spMkLst>
            <pc:docMk/>
            <pc:sldMk cId="2050214551" sldId="284"/>
            <ac:spMk id="22" creationId="{C853993C-722B-4B17-81B7-C981656EC0CD}"/>
          </ac:spMkLst>
        </pc:spChg>
      </pc:sldChg>
    </pc:docChg>
  </pc:docChgLst>
  <pc:docChgLst>
    <pc:chgData name="tony richard" userId="S::tony.richard@teams.eisti.fr::09fa7d44-d79e-4a3b-a06e-f23b7f9b67cc" providerId="AD" clId="Web-{8A75EB11-6AF7-4493-8539-87004D934791}"/>
    <pc:docChg chg="modSld">
      <pc:chgData name="tony richard" userId="S::tony.richard@teams.eisti.fr::09fa7d44-d79e-4a3b-a06e-f23b7f9b67cc" providerId="AD" clId="Web-{8A75EB11-6AF7-4493-8539-87004D934791}" dt="2020-10-14T13:23:43.447" v="100"/>
      <pc:docMkLst>
        <pc:docMk/>
      </pc:docMkLst>
      <pc:sldChg chg="addSp delSp modSp">
        <pc:chgData name="tony richard" userId="S::tony.richard@teams.eisti.fr::09fa7d44-d79e-4a3b-a06e-f23b7f9b67cc" providerId="AD" clId="Web-{8A75EB11-6AF7-4493-8539-87004D934791}" dt="2020-10-14T13:23:43.447" v="100"/>
        <pc:sldMkLst>
          <pc:docMk/>
          <pc:sldMk cId="2050214551" sldId="284"/>
        </pc:sldMkLst>
        <pc:spChg chg="add mod">
          <ac:chgData name="tony richard" userId="S::tony.richard@teams.eisti.fr::09fa7d44-d79e-4a3b-a06e-f23b7f9b67cc" providerId="AD" clId="Web-{8A75EB11-6AF7-4493-8539-87004D934791}" dt="2020-10-14T13:21:52.116" v="54" actId="1076"/>
          <ac:spMkLst>
            <pc:docMk/>
            <pc:sldMk cId="2050214551" sldId="284"/>
            <ac:spMk id="9" creationId="{B169C6DC-3826-4C52-8256-6FC47CE4F2B5}"/>
          </ac:spMkLst>
        </pc:spChg>
        <pc:spChg chg="add mod">
          <ac:chgData name="tony richard" userId="S::tony.richard@teams.eisti.fr::09fa7d44-d79e-4a3b-a06e-f23b7f9b67cc" providerId="AD" clId="Web-{8A75EB11-6AF7-4493-8539-87004D934791}" dt="2020-10-14T13:20:40.615" v="29" actId="20577"/>
          <ac:spMkLst>
            <pc:docMk/>
            <pc:sldMk cId="2050214551" sldId="284"/>
            <ac:spMk id="10" creationId="{DAFE7881-BDEA-4CE4-A4B5-9373F30641F7}"/>
          </ac:spMkLst>
        </pc:spChg>
        <pc:spChg chg="add mod">
          <ac:chgData name="tony richard" userId="S::tony.richard@teams.eisti.fr::09fa7d44-d79e-4a3b-a06e-f23b7f9b67cc" providerId="AD" clId="Web-{8A75EB11-6AF7-4493-8539-87004D934791}" dt="2020-10-14T13:21:48.335" v="53" actId="1076"/>
          <ac:spMkLst>
            <pc:docMk/>
            <pc:sldMk cId="2050214551" sldId="284"/>
            <ac:spMk id="11" creationId="{6CFA8C39-E60C-4B06-9039-AFF96DD10EC3}"/>
          </ac:spMkLst>
        </pc:spChg>
        <pc:spChg chg="mod">
          <ac:chgData name="tony richard" userId="S::tony.richard@teams.eisti.fr::09fa7d44-d79e-4a3b-a06e-f23b7f9b67cc" providerId="AD" clId="Web-{8A75EB11-6AF7-4493-8539-87004D934791}" dt="2020-10-14T13:21:54.804" v="56" actId="1076"/>
          <ac:spMkLst>
            <pc:docMk/>
            <pc:sldMk cId="2050214551" sldId="284"/>
            <ac:spMk id="12" creationId="{BC1933A1-E315-4AC9-80E2-930254FE595A}"/>
          </ac:spMkLst>
        </pc:spChg>
        <pc:spChg chg="add mod">
          <ac:chgData name="tony richard" userId="S::tony.richard@teams.eisti.fr::09fa7d44-d79e-4a3b-a06e-f23b7f9b67cc" providerId="AD" clId="Web-{8A75EB11-6AF7-4493-8539-87004D934791}" dt="2020-10-14T13:22:13.460" v="71" actId="20577"/>
          <ac:spMkLst>
            <pc:docMk/>
            <pc:sldMk cId="2050214551" sldId="284"/>
            <ac:spMk id="14" creationId="{369C8792-BD75-4B6B-BEE3-DE73E95672EA}"/>
          </ac:spMkLst>
        </pc:spChg>
        <pc:spChg chg="add mod">
          <ac:chgData name="tony richard" userId="S::tony.richard@teams.eisti.fr::09fa7d44-d79e-4a3b-a06e-f23b7f9b67cc" providerId="AD" clId="Web-{8A75EB11-6AF7-4493-8539-87004D934791}" dt="2020-10-14T13:22:36.617" v="90" actId="20577"/>
          <ac:spMkLst>
            <pc:docMk/>
            <pc:sldMk cId="2050214551" sldId="284"/>
            <ac:spMk id="16" creationId="{EB5A20DD-E766-4A87-BC33-051C5E0C3E6F}"/>
          </ac:spMkLst>
        </pc:spChg>
        <pc:spChg chg="add del mod">
          <ac:chgData name="tony richard" userId="S::tony.richard@teams.eisti.fr::09fa7d44-d79e-4a3b-a06e-f23b7f9b67cc" providerId="AD" clId="Web-{8A75EB11-6AF7-4493-8539-87004D934791}" dt="2020-10-14T13:23:43.447" v="100"/>
          <ac:spMkLst>
            <pc:docMk/>
            <pc:sldMk cId="2050214551" sldId="284"/>
            <ac:spMk id="17" creationId="{7C33DA84-5BD1-4D6D-BD0D-24F3FBF599DF}"/>
          </ac:spMkLst>
        </pc:spChg>
        <pc:graphicFrameChg chg="mod">
          <ac:chgData name="tony richard" userId="S::tony.richard@teams.eisti.fr::09fa7d44-d79e-4a3b-a06e-f23b7f9b67cc" providerId="AD" clId="Web-{8A75EB11-6AF7-4493-8539-87004D934791}" dt="2020-10-14T13:22:40.398" v="94" actId="1076"/>
          <ac:graphicFrameMkLst>
            <pc:docMk/>
            <pc:sldMk cId="2050214551" sldId="284"/>
            <ac:graphicFrameMk id="2" creationId="{00000000-0000-0000-0000-00000000000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B48DBE-9AA1-41BB-A395-5CE19585D3EC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C8FA38-25CB-4D9B-84C4-145D51049D4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992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C3CAB-C215-4B5D-97C5-5999492B4C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65C3CAB-C215-4B5D-97C5-5999492B4C21}" type="datetimeFigureOut">
              <a:rPr lang="fr-FR" smtClean="0"/>
              <a:t>05/12/2020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82536AE-9C4A-42B0-8BC9-BDA123A9B550}" type="slidenum">
              <a:rPr lang="fr-FR" smtClean="0"/>
              <a:t>‹#›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2F5BDC2E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987CCA73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9697C9ED.xlsx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144000" cy="1828800"/>
          </a:xfrm>
        </p:spPr>
        <p:txBody>
          <a:bodyPr>
            <a:normAutofit fontScale="90000"/>
          </a:bodyPr>
          <a:lstStyle/>
          <a:p>
            <a:r>
              <a:rPr lang="fr-FR" err="1"/>
              <a:t>Cybersécurite</a:t>
            </a:r>
            <a:r>
              <a:rPr lang="fr-FR"/>
              <a:t> opérationnelle en entreprise</a:t>
            </a:r>
          </a:p>
        </p:txBody>
      </p:sp>
    </p:spTree>
    <p:extLst>
      <p:ext uri="{BB962C8B-B14F-4D97-AF65-F5344CB8AC3E}">
        <p14:creationId xmlns:p14="http://schemas.microsoft.com/office/powerpoint/2010/main" val="212554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Analyse de risque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/>
              <a:t>Cartographie des risques (5 points)</a:t>
            </a:r>
          </a:p>
          <a:p>
            <a:pPr lvl="1"/>
            <a:r>
              <a:rPr lang="fr-FR"/>
              <a:t>Pertinence des choix</a:t>
            </a:r>
          </a:p>
          <a:p>
            <a:r>
              <a:rPr lang="fr-FR"/>
              <a:t>Calculs de criticité (9 points)</a:t>
            </a:r>
          </a:p>
          <a:p>
            <a:pPr lvl="1"/>
            <a:r>
              <a:rPr lang="fr-FR"/>
              <a:t>Méthode de calculs</a:t>
            </a:r>
          </a:p>
          <a:p>
            <a:pPr lvl="1"/>
            <a:r>
              <a:rPr lang="fr-FR"/>
              <a:t>Pertinence du constat</a:t>
            </a:r>
          </a:p>
          <a:p>
            <a:r>
              <a:rPr lang="fr-FR"/>
              <a:t>Fiche de risque (11 points)</a:t>
            </a:r>
          </a:p>
          <a:p>
            <a:pPr lvl="1"/>
            <a:r>
              <a:rPr lang="fr-FR"/>
              <a:t>Analyse des risques</a:t>
            </a:r>
          </a:p>
          <a:p>
            <a:pPr lvl="1"/>
            <a:r>
              <a:rPr lang="fr-FR"/>
              <a:t>Pertinence des préconisations</a:t>
            </a:r>
          </a:p>
          <a:p>
            <a:r>
              <a:rPr lang="fr-FR"/>
              <a:t>Oral (5 points)</a:t>
            </a:r>
          </a:p>
          <a:p>
            <a:pPr lvl="1"/>
            <a:r>
              <a:rPr lang="fr-FR"/>
              <a:t>Clarté de l’argumentation</a:t>
            </a:r>
          </a:p>
          <a:p>
            <a:pPr marL="585216" lvl="1" indent="0">
              <a:buNone/>
            </a:pPr>
            <a:endParaRPr lang="fr-FR"/>
          </a:p>
          <a:p>
            <a:r>
              <a:rPr lang="fr-FR"/>
              <a:t>+1 point pour la présentation et l’orthographe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23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Etude de cas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/>
              <a:t>Société </a:t>
            </a:r>
            <a:r>
              <a:rPr lang="fr-FR" err="1"/>
              <a:t>Choco</a:t>
            </a:r>
            <a:r>
              <a:rPr lang="fr-FR"/>
              <a:t>-Béarn</a:t>
            </a:r>
          </a:p>
          <a:p>
            <a:pPr lvl="1"/>
            <a:r>
              <a:rPr lang="fr-FR"/>
              <a:t>Production de biscuits au chocolat</a:t>
            </a:r>
          </a:p>
          <a:p>
            <a:pPr lvl="1"/>
            <a:r>
              <a:rPr lang="fr-FR"/>
              <a:t>Installée à </a:t>
            </a:r>
            <a:r>
              <a:rPr lang="fr-FR" err="1"/>
              <a:t>Hélioparc</a:t>
            </a:r>
            <a:r>
              <a:rPr lang="fr-FR"/>
              <a:t> depuis le 1</a:t>
            </a:r>
            <a:r>
              <a:rPr lang="fr-FR" baseline="30000"/>
              <a:t>er</a:t>
            </a:r>
            <a:r>
              <a:rPr lang="fr-FR"/>
              <a:t> janvier 2017</a:t>
            </a:r>
          </a:p>
          <a:p>
            <a:pPr lvl="1"/>
            <a:r>
              <a:rPr lang="fr-FR"/>
              <a:t>1 dirigeant (associé)</a:t>
            </a:r>
          </a:p>
          <a:p>
            <a:pPr lvl="1"/>
            <a:r>
              <a:rPr lang="fr-FR"/>
              <a:t>1 directeur technique (associé)</a:t>
            </a:r>
          </a:p>
          <a:p>
            <a:pPr lvl="1"/>
            <a:r>
              <a:rPr lang="fr-FR"/>
              <a:t>1 comptable (mi-temps)</a:t>
            </a:r>
          </a:p>
          <a:p>
            <a:pPr lvl="1"/>
            <a:r>
              <a:rPr lang="fr-FR"/>
              <a:t>1 commercial France</a:t>
            </a:r>
          </a:p>
          <a:p>
            <a:pPr lvl="1"/>
            <a:r>
              <a:rPr lang="fr-FR"/>
              <a:t>1 commercial grand export (associé)</a:t>
            </a:r>
          </a:p>
          <a:p>
            <a:pPr lvl="1"/>
            <a:r>
              <a:rPr lang="fr-FR"/>
              <a:t>1 administrateur des ventes</a:t>
            </a:r>
          </a:p>
          <a:p>
            <a:pPr lvl="1"/>
            <a:r>
              <a:rPr lang="fr-FR"/>
              <a:t>1 stagiaire direction technique</a:t>
            </a:r>
          </a:p>
        </p:txBody>
      </p:sp>
    </p:spTree>
    <p:extLst>
      <p:ext uri="{BB962C8B-B14F-4D97-AF65-F5344CB8AC3E}">
        <p14:creationId xmlns:p14="http://schemas.microsoft.com/office/powerpoint/2010/main" val="183879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441852"/>
              </p:ext>
            </p:extLst>
          </p:nvPr>
        </p:nvGraphicFramePr>
        <p:xfrm>
          <a:off x="194275" y="609945"/>
          <a:ext cx="8772859" cy="5544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Feuille de calcul" r:id="rId3" imgW="5314845" imgH="3358932" progId="Excel.Sheet.12">
                  <p:embed/>
                </p:oleObj>
              </mc:Choice>
              <mc:Fallback>
                <p:oleObj name="Feuille de calcul" r:id="rId3" imgW="5314845" imgH="335893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275" y="609945"/>
                        <a:ext cx="8772859" cy="5544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44DB2BE-1397-4913-B74D-B1D05148C9A2}"/>
              </a:ext>
            </a:extLst>
          </p:cNvPr>
          <p:cNvSpPr txBox="1"/>
          <p:nvPr/>
        </p:nvSpPr>
        <p:spPr>
          <a:xfrm>
            <a:off x="182809" y="1281868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chemeClr val="bg1"/>
                </a:solidFill>
              </a:rPr>
              <a:t>Disponibilité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BA962-113F-4E33-9F88-6E7DF17CD0EC}"/>
              </a:ext>
            </a:extLst>
          </p:cNvPr>
          <p:cNvSpPr txBox="1"/>
          <p:nvPr/>
        </p:nvSpPr>
        <p:spPr>
          <a:xfrm>
            <a:off x="259026" y="4206863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solidFill>
                  <a:schemeClr val="bg1"/>
                </a:solidFill>
              </a:rPr>
              <a:t>Preuve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CFEE2-A3C9-41A2-82B8-72ACF6C5D6C7}"/>
              </a:ext>
            </a:extLst>
          </p:cNvPr>
          <p:cNvSpPr txBox="1"/>
          <p:nvPr/>
        </p:nvSpPr>
        <p:spPr>
          <a:xfrm>
            <a:off x="259026" y="3239409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solidFill>
                  <a:schemeClr val="bg1"/>
                </a:solidFill>
              </a:rPr>
              <a:t>Confidentialité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1D44C-4100-4450-B120-D30B23ADC8D9}"/>
              </a:ext>
            </a:extLst>
          </p:cNvPr>
          <p:cNvSpPr txBox="1"/>
          <p:nvPr/>
        </p:nvSpPr>
        <p:spPr>
          <a:xfrm>
            <a:off x="6500665" y="3239410"/>
            <a:ext cx="1128175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Savoir faire : corruption associé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2CB1F-2089-4A2F-971C-33E1CB44A63F}"/>
              </a:ext>
            </a:extLst>
          </p:cNvPr>
          <p:cNvSpPr txBox="1"/>
          <p:nvPr/>
        </p:nvSpPr>
        <p:spPr>
          <a:xfrm>
            <a:off x="235621" y="2287560"/>
            <a:ext cx="274319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solidFill>
                  <a:schemeClr val="bg1"/>
                </a:solidFill>
              </a:rPr>
              <a:t>Intégrité</a:t>
            </a:r>
            <a:endParaRPr lang="en-US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9C6DC-3826-4C52-8256-6FC47CE4F2B5}"/>
              </a:ext>
            </a:extLst>
          </p:cNvPr>
          <p:cNvSpPr txBox="1"/>
          <p:nvPr/>
        </p:nvSpPr>
        <p:spPr>
          <a:xfrm>
            <a:off x="5231484" y="872119"/>
            <a:ext cx="1120374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solidFill>
                  <a:schemeClr val="bg1"/>
                </a:solidFill>
              </a:rPr>
              <a:t>Sûreté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FE7881-BDEA-4CE4-A4B5-9373F30641F7}"/>
              </a:ext>
            </a:extLst>
          </p:cNvPr>
          <p:cNvSpPr txBox="1"/>
          <p:nvPr/>
        </p:nvSpPr>
        <p:spPr>
          <a:xfrm>
            <a:off x="5306949" y="539899"/>
            <a:ext cx="1120374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solidFill>
                  <a:schemeClr val="bg1"/>
                </a:solidFill>
              </a:rPr>
              <a:t>Risques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933A1-E315-4AC9-80E2-930254FE595A}"/>
              </a:ext>
            </a:extLst>
          </p:cNvPr>
          <p:cNvSpPr txBox="1"/>
          <p:nvPr/>
        </p:nvSpPr>
        <p:spPr>
          <a:xfrm>
            <a:off x="6433155" y="847372"/>
            <a:ext cx="1557288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solidFill>
                  <a:schemeClr val="bg1"/>
                </a:solidFill>
              </a:rPr>
              <a:t>Spécifique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28E755-F73B-4C4A-B7D3-8426A39A5D3E}"/>
              </a:ext>
            </a:extLst>
          </p:cNvPr>
          <p:cNvSpPr txBox="1"/>
          <p:nvPr/>
        </p:nvSpPr>
        <p:spPr>
          <a:xfrm>
            <a:off x="7690942" y="859783"/>
            <a:ext cx="1370039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solidFill>
                  <a:schemeClr val="bg1"/>
                </a:solidFill>
              </a:rPr>
              <a:t>Systémique</a:t>
            </a:r>
            <a:endParaRPr lang="en-US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C8792-BD75-4B6B-BEE3-DE73E95672EA}"/>
              </a:ext>
            </a:extLst>
          </p:cNvPr>
          <p:cNvSpPr txBox="1"/>
          <p:nvPr/>
        </p:nvSpPr>
        <p:spPr>
          <a:xfrm>
            <a:off x="2630847" y="844180"/>
            <a:ext cx="1120374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solidFill>
                  <a:schemeClr val="bg1"/>
                </a:solidFill>
              </a:rPr>
              <a:t>naturels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5A20DD-E766-4A87-BC33-051C5E0C3E6F}"/>
              </a:ext>
            </a:extLst>
          </p:cNvPr>
          <p:cNvSpPr txBox="1"/>
          <p:nvPr/>
        </p:nvSpPr>
        <p:spPr>
          <a:xfrm>
            <a:off x="3941591" y="867586"/>
            <a:ext cx="1120374" cy="369332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err="1">
                <a:solidFill>
                  <a:schemeClr val="bg1"/>
                </a:solidFill>
              </a:rPr>
              <a:t>sécurité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F12D5-C08A-47A5-94E7-57A38896953E}"/>
              </a:ext>
            </a:extLst>
          </p:cNvPr>
          <p:cNvSpPr txBox="1"/>
          <p:nvPr/>
        </p:nvSpPr>
        <p:spPr>
          <a:xfrm>
            <a:off x="5179785" y="3261022"/>
            <a:ext cx="127017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/>
              <a:t>Comptable</a:t>
            </a:r>
            <a:r>
              <a:rPr lang="en-US" sz="1000"/>
              <a:t> à mi</a:t>
            </a:r>
            <a:r>
              <a:rPr lang="en-US" sz="1000">
                <a:ea typeface="+mn-lt"/>
                <a:cs typeface="+mn-lt"/>
              </a:rPr>
              <a:t> </a:t>
            </a:r>
            <a:r>
              <a:rPr lang="en-US" sz="1000"/>
              <a:t> temps: </a:t>
            </a:r>
            <a:r>
              <a:rPr lang="en-US" sz="1000" err="1"/>
              <a:t>risque</a:t>
            </a:r>
            <a:r>
              <a:rPr lang="en-US" sz="1000"/>
              <a:t> </a:t>
            </a:r>
            <a:r>
              <a:rPr lang="en-US" sz="1000" err="1"/>
              <a:t>d'embauche</a:t>
            </a:r>
            <a:r>
              <a:rPr lang="en-US" sz="1000"/>
              <a:t> par un concurrent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85470D-48BA-4FDA-A837-9DD3FAA24C9D}"/>
              </a:ext>
            </a:extLst>
          </p:cNvPr>
          <p:cNvSpPr txBox="1"/>
          <p:nvPr/>
        </p:nvSpPr>
        <p:spPr>
          <a:xfrm>
            <a:off x="6450303" y="1234360"/>
            <a:ext cx="135067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err="1"/>
              <a:t>Approvisionnement</a:t>
            </a:r>
            <a:r>
              <a:rPr lang="en-US" sz="1000"/>
              <a:t> en </a:t>
            </a:r>
            <a:r>
              <a:rPr lang="en-US" sz="1000" err="1"/>
              <a:t>chocolat</a:t>
            </a:r>
            <a:r>
              <a:rPr lang="en-US" sz="1000"/>
              <a:t> coupé:</a:t>
            </a:r>
          </a:p>
          <a:p>
            <a:r>
              <a:rPr lang="en-US" sz="1000" err="1"/>
              <a:t>Avoir</a:t>
            </a:r>
            <a:r>
              <a:rPr lang="en-US" sz="1000"/>
              <a:t> </a:t>
            </a:r>
            <a:r>
              <a:rPr lang="en-US" sz="1000" err="1"/>
              <a:t>plusieurs</a:t>
            </a:r>
            <a:r>
              <a:rPr lang="en-US" sz="1000"/>
              <a:t> </a:t>
            </a:r>
            <a:r>
              <a:rPr lang="en-US" sz="1000" err="1"/>
              <a:t>fournisseurs</a:t>
            </a:r>
            <a:endParaRPr lang="en-US" sz="1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6FDF4E-A4E3-4FFF-BA63-F101437960EB}"/>
              </a:ext>
            </a:extLst>
          </p:cNvPr>
          <p:cNvSpPr txBox="1"/>
          <p:nvPr/>
        </p:nvSpPr>
        <p:spPr>
          <a:xfrm>
            <a:off x="3969728" y="3196935"/>
            <a:ext cx="1182789" cy="5078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Intrusion, </a:t>
            </a:r>
            <a:r>
              <a:rPr lang="en-US" sz="900" err="1"/>
              <a:t>consentie</a:t>
            </a:r>
            <a:r>
              <a:rPr lang="en-US" sz="900"/>
              <a:t> </a:t>
            </a:r>
            <a:r>
              <a:rPr lang="en-US" sz="900" err="1"/>
              <a:t>ou</a:t>
            </a:r>
            <a:r>
              <a:rPr lang="en-US" sz="900"/>
              <a:t> non &gt; Badges + </a:t>
            </a:r>
            <a:r>
              <a:rPr lang="en-US" sz="900" err="1"/>
              <a:t>caméras</a:t>
            </a:r>
            <a:endParaRPr lang="en-US" sz="9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90BD8F-D7A2-4423-A94A-0B24AA663979}"/>
              </a:ext>
            </a:extLst>
          </p:cNvPr>
          <p:cNvSpPr txBox="1"/>
          <p:nvPr/>
        </p:nvSpPr>
        <p:spPr>
          <a:xfrm>
            <a:off x="3941806" y="3668192"/>
            <a:ext cx="1207431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/>
              <a:t>Stagiaire : </a:t>
            </a:r>
            <a:r>
              <a:rPr lang="en-US" sz="900" err="1"/>
              <a:t>risque</a:t>
            </a:r>
            <a:r>
              <a:rPr lang="en-US" sz="900"/>
              <a:t> intrusion/ vol de </a:t>
            </a:r>
            <a:r>
              <a:rPr lang="en-US" sz="900" err="1"/>
              <a:t>d'informations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F78F07-5A10-4A9C-8072-7055A525F93D}"/>
              </a:ext>
            </a:extLst>
          </p:cNvPr>
          <p:cNvSpPr txBox="1"/>
          <p:nvPr/>
        </p:nvSpPr>
        <p:spPr>
          <a:xfrm>
            <a:off x="2631090" y="2260303"/>
            <a:ext cx="11462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/>
              <a:t>Pénurie</a:t>
            </a:r>
            <a:r>
              <a:rPr lang="en-US" sz="1200"/>
              <a:t> de </a:t>
            </a:r>
          </a:p>
          <a:p>
            <a:r>
              <a:rPr lang="en-US" sz="1200"/>
              <a:t>cacao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FAB2E-A88F-408E-BB7A-B58693127DA0}"/>
              </a:ext>
            </a:extLst>
          </p:cNvPr>
          <p:cNvSpPr txBox="1"/>
          <p:nvPr/>
        </p:nvSpPr>
        <p:spPr>
          <a:xfrm>
            <a:off x="7800916" y="2293162"/>
            <a:ext cx="1083501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Cacao de </a:t>
            </a:r>
            <a:r>
              <a:rPr lang="en-US" sz="1400" err="1"/>
              <a:t>mauvaise</a:t>
            </a:r>
            <a:r>
              <a:rPr lang="en-US" sz="1400"/>
              <a:t> </a:t>
            </a:r>
          </a:p>
          <a:p>
            <a:r>
              <a:rPr lang="en-US" sz="1400"/>
              <a:t>qualité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1F5C5D-ED99-43EC-A601-7353E0EAA646}"/>
              </a:ext>
            </a:extLst>
          </p:cNvPr>
          <p:cNvSpPr txBox="1"/>
          <p:nvPr/>
        </p:nvSpPr>
        <p:spPr>
          <a:xfrm>
            <a:off x="3973249" y="2243303"/>
            <a:ext cx="120743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/>
              <a:t>Cyberattaque</a:t>
            </a:r>
            <a:r>
              <a:rPr lang="en-US" sz="1200"/>
              <a:t> : vol de </a:t>
            </a:r>
            <a:r>
              <a:rPr lang="en-US" sz="1200" err="1"/>
              <a:t>données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211D9-7980-4CC9-B7D7-2CE866DD2E99}"/>
              </a:ext>
            </a:extLst>
          </p:cNvPr>
          <p:cNvSpPr txBox="1"/>
          <p:nvPr/>
        </p:nvSpPr>
        <p:spPr>
          <a:xfrm>
            <a:off x="5183688" y="1290182"/>
            <a:ext cx="125051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/>
              <a:t>Détournement</a:t>
            </a:r>
            <a:r>
              <a:rPr lang="en-US" sz="1400"/>
              <a:t> de la production par un tiers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74ED59-5519-4A80-99C5-9CA7D23D6C68}"/>
              </a:ext>
            </a:extLst>
          </p:cNvPr>
          <p:cNvSpPr txBox="1"/>
          <p:nvPr/>
        </p:nvSpPr>
        <p:spPr>
          <a:xfrm>
            <a:off x="6500664" y="5275743"/>
            <a:ext cx="1128175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/>
              <a:t>Normes</a:t>
            </a:r>
            <a:r>
              <a:rPr lang="en-US" sz="1200"/>
              <a:t> </a:t>
            </a:r>
            <a:r>
              <a:rPr lang="en-US" sz="1200" err="1"/>
              <a:t>agro</a:t>
            </a:r>
            <a:r>
              <a:rPr lang="en-US" sz="1200"/>
              <a:t> ali</a:t>
            </a:r>
          </a:p>
        </p:txBody>
      </p:sp>
    </p:spTree>
    <p:extLst>
      <p:ext uri="{BB962C8B-B14F-4D97-AF65-F5344CB8AC3E}">
        <p14:creationId xmlns:p14="http://schemas.microsoft.com/office/powerpoint/2010/main" val="205021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9644352"/>
              </p:ext>
            </p:extLst>
          </p:nvPr>
        </p:nvGraphicFramePr>
        <p:xfrm>
          <a:off x="67844" y="1401994"/>
          <a:ext cx="8998870" cy="3960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Feuille de calcul" r:id="rId3" imgW="11848889" imgH="5213463" progId="Excel.Sheet.12">
                  <p:embed/>
                </p:oleObj>
              </mc:Choice>
              <mc:Fallback>
                <p:oleObj name="Feuille de calcul" r:id="rId3" imgW="11848889" imgH="521346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44" y="1401994"/>
                        <a:ext cx="8998870" cy="3960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021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386222"/>
              </p:ext>
            </p:extLst>
          </p:nvPr>
        </p:nvGraphicFramePr>
        <p:xfrm>
          <a:off x="1672935" y="250600"/>
          <a:ext cx="5913657" cy="675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Feuille de calcul" r:id="rId3" imgW="10693300" imgH="12223742" progId="Excel.Sheet.12">
                  <p:embed/>
                </p:oleObj>
              </mc:Choice>
              <mc:Fallback>
                <p:oleObj name="Feuille de calcul" r:id="rId3" imgW="10693300" imgH="1222374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2935" y="250600"/>
                        <a:ext cx="5913657" cy="675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799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928992" cy="1080120"/>
          </a:xfrm>
        </p:spPr>
        <p:txBody>
          <a:bodyPr vert="horz" lIns="91440" tIns="45720" rIns="91440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/>
          <a:p>
            <a:pPr algn="ctr"/>
            <a:r>
              <a:rPr lang="fr-FR"/>
              <a:t> Oral 5’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6" y="1619250"/>
            <a:ext cx="6939246" cy="461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413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836712"/>
            <a:ext cx="3657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4358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408D16C315EB46974E5EF97436D15F" ma:contentTypeVersion="7" ma:contentTypeDescription="Crée un document." ma:contentTypeScope="" ma:versionID="9b0f11f87440b65506831eabd05aa9d2">
  <xsd:schema xmlns:xsd="http://www.w3.org/2001/XMLSchema" xmlns:xs="http://www.w3.org/2001/XMLSchema" xmlns:p="http://schemas.microsoft.com/office/2006/metadata/properties" xmlns:ns2="74e9726d-2de7-4d3e-83e1-f15cb81c19be" targetNamespace="http://schemas.microsoft.com/office/2006/metadata/properties" ma:root="true" ma:fieldsID="24698a94f1deaf5bda3c4990a9d38078" ns2:_="">
    <xsd:import namespace="74e9726d-2de7-4d3e-83e1-f15cb81c19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e9726d-2de7-4d3e-83e1-f15cb81c19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813EEE-0E05-465C-B1BF-5D128673E3BC}">
  <ds:schemaRefs>
    <ds:schemaRef ds:uri="74e9726d-2de7-4d3e-83e1-f15cb81c19b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96CF9C5-F54B-471B-AE09-818B6D2C741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AA726CB-8DA3-4C6F-8FEB-B11F1EFB84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Application>Microsoft Office PowerPoint</Application>
  <PresentationFormat>On-screen Show (4:3)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Apex</vt:lpstr>
      <vt:lpstr>Cybersécurite opérationnelle en entreprise</vt:lpstr>
      <vt:lpstr>Analyse de risque</vt:lpstr>
      <vt:lpstr>Etude de cas</vt:lpstr>
      <vt:lpstr>PowerPoint Presentation</vt:lpstr>
      <vt:lpstr>PowerPoint Presentation</vt:lpstr>
      <vt:lpstr>PowerPoint Presentation</vt:lpstr>
      <vt:lpstr> Oral 5’</vt:lpstr>
      <vt:lpstr>PowerPoint Presentation</vt:lpstr>
    </vt:vector>
  </TitlesOfParts>
  <Company>CCI Pau Béarn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de la sécurite du Système d’information</dc:title>
  <dc:creator>CASTET Sébastien</dc:creator>
  <cp:revision>3</cp:revision>
  <dcterms:created xsi:type="dcterms:W3CDTF">2018-03-11T20:27:27Z</dcterms:created>
  <dcterms:modified xsi:type="dcterms:W3CDTF">2020-12-05T15:10:58Z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0x010100A2408D16C315EB46974E5EF97436D15F</vt:lpwstr>
  </property>
</Properties>
</file>