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7" r:id="rId9"/>
    <p:sldId id="257" r:id="rId10"/>
    <p:sldId id="258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7 Elipse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9 Rectángulo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5 Rectángulo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7 Rectángulo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848B94-2D31-4895-BD54-78B169A0900A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0E4F27-DE58-4A1D-8BB2-EB9EF8747C9A}" type="slidenum">
              <a:rPr lang="en-GB" smtClean="0"/>
              <a:t>‹Nº›</a:t>
            </a:fld>
            <a:endParaRPr lang="en-GB"/>
          </a:p>
        </p:txBody>
      </p:sp>
      <p:sp>
        <p:nvSpPr>
          <p:cNvPr id="15" name="14 Rectángulo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52475"/>
            <a:ext cx="9144000" cy="584835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3600" dirty="0" smtClean="0"/>
              <a:t>Instituto Tecnológico de Saltillo</a:t>
            </a:r>
            <a:br>
              <a:rPr lang="es-ES" sz="3600" dirty="0" smtClean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PLAN DE NEGOCIOS.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 smtClean="0"/>
              <a:t>-Lea </a:t>
            </a:r>
            <a:r>
              <a:rPr lang="es-ES" sz="3600" dirty="0" smtClean="0"/>
              <a:t>Elizabeth Asencios Arquinigo </a:t>
            </a:r>
            <a:br>
              <a:rPr lang="es-ES" sz="3600" dirty="0" smtClean="0"/>
            </a:br>
            <a:r>
              <a:rPr lang="es-ES" sz="3600" dirty="0" smtClean="0"/>
              <a:t>- Carlos Alberto Vanegas </a:t>
            </a:r>
            <a:r>
              <a:rPr lang="es-ES" sz="3600" dirty="0" smtClean="0"/>
              <a:t>Hernández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-María </a:t>
            </a:r>
            <a:r>
              <a:rPr lang="es-ES" sz="3600" dirty="0"/>
              <a:t>Mercedes </a:t>
            </a:r>
            <a:r>
              <a:rPr lang="es-ES" sz="3600" dirty="0" smtClean="0"/>
              <a:t>García Martínez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- Carlos Alberto de los Santos Dueñas</a:t>
            </a:r>
            <a:br>
              <a:rPr lang="es-ES" sz="3600" dirty="0" smtClean="0"/>
            </a:br>
            <a:r>
              <a:rPr lang="es-ES" sz="3600" dirty="0" smtClean="0"/>
              <a:t>- </a:t>
            </a:r>
            <a:r>
              <a:rPr lang="es-ES" sz="3600" dirty="0" smtClean="0"/>
              <a:t>Isaí Emmanuel Pérez Cortes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dirty="0" smtClean="0"/>
              <a:t>	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338" y="1262063"/>
            <a:ext cx="20859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2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OBJETIVOS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Para mejorar nuestros productos y garantizar la calidad de los mismos, invertiremos en la actualización de nuestros equipos y la capacitación de los trabajadores, para en el 2020 proporcionar servicios como:</a:t>
            </a:r>
          </a:p>
          <a:p>
            <a:pPr>
              <a:buFontTx/>
              <a:buChar char="-"/>
            </a:pPr>
            <a:r>
              <a:rPr lang="es-ES" dirty="0" smtClean="0"/>
              <a:t>Cloud Computing</a:t>
            </a:r>
          </a:p>
          <a:p>
            <a:pPr>
              <a:buFontTx/>
              <a:buChar char="-"/>
            </a:pPr>
            <a:r>
              <a:rPr lang="es-ES" dirty="0" err="1" smtClean="0"/>
              <a:t>Outsorcing</a:t>
            </a:r>
            <a:r>
              <a:rPr lang="es-ES" dirty="0" smtClean="0"/>
              <a:t> y soporte técnico y</a:t>
            </a:r>
          </a:p>
          <a:p>
            <a:pPr>
              <a:buFontTx/>
              <a:buChar char="-"/>
            </a:pPr>
            <a:r>
              <a:rPr lang="es-ES" dirty="0" smtClean="0"/>
              <a:t>Aplicaciones Web</a:t>
            </a:r>
          </a:p>
          <a:p>
            <a:pPr marL="0" indent="0">
              <a:buNone/>
            </a:pPr>
            <a:r>
              <a:rPr lang="es-ES" dirty="0" smtClean="0"/>
              <a:t>Dentro de los próximos dos años, queremos llegar a mas de 100,000 clientes satisfechos, teniendo comunicación y retroalimentación de ellos y de su opinión sobre nuestros productos.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471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4601" y="365125"/>
            <a:ext cx="5391150" cy="1325563"/>
          </a:xfrm>
        </p:spPr>
        <p:txBody>
          <a:bodyPr/>
          <a:lstStyle/>
          <a:p>
            <a:r>
              <a:rPr lang="en-GB" dirty="0" smtClean="0"/>
              <a:t>         OBJETIVOS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3074" y="1825625"/>
            <a:ext cx="8677275" cy="4351338"/>
          </a:xfrm>
        </p:spPr>
        <p:txBody>
          <a:bodyPr/>
          <a:lstStyle/>
          <a:p>
            <a:r>
              <a:rPr lang="es-ES" dirty="0" smtClean="0"/>
              <a:t>Incrementar las ventas mensuales de productos de software en un 40% para el año 2018.</a:t>
            </a:r>
          </a:p>
          <a:p>
            <a:r>
              <a:rPr lang="es-ES" dirty="0" smtClean="0"/>
              <a:t>Para el 2030 queremos ser la empresa líder en el mercado de venta de aplicaciones y programas de software, con presencia en el 90% de las empresas de software mexicanas.</a:t>
            </a:r>
          </a:p>
          <a:p>
            <a:r>
              <a:rPr lang="es-ES" dirty="0" smtClean="0"/>
              <a:t>Para el 2020 queremos producir un rendimiento anual del 30% sobre la inversión.</a:t>
            </a:r>
          </a:p>
          <a:p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9383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0925" y="274638"/>
            <a:ext cx="5705476" cy="1143000"/>
          </a:xfrm>
        </p:spPr>
        <p:txBody>
          <a:bodyPr/>
          <a:lstStyle/>
          <a:p>
            <a:r>
              <a:rPr lang="en-GB" dirty="0" smtClean="0"/>
              <a:t>OBJETIVOS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4145" y="1447800"/>
            <a:ext cx="8487156" cy="4800600"/>
          </a:xfrm>
        </p:spPr>
        <p:txBody>
          <a:bodyPr/>
          <a:lstStyle/>
          <a:p>
            <a:r>
              <a:rPr lang="es-ES" dirty="0" smtClean="0"/>
              <a:t>Dar a conocer nuestros productos con la mejora de nuestras técnicas de marketing.</a:t>
            </a:r>
          </a:p>
          <a:p>
            <a:pPr marL="82296" indent="0">
              <a:buNone/>
            </a:pPr>
            <a:endParaRPr lang="es-ES" dirty="0" smtClean="0"/>
          </a:p>
          <a:p>
            <a:r>
              <a:rPr lang="es-ES" dirty="0" smtClean="0"/>
              <a:t>Invertir en la educación y preparación de nuestros empleados. Para 2020 queremos que el 70% de nuestra población laboral tenga una maestría.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6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419100"/>
            <a:ext cx="7210425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32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025"/>
            <a:ext cx="8162923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9275" y="365125"/>
            <a:ext cx="7886700" cy="3168650"/>
          </a:xfrm>
        </p:spPr>
        <p:txBody>
          <a:bodyPr>
            <a:normAutofit fontScale="90000"/>
          </a:bodyPr>
          <a:lstStyle/>
          <a:p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/>
            </a:r>
            <a:br>
              <a:rPr lang="es-MX" sz="6600" dirty="0"/>
            </a:b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 smtClean="0"/>
              <a:t>BIT </a:t>
            </a:r>
            <a:br>
              <a:rPr lang="es-MX" sz="6600" dirty="0" smtClean="0"/>
            </a:br>
            <a:r>
              <a:rPr lang="es-MX" sz="6600" dirty="0"/>
              <a:t/>
            </a:r>
            <a:br>
              <a:rPr lang="es-MX" sz="6600" dirty="0"/>
            </a:br>
            <a:r>
              <a:rPr lang="es-MX" sz="6600" dirty="0" smtClean="0"/>
              <a:t>TECHONOLOGIES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833417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912"/>
          </a:xfrm>
        </p:spPr>
        <p:txBody>
          <a:bodyPr/>
          <a:lstStyle/>
          <a:p>
            <a:r>
              <a:rPr lang="es-MX" dirty="0" smtClean="0"/>
              <a:t>MISION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2524125"/>
            <a:ext cx="9144000" cy="2733675"/>
          </a:xfrm>
        </p:spPr>
        <p:txBody>
          <a:bodyPr>
            <a:normAutofit/>
          </a:bodyPr>
          <a:lstStyle/>
          <a:p>
            <a:r>
              <a:rPr lang="es-MX" b="1" dirty="0"/>
              <a:t>MISIÓN (ORIGINAL) </a:t>
            </a:r>
            <a:endParaRPr lang="es-MX" dirty="0"/>
          </a:p>
          <a:p>
            <a:r>
              <a:rPr lang="es-MX" dirty="0"/>
              <a:t>Es misión de BIT Technologies ofrecer soluciones tecnológicas innovadoras, adaptadas a las necesidades de nuestros clientes, en México y Latinoamérica, fomentando su desarrollo y crecimiento, mediante un equipo de profesionales en tecnologías de información altamente competitivo.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8717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504825"/>
            <a:ext cx="10277475" cy="56721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    MISIÓN </a:t>
            </a:r>
            <a:r>
              <a:rPr lang="es-MX" b="1" dirty="0"/>
              <a:t>(COMPLETADA</a:t>
            </a:r>
            <a:r>
              <a:rPr lang="es-MX" b="1" dirty="0" smtClean="0"/>
              <a:t>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misión de BIT Technologies desarrollar aplicaciones para ofrecer soluciones tecnológicas innovadoras, adaptadas a las necesidades de nuestros clientes, en México y Latinoamérica, fomentando su desarrollo y crecimiento, mediante un equipo de profesionales en tecnologías de información altamente competitivas con compromiso, integridad, respeto y lealtad.  </a:t>
            </a:r>
            <a:endParaRPr lang="es-MX" dirty="0" smtClean="0"/>
          </a:p>
          <a:p>
            <a:pPr marL="82296" indent="0">
              <a:buNone/>
            </a:pPr>
            <a:endParaRPr lang="es-MX" dirty="0"/>
          </a:p>
          <a:p>
            <a:pPr lvl="0"/>
            <a:r>
              <a:rPr lang="es-MX" u="sng" dirty="0"/>
              <a:t>DEFINICION DEL GIRO</a:t>
            </a:r>
            <a:r>
              <a:rPr lang="es-MX" dirty="0"/>
              <a:t>: “desarrollar aplicaciones</a:t>
            </a:r>
            <a:r>
              <a:rPr lang="es-MX" dirty="0" smtClean="0"/>
              <a:t>”</a:t>
            </a:r>
          </a:p>
          <a:p>
            <a:pPr marL="82296" lvl="0" indent="0">
              <a:buNone/>
            </a:pPr>
            <a:endParaRPr lang="es-MX" dirty="0"/>
          </a:p>
          <a:p>
            <a:pPr lvl="0"/>
            <a:r>
              <a:rPr lang="es-MX" u="sng" dirty="0"/>
              <a:t>NECESIDAD SOCIAL A SATISFACER</a:t>
            </a:r>
            <a:r>
              <a:rPr lang="es-MX" dirty="0"/>
              <a:t>: “ofrecer soluciones tecnológicas innovadoras, adaptadas a las necesidades de nuestros clientes</a:t>
            </a:r>
            <a:r>
              <a:rPr lang="es-MX" dirty="0" smtClean="0"/>
              <a:t>”</a:t>
            </a:r>
          </a:p>
          <a:p>
            <a:pPr lvl="0"/>
            <a:endParaRPr lang="es-MX" dirty="0"/>
          </a:p>
          <a:p>
            <a:pPr lvl="0"/>
            <a:r>
              <a:rPr lang="es-MX" u="sng" dirty="0"/>
              <a:t>ESTRATEGIA PARA SATISFACER LA NECESIDAD SOCIAL</a:t>
            </a:r>
            <a:r>
              <a:rPr lang="es-MX" dirty="0"/>
              <a:t>: “fomentando su desarrollo y crecimiento, mediante un equipo de profesionales en tecnologías de información altamente competitivas</a:t>
            </a:r>
            <a:r>
              <a:rPr lang="es-MX" dirty="0" smtClean="0"/>
              <a:t>”</a:t>
            </a:r>
          </a:p>
          <a:p>
            <a:pPr marL="82296" lvl="0" indent="0">
              <a:buNone/>
            </a:pPr>
            <a:endParaRPr lang="es-MX" dirty="0"/>
          </a:p>
          <a:p>
            <a:pPr lvl="0"/>
            <a:r>
              <a:rPr lang="es-MX" u="sng" dirty="0"/>
              <a:t>VALORES DE LA ORGANIZACIÓN</a:t>
            </a:r>
            <a:r>
              <a:rPr lang="es-MX" dirty="0"/>
              <a:t>: “con compromiso, integridad, respeto y lealtad”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632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b="1" dirty="0" smtClean="0"/>
              <a:t>VISIÓN </a:t>
            </a:r>
            <a:r>
              <a:rPr lang="es-MX" b="1" dirty="0"/>
              <a:t>(ORIGINAL)</a:t>
            </a:r>
            <a:endParaRPr lang="es-MX" dirty="0"/>
          </a:p>
          <a:p>
            <a:r>
              <a:rPr lang="es-MX" dirty="0"/>
              <a:t>Seguiremos construyendo nuestro futuro, siendo una empresa competitiva que ofrece servicios de TI de calidad, reconocida en México y con presencia en Latinoamérica, por las soluciones tecnológicas que entregamos, generando relaciones duraderas con nuestros clientes, proveedores y nuestra gente.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2196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6800" y="904875"/>
            <a:ext cx="10096500" cy="4714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82296" indent="0">
              <a:buNone/>
            </a:pPr>
            <a:r>
              <a:rPr lang="es-MX" b="1" dirty="0"/>
              <a:t>VISIÓN (COMPLETADA</a:t>
            </a:r>
            <a:r>
              <a:rPr lang="es-MX" b="1" dirty="0" smtClean="0"/>
              <a:t>)</a:t>
            </a:r>
          </a:p>
          <a:p>
            <a:pPr marL="82296" indent="0">
              <a:buNone/>
            </a:pPr>
            <a:endParaRPr lang="es-MX" dirty="0"/>
          </a:p>
          <a:p>
            <a:r>
              <a:rPr lang="es-MX" dirty="0"/>
              <a:t>En el 2030 seremos una empresa competitiva que ofrece servicios de TI de calidad, reconocida en México y con presencia en Latinoamérica, por las soluciones tecnológicas que entregamos, generando relaciones duraderas con nuestros clientes, proveedores y nuestra gente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0"/>
            <a:r>
              <a:rPr lang="es-MX" u="sng" dirty="0"/>
              <a:t>PLAZO: </a:t>
            </a:r>
            <a:r>
              <a:rPr lang="es-MX" dirty="0"/>
              <a:t>“En el 2030” (Un plazo de 15 años</a:t>
            </a:r>
            <a:r>
              <a:rPr lang="es-MX" dirty="0" smtClean="0"/>
              <a:t>).</a:t>
            </a:r>
          </a:p>
          <a:p>
            <a:pPr marL="82296" lvl="0" indent="0">
              <a:buNone/>
            </a:pPr>
            <a:endParaRPr lang="es-MX" dirty="0"/>
          </a:p>
          <a:p>
            <a:pPr lvl="0"/>
            <a:r>
              <a:rPr lang="es-MX" u="sng" dirty="0"/>
              <a:t>ENUNCIADO DELA VISIÓN: </a:t>
            </a:r>
            <a:r>
              <a:rPr lang="es-MX" dirty="0"/>
              <a:t>“seremos una empresa competitiva que ofrece servicios de TI de calidad, reconocida en México y con presencia en Latinoamérica”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5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LINEAS </a:t>
            </a:r>
            <a:r>
              <a:rPr lang="es-MX" dirty="0" smtClean="0"/>
              <a:t>PROSPECTIVAS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14" y="1447800"/>
            <a:ext cx="899910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6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6"/>
          <a:stretch/>
        </p:blipFill>
        <p:spPr bwMode="auto">
          <a:xfrm>
            <a:off x="2718507" y="1447800"/>
            <a:ext cx="838852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21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	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el 2030 tendremos sucursales en toda la </a:t>
            </a:r>
            <a:r>
              <a:rPr lang="es-ES" dirty="0" err="1" smtClean="0"/>
              <a:t>Repùblica</a:t>
            </a:r>
            <a:r>
              <a:rPr lang="es-ES" dirty="0" smtClean="0"/>
              <a:t> Mexicana, llegando a lugares como: Baja California, Coahuila, Nuevo León y Guanajuato.</a:t>
            </a:r>
          </a:p>
          <a:p>
            <a:r>
              <a:rPr lang="es-ES" dirty="0" smtClean="0"/>
              <a:t>Queremos mejorar para ti, por eso incrementaremos el numero de nuestros empleados, y para el 2020 creceremos un 50% nuestras filas laborales.</a:t>
            </a:r>
          </a:p>
          <a:p>
            <a:r>
              <a:rPr lang="es-ES" dirty="0" smtClean="0"/>
              <a:t>En Bit Technologies nos preocupamos por el planeta, por eso, para el 2040 estaremos usando energías limpias para la producción, instalando molinos eólicos y paneles solares que alimenten nuestros equipos.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351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</TotalTime>
  <Words>578</Words>
  <Application>Microsoft Office PowerPoint</Application>
  <PresentationFormat>Personalizado</PresentationFormat>
  <Paragraphs>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   Instituto Tecnológico de Saltillo   PLAN DE NEGOCIOS.   -Lea Elizabeth Asencios Arquinigo  - Carlos Alberto Vanegas Hernández -María Mercedes García Martínez - Carlos Alberto de los Santos Dueñas - Isaí Emmanuel Pérez Cortes  </vt:lpstr>
      <vt:lpstr>   BIT   TECHONOLOGIES</vt:lpstr>
      <vt:lpstr>MISION </vt:lpstr>
      <vt:lpstr>Presentación de PowerPoint</vt:lpstr>
      <vt:lpstr>VISION</vt:lpstr>
      <vt:lpstr>Presentación de PowerPoint</vt:lpstr>
      <vt:lpstr>LINEAS PROSPECTIVAS</vt:lpstr>
      <vt:lpstr>Presentación de PowerPoint</vt:lpstr>
      <vt:lpstr>OBJETIVOS </vt:lpstr>
      <vt:lpstr>OBJETIVOS</vt:lpstr>
      <vt:lpstr>         OBJETIVOS</vt:lpstr>
      <vt:lpstr>OBJETIVOS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 de la organización Bit Technologies</dc:title>
  <dc:creator>Carlos Vanegas</dc:creator>
  <cp:lastModifiedBy>Luffi</cp:lastModifiedBy>
  <cp:revision>15</cp:revision>
  <dcterms:created xsi:type="dcterms:W3CDTF">2015-08-22T22:05:55Z</dcterms:created>
  <dcterms:modified xsi:type="dcterms:W3CDTF">2015-08-24T02:17:23Z</dcterms:modified>
</cp:coreProperties>
</file>