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8" y="732353"/>
            <a:ext cx="9977438" cy="546618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09532" y="2297418"/>
            <a:ext cx="267880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50" endPos="85000" dist="29997" dir="5400000" sy="-100000" algn="bl" rotWithShape="0"/>
                </a:effectLst>
              </a:rPr>
              <a:t>CILC</a:t>
            </a:r>
            <a:endParaRPr lang="es-E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89436" y="2297418"/>
            <a:ext cx="30203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50" endPos="85000" dist="29997" dir="5400000" sy="-100000" algn="bl" rotWithShape="0"/>
                </a:effectLst>
              </a:rPr>
              <a:t>WARE</a:t>
            </a:r>
            <a:endParaRPr lang="es-E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50" endPos="85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69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81" y="211546"/>
            <a:ext cx="8534400" cy="1507067"/>
          </a:xfrm>
        </p:spPr>
        <p:txBody>
          <a:bodyPr/>
          <a:lstStyle/>
          <a:p>
            <a:r>
              <a:rPr lang="es-MX" dirty="0" smtClean="0"/>
              <a:t>MISIÓN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81" y="1718613"/>
            <a:ext cx="8534400" cy="3615267"/>
          </a:xfrm>
        </p:spPr>
        <p:txBody>
          <a:bodyPr/>
          <a:lstStyle/>
          <a:p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misión CILCWARE conectar a nuestros clientes al mundo del internet mediante la creación y diseño de páginas web, que contengan servicios innovadores y atractivos, con el compromiso lealtad y respeto que nos caracteriza.</a:t>
            </a: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</a:schemeClr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93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57011"/>
            <a:ext cx="8534400" cy="1507067"/>
          </a:xfrm>
        </p:spPr>
        <p:txBody>
          <a:bodyPr/>
          <a:lstStyle/>
          <a:p>
            <a:r>
              <a:rPr lang="es-MX" dirty="0" smtClean="0"/>
              <a:t>VISIÓN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064078"/>
            <a:ext cx="8534400" cy="3615267"/>
          </a:xfrm>
        </p:spPr>
        <p:txBody>
          <a:bodyPr/>
          <a:lstStyle/>
          <a:p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el 2030 seremos una empresa líder en Coahuila con posicionamiento en la red ampliando y ofreciendo nuestros servicios de TI a diversos países de Latinoamérica y anglosajones.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01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1789" y="0"/>
            <a:ext cx="8534400" cy="1507067"/>
          </a:xfrm>
        </p:spPr>
        <p:txBody>
          <a:bodyPr/>
          <a:lstStyle/>
          <a:p>
            <a:r>
              <a:rPr lang="es-MX" dirty="0" smtClean="0"/>
              <a:t>LÍNEAS PROSPECTIVAS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32332"/>
              </p:ext>
            </p:extLst>
          </p:nvPr>
        </p:nvGraphicFramePr>
        <p:xfrm>
          <a:off x="772732" y="1146222"/>
          <a:ext cx="10457646" cy="525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5092"/>
                <a:gridCol w="3486277"/>
                <a:gridCol w="3486277"/>
              </a:tblGrid>
              <a:tr h="37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Líneas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Año 2030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Descripción de indicadores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912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1.Posicionamiento en la web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700,000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Cantidad de visitantes al </a:t>
                      </a: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mes.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826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Entre las 100</a:t>
                      </a:r>
                      <a:r>
                        <a:rPr lang="es-MX" sz="14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páginas </a:t>
                      </a: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más visitados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(según ALEXA)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Posicionamiento </a:t>
                      </a: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 la </a:t>
                      </a: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web.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4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2.Ampliación de servicios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 servicios: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-Soporte Web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-Base de datos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-Servicios de la nube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Número de servicios que se ofrecerán. 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3.Crecimiento Latinoamérica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 (Brasil, Argentina, Chile, Perú)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Países a los que ofreceremos nuestros </a:t>
                      </a: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servicios.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4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3.1Crecimiento </a:t>
                      </a:r>
                      <a:r>
                        <a:rPr lang="es-MX" sz="1400" dirty="0" smtClean="0">
                          <a:effectLst/>
                        </a:rPr>
                        <a:t>Anglosajón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 (EUA y Canadá).</a:t>
                      </a:r>
                      <a:endParaRPr lang="es-MX" sz="14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Países a los que ofreceremos nuestros </a:t>
                      </a: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servicios.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4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4.Liderazgo en Coahuila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Por</a:t>
                      </a:r>
                      <a:r>
                        <a:rPr lang="es-MX" sz="14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centaje</a:t>
                      </a: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 ventas anuales.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1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4.1Reconocimiento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30</a:t>
                      </a: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% (El</a:t>
                      </a:r>
                      <a:r>
                        <a:rPr lang="es-MX" sz="14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30% de las personas encuestadas a nivel estatal tienen reconocimiento al ver nuestro logo</a:t>
                      </a: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Posicionamiento empresarial.</a:t>
                      </a:r>
                      <a:endParaRPr lang="es-MX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718222" y="180304"/>
            <a:ext cx="3515933" cy="80021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chemeClr val="bg1"/>
                </a:solidFill>
              </a:rPr>
              <a:t>NOTA</a:t>
            </a:r>
          </a:p>
          <a:p>
            <a:r>
              <a:rPr lang="es-MX" sz="1400" b="1" dirty="0" smtClean="0">
                <a:solidFill>
                  <a:schemeClr val="bg1"/>
                </a:solidFill>
              </a:rPr>
              <a:t>ALEXA: Software que cuantifica las visitas a las páginas web</a:t>
            </a:r>
            <a:r>
              <a:rPr lang="es-MX" b="1" dirty="0" smtClean="0">
                <a:solidFill>
                  <a:schemeClr val="bg1"/>
                </a:solidFill>
              </a:rPr>
              <a:t>.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9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841679"/>
            <a:ext cx="8534400" cy="42881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lvl="0"/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 el 2030 habremos logrado 700.000 visitas diarias en nuestra página </a:t>
            </a:r>
            <a:r>
              <a:rPr lang="es-MX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web.</a:t>
            </a:r>
            <a:endParaRPr lang="es-MX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 el 2030 estaremos posicionados en el top 100 de las páginas más visitadas según Alexa (organización que organiza el ranking de las páginas más visitadas en la web</a:t>
            </a:r>
            <a:r>
              <a:rPr lang="es-MX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). </a:t>
            </a:r>
            <a:endParaRPr lang="es-MX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 el 2030 seremos la empresa líder en </a:t>
            </a:r>
            <a:r>
              <a:rPr lang="es-MX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Coahuila</a:t>
            </a:r>
            <a:r>
              <a:rPr lang="es-MX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s-MX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2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21051"/>
          </a:xfrm>
        </p:spPr>
        <p:txBody>
          <a:bodyPr/>
          <a:lstStyle/>
          <a:p>
            <a:pPr lvl="0"/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 el 2030 habremos ampliado nuestros servicios en cuanto soporte web, base de datos y servicios en la nube.</a:t>
            </a:r>
          </a:p>
          <a:p>
            <a:pPr lvl="0"/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 el 2030 brindaremos servicios en países anglosajones.</a:t>
            </a:r>
          </a:p>
          <a:p>
            <a:pPr lvl="0"/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 el 2030 brindaremos servicios en países anglosajones.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516468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306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Times New Roman</vt:lpstr>
      <vt:lpstr>Wingdings 3</vt:lpstr>
      <vt:lpstr>Sector</vt:lpstr>
      <vt:lpstr>Presentación de PowerPoint</vt:lpstr>
      <vt:lpstr>MISIÓN</vt:lpstr>
      <vt:lpstr>VISIÓN</vt:lpstr>
      <vt:lpstr>LÍNEAS PROSPECTIVAS</vt:lpstr>
      <vt:lpstr>OBJETIVOS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Isai Emmanuel Perez Cortes</dc:creator>
  <cp:lastModifiedBy>Isai Emmanuel Perez Cortes</cp:lastModifiedBy>
  <cp:revision>5</cp:revision>
  <dcterms:created xsi:type="dcterms:W3CDTF">2015-09-03T04:04:22Z</dcterms:created>
  <dcterms:modified xsi:type="dcterms:W3CDTF">2015-09-03T15:06:59Z</dcterms:modified>
</cp:coreProperties>
</file>