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397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s-CO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5/06/2024</a:t>
            </a:fld>
            <a:endParaRPr lang="es-CO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13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5/06/2024</a:t>
            </a:fld>
            <a:endParaRPr lang="es-CO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276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5/06/2024</a:t>
            </a:fld>
            <a:endParaRPr lang="es-CO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979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5/06/2024</a:t>
            </a:fld>
            <a:endParaRPr lang="es-CO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511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5/06/2024</a:t>
            </a:fld>
            <a:endParaRPr lang="es-CO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958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5/06/2024</a:t>
            </a:fld>
            <a:endParaRPr lang="es-CO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184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5/06/2024</a:t>
            </a:fld>
            <a:endParaRPr lang="es-CO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934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5/06/2024</a:t>
            </a:fld>
            <a:endParaRPr lang="es-CO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433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5/06/2024</a:t>
            </a:fld>
            <a:endParaRPr lang="es-CO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016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5/06/2024</a:t>
            </a:fld>
            <a:endParaRPr lang="es-CO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266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5/06/2024</a:t>
            </a:fld>
            <a:endParaRPr lang="es-CO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484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38222-C4D1-40A7-B04E-CBB0D87BC0C7}" type="datetimeFigureOut">
              <a:rPr lang="es-CO" smtClean="0"/>
              <a:t>5/06/2024</a:t>
            </a:fld>
            <a:endParaRPr lang="es-CO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288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925" y="3811752"/>
            <a:ext cx="3584208" cy="294844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2" y="-508582"/>
            <a:ext cx="5176828" cy="372266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3493" y="2823571"/>
            <a:ext cx="11421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Conclusion</a:t>
            </a:r>
            <a:r>
              <a:rPr lang="es-CO" dirty="0" smtClean="0"/>
              <a:t> : </a:t>
            </a:r>
          </a:p>
          <a:p>
            <a:endParaRPr lang="es-CO" dirty="0"/>
          </a:p>
          <a:p>
            <a:r>
              <a:rPr lang="es-CO" dirty="0" smtClean="0"/>
              <a:t>Plus la </a:t>
            </a:r>
            <a:r>
              <a:rPr lang="es-CO" dirty="0" err="1" smtClean="0"/>
              <a:t>nappe</a:t>
            </a:r>
            <a:r>
              <a:rPr lang="es-CO" dirty="0" smtClean="0"/>
              <a:t> </a:t>
            </a:r>
            <a:r>
              <a:rPr lang="es-CO" dirty="0" err="1" smtClean="0"/>
              <a:t>est</a:t>
            </a:r>
            <a:r>
              <a:rPr lang="es-CO" dirty="0" smtClean="0"/>
              <a:t> </a:t>
            </a:r>
            <a:r>
              <a:rPr lang="es-CO" dirty="0" err="1" smtClean="0"/>
              <a:t>prélevée</a:t>
            </a:r>
            <a:r>
              <a:rPr lang="es-CO" dirty="0" smtClean="0"/>
              <a:t>, plus la </a:t>
            </a:r>
            <a:r>
              <a:rPr lang="es-CO" dirty="0" err="1" smtClean="0"/>
              <a:t>valeur</a:t>
            </a:r>
            <a:r>
              <a:rPr lang="es-CO" dirty="0" smtClean="0"/>
              <a:t> </a:t>
            </a:r>
            <a:r>
              <a:rPr lang="es-CO" dirty="0" err="1" smtClean="0"/>
              <a:t>ajoutée</a:t>
            </a:r>
            <a:r>
              <a:rPr lang="es-CO" dirty="0" smtClean="0"/>
              <a:t> </a:t>
            </a:r>
            <a:r>
              <a:rPr lang="es-CO" dirty="0" err="1" smtClean="0"/>
              <a:t>totale</a:t>
            </a:r>
            <a:r>
              <a:rPr lang="es-CO" dirty="0" smtClean="0"/>
              <a:t> </a:t>
            </a:r>
            <a:r>
              <a:rPr lang="es-CO" dirty="0" err="1" smtClean="0"/>
              <a:t>est</a:t>
            </a:r>
            <a:r>
              <a:rPr lang="es-CO" dirty="0" smtClean="0"/>
              <a:t> </a:t>
            </a:r>
            <a:r>
              <a:rPr lang="es-CO" dirty="0" err="1" smtClean="0"/>
              <a:t>forte</a:t>
            </a:r>
            <a:r>
              <a:rPr lang="es-CO" dirty="0" smtClean="0">
                <a:solidFill>
                  <a:srgbClr val="FF0000"/>
                </a:solidFill>
              </a:rPr>
              <a:t>, </a:t>
            </a:r>
            <a:r>
              <a:rPr lang="es-CO" b="1" dirty="0" smtClean="0">
                <a:solidFill>
                  <a:srgbClr val="FF0000"/>
                </a:solidFill>
              </a:rPr>
              <a:t>plus </a:t>
            </a:r>
            <a:r>
              <a:rPr lang="es-CO" b="1" dirty="0" smtClean="0"/>
              <a:t>la </a:t>
            </a:r>
            <a:r>
              <a:rPr lang="es-CO" b="1" dirty="0" err="1" smtClean="0"/>
              <a:t>répartition</a:t>
            </a:r>
            <a:r>
              <a:rPr lang="es-CO" b="1" dirty="0" smtClean="0"/>
              <a:t> des </a:t>
            </a:r>
            <a:r>
              <a:rPr lang="es-CO" b="1" dirty="0" err="1" smtClean="0"/>
              <a:t>richesses</a:t>
            </a:r>
            <a:r>
              <a:rPr lang="es-CO" b="1" dirty="0" smtClean="0"/>
              <a:t> </a:t>
            </a:r>
            <a:r>
              <a:rPr lang="es-CO" b="1" dirty="0" err="1" smtClean="0"/>
              <a:t>est</a:t>
            </a:r>
            <a:r>
              <a:rPr lang="es-CO" b="1" dirty="0" smtClean="0"/>
              <a:t> </a:t>
            </a:r>
            <a:r>
              <a:rPr lang="es-CO" b="1" dirty="0" err="1" smtClean="0"/>
              <a:t>équitable</a:t>
            </a:r>
            <a:r>
              <a:rPr lang="es-CO" dirty="0" smtClean="0"/>
              <a:t> (!!)</a:t>
            </a:r>
          </a:p>
          <a:p>
            <a:r>
              <a:rPr lang="es-CO" dirty="0" smtClean="0"/>
              <a:t>Plus la </a:t>
            </a:r>
            <a:r>
              <a:rPr lang="es-CO" dirty="0" err="1" smtClean="0"/>
              <a:t>répartition</a:t>
            </a:r>
            <a:r>
              <a:rPr lang="es-CO" dirty="0" smtClean="0"/>
              <a:t> des </a:t>
            </a:r>
            <a:r>
              <a:rPr lang="es-CO" dirty="0" err="1" smtClean="0"/>
              <a:t>ressources</a:t>
            </a:r>
            <a:r>
              <a:rPr lang="es-CO" dirty="0" smtClean="0"/>
              <a:t> </a:t>
            </a:r>
            <a:r>
              <a:rPr lang="es-CO" dirty="0" err="1" smtClean="0"/>
              <a:t>est</a:t>
            </a:r>
            <a:r>
              <a:rPr lang="es-CO" dirty="0" smtClean="0"/>
              <a:t> </a:t>
            </a:r>
            <a:r>
              <a:rPr lang="es-CO" dirty="0" err="1" smtClean="0"/>
              <a:t>équitable</a:t>
            </a:r>
            <a:r>
              <a:rPr lang="es-CO" dirty="0" smtClean="0"/>
              <a:t>, plus la </a:t>
            </a:r>
            <a:r>
              <a:rPr lang="es-CO" dirty="0" err="1" smtClean="0"/>
              <a:t>répartition</a:t>
            </a:r>
            <a:r>
              <a:rPr lang="es-CO" dirty="0" smtClean="0"/>
              <a:t> des </a:t>
            </a:r>
            <a:r>
              <a:rPr lang="es-CO" dirty="0" err="1" smtClean="0"/>
              <a:t>richesse</a:t>
            </a:r>
            <a:r>
              <a:rPr lang="es-CO" dirty="0" smtClean="0"/>
              <a:t> </a:t>
            </a:r>
            <a:r>
              <a:rPr lang="es-CO" dirty="0" err="1" smtClean="0"/>
              <a:t>l’est</a:t>
            </a:r>
            <a:r>
              <a:rPr lang="es-CO" dirty="0" smtClean="0"/>
              <a:t> </a:t>
            </a:r>
            <a:r>
              <a:rPr lang="es-CO" dirty="0" err="1" smtClean="0"/>
              <a:t>aussi</a:t>
            </a:r>
            <a:r>
              <a:rPr lang="es-CO" dirty="0" smtClean="0"/>
              <a:t>.</a:t>
            </a:r>
            <a:endParaRPr lang="es-CO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93" y="-187975"/>
            <a:ext cx="6355977" cy="3650482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5655759" y="2095129"/>
            <a:ext cx="52394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6819566" y="2095129"/>
            <a:ext cx="2575" cy="7979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 rot="2037591">
            <a:off x="6442783" y="2080758"/>
            <a:ext cx="187728" cy="3628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26" y="4012225"/>
            <a:ext cx="3354699" cy="275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16424" y="762000"/>
            <a:ext cx="9465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Analyses</a:t>
            </a:r>
            <a:r>
              <a:rPr lang="es-CO" dirty="0" smtClean="0"/>
              <a:t> à faire :</a:t>
            </a:r>
          </a:p>
          <a:p>
            <a:endParaRPr lang="es-CO" dirty="0"/>
          </a:p>
          <a:p>
            <a:r>
              <a:rPr lang="es-CO" dirty="0" smtClean="0"/>
              <a:t>Aller </a:t>
            </a:r>
            <a:r>
              <a:rPr lang="es-CO" dirty="0" err="1" smtClean="0"/>
              <a:t>voir</a:t>
            </a:r>
            <a:r>
              <a:rPr lang="es-CO" dirty="0" smtClean="0"/>
              <a:t> </a:t>
            </a:r>
            <a:r>
              <a:rPr lang="es-CO" dirty="0" err="1" smtClean="0"/>
              <a:t>rôle</a:t>
            </a:r>
            <a:r>
              <a:rPr lang="es-CO" dirty="0" smtClean="0"/>
              <a:t> des </a:t>
            </a:r>
            <a:r>
              <a:rPr lang="es-CO" dirty="0" err="1" smtClean="0"/>
              <a:t>stratégies</a:t>
            </a:r>
            <a:r>
              <a:rPr lang="es-CO" dirty="0" smtClean="0"/>
              <a:t>/</a:t>
            </a:r>
            <a:r>
              <a:rPr lang="es-CO" dirty="0" err="1" smtClean="0"/>
              <a:t>technologies</a:t>
            </a:r>
            <a:r>
              <a:rPr lang="es-CO" dirty="0" smtClean="0"/>
              <a:t> </a:t>
            </a:r>
            <a:r>
              <a:rPr lang="es-CO" dirty="0" err="1" smtClean="0"/>
              <a:t>pour</a:t>
            </a:r>
            <a:r>
              <a:rPr lang="es-CO" dirty="0" smtClean="0"/>
              <a:t> </a:t>
            </a:r>
            <a:r>
              <a:rPr lang="es-CO" dirty="0" err="1" smtClean="0"/>
              <a:t>mieux</a:t>
            </a:r>
            <a:r>
              <a:rPr lang="es-CO" dirty="0" smtClean="0"/>
              <a:t> </a:t>
            </a:r>
            <a:r>
              <a:rPr lang="es-CO" dirty="0" err="1" smtClean="0"/>
              <a:t>comprendre</a:t>
            </a:r>
            <a:r>
              <a:rPr lang="es-CO" dirty="0" smtClean="0"/>
              <a:t> le </a:t>
            </a:r>
            <a:r>
              <a:rPr lang="es-CO" dirty="0" err="1" smtClean="0"/>
              <a:t>lien</a:t>
            </a:r>
            <a:r>
              <a:rPr lang="es-CO" dirty="0" smtClean="0"/>
              <a:t> entre </a:t>
            </a:r>
            <a:r>
              <a:rPr lang="es-CO" dirty="0" err="1" smtClean="0"/>
              <a:t>richesse</a:t>
            </a:r>
            <a:r>
              <a:rPr lang="es-CO" dirty="0" smtClean="0"/>
              <a:t> et </a:t>
            </a:r>
            <a:r>
              <a:rPr lang="es-CO" dirty="0" err="1" smtClean="0"/>
              <a:t>inéquité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807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964"/>
            <a:ext cx="6893060" cy="41506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90165" y="1004047"/>
            <a:ext cx="284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différents</a:t>
            </a:r>
            <a:endParaRPr lang="es-CO" dirty="0"/>
          </a:p>
        </p:txBody>
      </p:sp>
      <p:sp>
        <p:nvSpPr>
          <p:cNvPr id="4" name="ZoneTexte 3"/>
          <p:cNvSpPr txBox="1"/>
          <p:nvPr/>
        </p:nvSpPr>
        <p:spPr>
          <a:xfrm>
            <a:off x="7628965" y="1004047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égaux</a:t>
            </a:r>
            <a:endParaRPr lang="es-CO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85" y="1703294"/>
            <a:ext cx="5519885" cy="41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5" y="3504526"/>
            <a:ext cx="5534522" cy="333261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94" y="584485"/>
            <a:ext cx="5146623" cy="283106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891554" y="19709"/>
            <a:ext cx="284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différents</a:t>
            </a:r>
            <a:endParaRPr lang="es-CO" dirty="0"/>
          </a:p>
        </p:txBody>
      </p:sp>
      <p:sp>
        <p:nvSpPr>
          <p:cNvPr id="3" name="ZoneTexte 2"/>
          <p:cNvSpPr txBox="1"/>
          <p:nvPr/>
        </p:nvSpPr>
        <p:spPr>
          <a:xfrm>
            <a:off x="8243047" y="0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égaux</a:t>
            </a:r>
            <a:endParaRPr lang="es-CO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94" y="3651566"/>
            <a:ext cx="5171716" cy="32064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5" y="279160"/>
            <a:ext cx="5565962" cy="335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73624" y="215153"/>
            <a:ext cx="284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différents</a:t>
            </a:r>
            <a:endParaRPr lang="es-CO" dirty="0"/>
          </a:p>
        </p:txBody>
      </p:sp>
      <p:sp>
        <p:nvSpPr>
          <p:cNvPr id="3" name="ZoneTexte 2"/>
          <p:cNvSpPr txBox="1"/>
          <p:nvPr/>
        </p:nvSpPr>
        <p:spPr>
          <a:xfrm>
            <a:off x="7862048" y="98612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égaux</a:t>
            </a:r>
            <a:endParaRPr lang="es-CO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399" y="467944"/>
            <a:ext cx="4557059" cy="28848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94" y="3473362"/>
            <a:ext cx="4201460" cy="315109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21" y="584485"/>
            <a:ext cx="4919655" cy="288887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473362"/>
            <a:ext cx="5241277" cy="315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73624" y="215153"/>
            <a:ext cx="284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différents</a:t>
            </a:r>
            <a:endParaRPr lang="es-CO" dirty="0"/>
          </a:p>
        </p:txBody>
      </p:sp>
      <p:sp>
        <p:nvSpPr>
          <p:cNvPr id="3" name="ZoneTexte 2"/>
          <p:cNvSpPr txBox="1"/>
          <p:nvPr/>
        </p:nvSpPr>
        <p:spPr>
          <a:xfrm>
            <a:off x="7512424" y="215153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égaux</a:t>
            </a:r>
            <a:endParaRPr lang="es-CO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697" y="1568823"/>
            <a:ext cx="5602325" cy="420174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6" y="1649505"/>
            <a:ext cx="5656729" cy="42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82</Words>
  <Application>Microsoft Office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Camille JAHEL</dc:creator>
  <cp:lastModifiedBy>Camille JAHEL</cp:lastModifiedBy>
  <cp:revision>12</cp:revision>
  <dcterms:created xsi:type="dcterms:W3CDTF">2024-06-03T13:26:16Z</dcterms:created>
  <dcterms:modified xsi:type="dcterms:W3CDTF">2024-06-05T15:11:22Z</dcterms:modified>
</cp:coreProperties>
</file>