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59" r:id="rId4"/>
    <p:sldId id="261" r:id="rId5"/>
    <p:sldId id="260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2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s-CO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s-CO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8222-C4D1-40A7-B04E-CBB0D87BC0C7}" type="datetimeFigureOut">
              <a:rPr lang="es-CO" smtClean="0"/>
              <a:t>4/06/2024</a:t>
            </a:fld>
            <a:endParaRPr lang="es-CO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CB38-1680-46DA-A1FB-48DF35A5A562}" type="slidenum">
              <a:rPr lang="es-CO" smtClean="0"/>
              <a:t>‹N°›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813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s-CO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CO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8222-C4D1-40A7-B04E-CBB0D87BC0C7}" type="datetimeFigureOut">
              <a:rPr lang="es-CO" smtClean="0"/>
              <a:t>4/06/2024</a:t>
            </a:fld>
            <a:endParaRPr lang="es-CO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CB38-1680-46DA-A1FB-48DF35A5A562}" type="slidenum">
              <a:rPr lang="es-CO" smtClean="0"/>
              <a:t>‹N°›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276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s-CO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CO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8222-C4D1-40A7-B04E-CBB0D87BC0C7}" type="datetimeFigureOut">
              <a:rPr lang="es-CO" smtClean="0"/>
              <a:t>4/06/2024</a:t>
            </a:fld>
            <a:endParaRPr lang="es-CO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CB38-1680-46DA-A1FB-48DF35A5A562}" type="slidenum">
              <a:rPr lang="es-CO" smtClean="0"/>
              <a:t>‹N°›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979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s-CO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CO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8222-C4D1-40A7-B04E-CBB0D87BC0C7}" type="datetimeFigureOut">
              <a:rPr lang="es-CO" smtClean="0"/>
              <a:t>4/06/2024</a:t>
            </a:fld>
            <a:endParaRPr lang="es-CO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CB38-1680-46DA-A1FB-48DF35A5A562}" type="slidenum">
              <a:rPr lang="es-CO" smtClean="0"/>
              <a:t>‹N°›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511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s-CO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8222-C4D1-40A7-B04E-CBB0D87BC0C7}" type="datetimeFigureOut">
              <a:rPr lang="es-CO" smtClean="0"/>
              <a:t>4/06/2024</a:t>
            </a:fld>
            <a:endParaRPr lang="es-CO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CB38-1680-46DA-A1FB-48DF35A5A562}" type="slidenum">
              <a:rPr lang="es-CO" smtClean="0"/>
              <a:t>‹N°›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958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s-CO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CO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CO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8222-C4D1-40A7-B04E-CBB0D87BC0C7}" type="datetimeFigureOut">
              <a:rPr lang="es-CO" smtClean="0"/>
              <a:t>4/06/2024</a:t>
            </a:fld>
            <a:endParaRPr lang="es-CO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CB38-1680-46DA-A1FB-48DF35A5A562}" type="slidenum">
              <a:rPr lang="es-CO" smtClean="0"/>
              <a:t>‹N°›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184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s-CO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CO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CO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8222-C4D1-40A7-B04E-CBB0D87BC0C7}" type="datetimeFigureOut">
              <a:rPr lang="es-CO" smtClean="0"/>
              <a:t>4/06/2024</a:t>
            </a:fld>
            <a:endParaRPr lang="es-CO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CB38-1680-46DA-A1FB-48DF35A5A562}" type="slidenum">
              <a:rPr lang="es-CO" smtClean="0"/>
              <a:t>‹N°›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934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s-CO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8222-C4D1-40A7-B04E-CBB0D87BC0C7}" type="datetimeFigureOut">
              <a:rPr lang="es-CO" smtClean="0"/>
              <a:t>4/06/2024</a:t>
            </a:fld>
            <a:endParaRPr lang="es-CO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CB38-1680-46DA-A1FB-48DF35A5A562}" type="slidenum">
              <a:rPr lang="es-CO" smtClean="0"/>
              <a:t>‹N°›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433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8222-C4D1-40A7-B04E-CBB0D87BC0C7}" type="datetimeFigureOut">
              <a:rPr lang="es-CO" smtClean="0"/>
              <a:t>4/06/2024</a:t>
            </a:fld>
            <a:endParaRPr lang="es-CO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CB38-1680-46DA-A1FB-48DF35A5A562}" type="slidenum">
              <a:rPr lang="es-CO" smtClean="0"/>
              <a:t>‹N°›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016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s-CO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CO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8222-C4D1-40A7-B04E-CBB0D87BC0C7}" type="datetimeFigureOut">
              <a:rPr lang="es-CO" smtClean="0"/>
              <a:t>4/06/2024</a:t>
            </a:fld>
            <a:endParaRPr lang="es-CO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CB38-1680-46DA-A1FB-48DF35A5A562}" type="slidenum">
              <a:rPr lang="es-CO" smtClean="0"/>
              <a:t>‹N°›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266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s-CO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8222-C4D1-40A7-B04E-CBB0D87BC0C7}" type="datetimeFigureOut">
              <a:rPr lang="es-CO" smtClean="0"/>
              <a:t>4/06/2024</a:t>
            </a:fld>
            <a:endParaRPr lang="es-CO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CB38-1680-46DA-A1FB-48DF35A5A562}" type="slidenum">
              <a:rPr lang="es-CO" smtClean="0"/>
              <a:t>‹N°›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484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s-CO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CO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38222-C4D1-40A7-B04E-CBB0D87BC0C7}" type="datetimeFigureOut">
              <a:rPr lang="es-CO" smtClean="0"/>
              <a:t>4/06/2024</a:t>
            </a:fld>
            <a:endParaRPr lang="es-CO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BCB38-1680-46DA-A1FB-48DF35A5A562}" type="slidenum">
              <a:rPr lang="es-CO" smtClean="0"/>
              <a:t>‹N°›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288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8188" y="1156064"/>
            <a:ext cx="942190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AutoNum type="romanUcPeriod"/>
            </a:pPr>
            <a:r>
              <a:rPr lang="fr-FR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Vérifications </a:t>
            </a:r>
            <a:r>
              <a:rPr lang="fr-F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préalable et tests de </a:t>
            </a:r>
            <a:r>
              <a:rPr lang="fr-FR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sensibilité</a:t>
            </a:r>
          </a:p>
          <a:p>
            <a:pPr marL="514350" indent="-514350" fontAlgn="base">
              <a:buAutoNum type="romanUcPeriod"/>
            </a:pPr>
            <a:endParaRPr lang="fr-FR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14350" indent="-514350" fontAlgn="base">
              <a:buAutoNum type="romanUcPeriod"/>
            </a:pPr>
            <a:endParaRPr lang="fr-FR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→ A faire : comment l’espace des possibles varie-il en fonction des conditions initiales ? (est-ce que si nos joueurs n’ont pas les mêmes conditions initiales que le modèle, on peut les superposer quand 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meme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aux résultats des 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simuls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?)</a:t>
            </a:r>
            <a:endParaRPr lang="fr-FR" dirty="0"/>
          </a:p>
          <a:p>
            <a:pPr algn="ctr"/>
            <a:r>
              <a:rPr lang="fr-FR" dirty="0"/>
              <a:t/>
            </a:r>
            <a:br>
              <a:rPr lang="fr-FR" dirty="0"/>
            </a:br>
            <a:r>
              <a:rPr lang="fr-FR" i="1" dirty="0">
                <a:solidFill>
                  <a:srgbClr val="000000"/>
                </a:solidFill>
                <a:latin typeface="Arial" panose="020B0604020202020204" pitchFamily="34" charset="0"/>
              </a:rPr>
              <a:t>Graphique des 3 espaces des possibles avec les 3 config différentes.</a:t>
            </a:r>
            <a:endParaRPr lang="fr-FR" dirty="0"/>
          </a:p>
          <a:p>
            <a:r>
              <a:rPr lang="fr-FR" dirty="0"/>
              <a:t/>
            </a:r>
            <a:br>
              <a:rPr lang="fr-FR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3463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4777" y="1305342"/>
            <a:ext cx="1120588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fr-FR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II. Analyse </a:t>
            </a:r>
            <a:r>
              <a:rPr lang="fr-F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à l’échelle de la partie</a:t>
            </a:r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Problématique : L’enjeu est de réussir à préserver la ressource tout en assurant un revenu convenable au plus grand nombre (= équitablement réparti).</a:t>
            </a:r>
            <a:endParaRPr lang="fr-FR" dirty="0"/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Questions : </a:t>
            </a:r>
            <a:endParaRPr lang="fr-FR" dirty="0"/>
          </a:p>
          <a:p>
            <a:pPr marL="457200" fontAlgn="base">
              <a:buFont typeface="+mj-lt"/>
              <a:buAutoNum type="arabicPeriod"/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Est-il possible de maximiser les revenus, leur équité, tout en minimisant les prélèvements ? → oui mais ils sont peut représenté</a:t>
            </a:r>
          </a:p>
          <a:p>
            <a:pPr marL="457200" fontAlgn="base">
              <a:buFont typeface="+mj-lt"/>
              <a:buAutoNum type="arabicPeriod"/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Quelles conditions/ stratégies fictives (= modélisées) permettent d’obtenir un tel résultat ?</a:t>
            </a:r>
          </a:p>
          <a:p>
            <a:pPr marL="457200" fontAlgn="base">
              <a:buFont typeface="+mj-lt"/>
              <a:buAutoNum type="arabicPeriod"/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Les acteurs ont-ils réussi à explorer/atteindre ces configurations ? Quelles stratégies ont-ils mobilisé ? Qu’est ce qui les a arrêté ?</a:t>
            </a:r>
          </a:p>
        </p:txBody>
      </p:sp>
    </p:spTree>
    <p:extLst>
      <p:ext uri="{BB962C8B-B14F-4D97-AF65-F5344CB8AC3E}">
        <p14:creationId xmlns:p14="http://schemas.microsoft.com/office/powerpoint/2010/main" val="369795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718" y="788893"/>
            <a:ext cx="6893060" cy="415066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18447" y="259976"/>
            <a:ext cx="284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Parmètres</a:t>
            </a:r>
            <a:r>
              <a:rPr lang="es-CO" dirty="0" smtClean="0"/>
              <a:t> </a:t>
            </a:r>
            <a:r>
              <a:rPr lang="es-CO" dirty="0" err="1" smtClean="0"/>
              <a:t>initiaux</a:t>
            </a:r>
            <a:r>
              <a:rPr lang="es-CO" dirty="0" smtClean="0"/>
              <a:t> </a:t>
            </a:r>
            <a:r>
              <a:rPr lang="es-CO" dirty="0" err="1" smtClean="0"/>
              <a:t>différents</a:t>
            </a:r>
            <a:endParaRPr lang="es-CO" dirty="0"/>
          </a:p>
        </p:txBody>
      </p:sp>
      <p:sp>
        <p:nvSpPr>
          <p:cNvPr id="4" name="ZoneTexte 3"/>
          <p:cNvSpPr txBox="1"/>
          <p:nvPr/>
        </p:nvSpPr>
        <p:spPr>
          <a:xfrm>
            <a:off x="7557247" y="259976"/>
            <a:ext cx="249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Parmètres</a:t>
            </a:r>
            <a:r>
              <a:rPr lang="es-CO" dirty="0" smtClean="0"/>
              <a:t> </a:t>
            </a:r>
            <a:r>
              <a:rPr lang="es-CO" dirty="0" err="1" smtClean="0"/>
              <a:t>initiaux</a:t>
            </a:r>
            <a:r>
              <a:rPr lang="es-CO" dirty="0" smtClean="0"/>
              <a:t> </a:t>
            </a:r>
            <a:r>
              <a:rPr lang="es-CO" dirty="0" err="1" smtClean="0"/>
              <a:t>égaux</a:t>
            </a:r>
            <a:endParaRPr lang="es-CO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867" y="959223"/>
            <a:ext cx="5519885" cy="413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4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5" y="3504526"/>
            <a:ext cx="5534522" cy="333261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494" y="584485"/>
            <a:ext cx="5146623" cy="2831069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891554" y="19709"/>
            <a:ext cx="284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Parmètres</a:t>
            </a:r>
            <a:r>
              <a:rPr lang="es-CO" dirty="0" smtClean="0"/>
              <a:t> </a:t>
            </a:r>
            <a:r>
              <a:rPr lang="es-CO" dirty="0" err="1" smtClean="0"/>
              <a:t>initiaux</a:t>
            </a:r>
            <a:r>
              <a:rPr lang="es-CO" dirty="0" smtClean="0"/>
              <a:t> </a:t>
            </a:r>
            <a:r>
              <a:rPr lang="es-CO" dirty="0" err="1" smtClean="0"/>
              <a:t>différents</a:t>
            </a:r>
            <a:endParaRPr lang="es-CO" dirty="0"/>
          </a:p>
        </p:txBody>
      </p:sp>
      <p:sp>
        <p:nvSpPr>
          <p:cNvPr id="3" name="ZoneTexte 2"/>
          <p:cNvSpPr txBox="1"/>
          <p:nvPr/>
        </p:nvSpPr>
        <p:spPr>
          <a:xfrm>
            <a:off x="8243047" y="0"/>
            <a:ext cx="249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Parmètres</a:t>
            </a:r>
            <a:r>
              <a:rPr lang="es-CO" dirty="0" smtClean="0"/>
              <a:t> </a:t>
            </a:r>
            <a:r>
              <a:rPr lang="es-CO" dirty="0" err="1" smtClean="0"/>
              <a:t>initiaux</a:t>
            </a:r>
            <a:r>
              <a:rPr lang="es-CO" dirty="0" smtClean="0"/>
              <a:t> </a:t>
            </a:r>
            <a:r>
              <a:rPr lang="es-CO" dirty="0" err="1" smtClean="0"/>
              <a:t>égaux</a:t>
            </a:r>
            <a:endParaRPr lang="es-CO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494" y="3651566"/>
            <a:ext cx="5171716" cy="320643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5" y="279160"/>
            <a:ext cx="5565962" cy="335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5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873624" y="215153"/>
            <a:ext cx="284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Parmètres</a:t>
            </a:r>
            <a:r>
              <a:rPr lang="es-CO" dirty="0" smtClean="0"/>
              <a:t> </a:t>
            </a:r>
            <a:r>
              <a:rPr lang="es-CO" dirty="0" err="1" smtClean="0"/>
              <a:t>initiaux</a:t>
            </a:r>
            <a:r>
              <a:rPr lang="es-CO" dirty="0" smtClean="0"/>
              <a:t> </a:t>
            </a:r>
            <a:r>
              <a:rPr lang="es-CO" dirty="0" err="1" smtClean="0"/>
              <a:t>différents</a:t>
            </a:r>
            <a:endParaRPr lang="es-CO" dirty="0"/>
          </a:p>
        </p:txBody>
      </p:sp>
      <p:sp>
        <p:nvSpPr>
          <p:cNvPr id="3" name="ZoneTexte 2"/>
          <p:cNvSpPr txBox="1"/>
          <p:nvPr/>
        </p:nvSpPr>
        <p:spPr>
          <a:xfrm>
            <a:off x="7862048" y="98612"/>
            <a:ext cx="249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Parmètres</a:t>
            </a:r>
            <a:r>
              <a:rPr lang="es-CO" dirty="0" smtClean="0"/>
              <a:t> </a:t>
            </a:r>
            <a:r>
              <a:rPr lang="es-CO" dirty="0" err="1" smtClean="0"/>
              <a:t>initiaux</a:t>
            </a:r>
            <a:r>
              <a:rPr lang="es-CO" dirty="0" smtClean="0"/>
              <a:t> </a:t>
            </a:r>
            <a:r>
              <a:rPr lang="es-CO" dirty="0" err="1" smtClean="0"/>
              <a:t>égaux</a:t>
            </a:r>
            <a:endParaRPr lang="es-CO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399" y="467944"/>
            <a:ext cx="4557059" cy="288485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294" y="3473362"/>
            <a:ext cx="4201460" cy="315109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21" y="584485"/>
            <a:ext cx="4919655" cy="288887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3473362"/>
            <a:ext cx="5241277" cy="315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3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873624" y="215153"/>
            <a:ext cx="284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Parmètres</a:t>
            </a:r>
            <a:r>
              <a:rPr lang="es-CO" dirty="0" smtClean="0"/>
              <a:t> </a:t>
            </a:r>
            <a:r>
              <a:rPr lang="es-CO" dirty="0" err="1" smtClean="0"/>
              <a:t>initiaux</a:t>
            </a:r>
            <a:r>
              <a:rPr lang="es-CO" dirty="0" smtClean="0"/>
              <a:t> </a:t>
            </a:r>
            <a:r>
              <a:rPr lang="es-CO" dirty="0" err="1" smtClean="0"/>
              <a:t>différents</a:t>
            </a:r>
            <a:endParaRPr lang="es-CO" dirty="0"/>
          </a:p>
        </p:txBody>
      </p:sp>
      <p:sp>
        <p:nvSpPr>
          <p:cNvPr id="3" name="ZoneTexte 2"/>
          <p:cNvSpPr txBox="1"/>
          <p:nvPr/>
        </p:nvSpPr>
        <p:spPr>
          <a:xfrm>
            <a:off x="7512424" y="215153"/>
            <a:ext cx="249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Parmètres</a:t>
            </a:r>
            <a:r>
              <a:rPr lang="es-CO" dirty="0" smtClean="0"/>
              <a:t> </a:t>
            </a:r>
            <a:r>
              <a:rPr lang="es-CO" dirty="0" err="1" smtClean="0"/>
              <a:t>initiaux</a:t>
            </a:r>
            <a:r>
              <a:rPr lang="es-CO" dirty="0" smtClean="0"/>
              <a:t> </a:t>
            </a:r>
            <a:r>
              <a:rPr lang="es-CO" dirty="0" err="1" smtClean="0"/>
              <a:t>égaux</a:t>
            </a:r>
            <a:endParaRPr lang="es-CO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697" y="1568823"/>
            <a:ext cx="5602325" cy="420174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6" y="1649505"/>
            <a:ext cx="5656729" cy="424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6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55564" y="1360856"/>
            <a:ext cx="114217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/>
              <a:t>Conclusion</a:t>
            </a:r>
            <a:r>
              <a:rPr lang="es-CO" dirty="0" smtClean="0"/>
              <a:t> : </a:t>
            </a:r>
          </a:p>
          <a:p>
            <a:endParaRPr lang="es-CO" dirty="0"/>
          </a:p>
          <a:p>
            <a:r>
              <a:rPr lang="es-CO" dirty="0" smtClean="0"/>
              <a:t>Plus la </a:t>
            </a:r>
            <a:r>
              <a:rPr lang="es-CO" dirty="0" err="1" smtClean="0"/>
              <a:t>nappe</a:t>
            </a:r>
            <a:r>
              <a:rPr lang="es-CO" dirty="0" smtClean="0"/>
              <a:t> </a:t>
            </a:r>
            <a:r>
              <a:rPr lang="es-CO" dirty="0" err="1" smtClean="0"/>
              <a:t>est</a:t>
            </a:r>
            <a:r>
              <a:rPr lang="es-CO" dirty="0" smtClean="0"/>
              <a:t> </a:t>
            </a:r>
            <a:r>
              <a:rPr lang="es-CO" dirty="0" err="1" smtClean="0"/>
              <a:t>prélevée</a:t>
            </a:r>
            <a:r>
              <a:rPr lang="es-CO" dirty="0" smtClean="0"/>
              <a:t>, plus la </a:t>
            </a:r>
            <a:r>
              <a:rPr lang="es-CO" dirty="0" err="1" smtClean="0"/>
              <a:t>valeur</a:t>
            </a:r>
            <a:r>
              <a:rPr lang="es-CO" dirty="0" smtClean="0"/>
              <a:t> </a:t>
            </a:r>
            <a:r>
              <a:rPr lang="es-CO" dirty="0" err="1" smtClean="0"/>
              <a:t>ajoutée</a:t>
            </a:r>
            <a:r>
              <a:rPr lang="es-CO" dirty="0" smtClean="0"/>
              <a:t> </a:t>
            </a:r>
            <a:r>
              <a:rPr lang="es-CO" dirty="0" err="1" smtClean="0"/>
              <a:t>totale</a:t>
            </a:r>
            <a:r>
              <a:rPr lang="es-CO" dirty="0" smtClean="0"/>
              <a:t> </a:t>
            </a:r>
            <a:r>
              <a:rPr lang="es-CO" dirty="0" err="1" smtClean="0"/>
              <a:t>est</a:t>
            </a:r>
            <a:r>
              <a:rPr lang="es-CO" dirty="0" smtClean="0"/>
              <a:t> </a:t>
            </a:r>
            <a:r>
              <a:rPr lang="es-CO" dirty="0" err="1" smtClean="0"/>
              <a:t>forte</a:t>
            </a:r>
            <a:r>
              <a:rPr lang="es-CO" dirty="0" smtClean="0">
                <a:solidFill>
                  <a:srgbClr val="FF0000"/>
                </a:solidFill>
              </a:rPr>
              <a:t>, </a:t>
            </a:r>
            <a:r>
              <a:rPr lang="es-CO" b="1" dirty="0" smtClean="0">
                <a:solidFill>
                  <a:srgbClr val="FF0000"/>
                </a:solidFill>
              </a:rPr>
              <a:t>plus </a:t>
            </a:r>
            <a:r>
              <a:rPr lang="es-CO" b="1" dirty="0" smtClean="0"/>
              <a:t>la </a:t>
            </a:r>
            <a:r>
              <a:rPr lang="es-CO" b="1" dirty="0" err="1" smtClean="0"/>
              <a:t>répartition</a:t>
            </a:r>
            <a:r>
              <a:rPr lang="es-CO" b="1" dirty="0" smtClean="0"/>
              <a:t> des </a:t>
            </a:r>
            <a:r>
              <a:rPr lang="es-CO" b="1" dirty="0" err="1" smtClean="0"/>
              <a:t>richesses</a:t>
            </a:r>
            <a:r>
              <a:rPr lang="es-CO" b="1" dirty="0" smtClean="0"/>
              <a:t> </a:t>
            </a:r>
            <a:r>
              <a:rPr lang="es-CO" b="1" dirty="0" err="1" smtClean="0"/>
              <a:t>est</a:t>
            </a:r>
            <a:r>
              <a:rPr lang="es-CO" b="1" dirty="0" smtClean="0"/>
              <a:t> </a:t>
            </a:r>
            <a:r>
              <a:rPr lang="es-CO" b="1" dirty="0" err="1" smtClean="0"/>
              <a:t>équitable</a:t>
            </a:r>
            <a:r>
              <a:rPr lang="es-CO" dirty="0" smtClean="0"/>
              <a:t> (!!)</a:t>
            </a:r>
          </a:p>
          <a:p>
            <a:endParaRPr lang="es-CO" dirty="0" smtClean="0"/>
          </a:p>
          <a:p>
            <a:r>
              <a:rPr lang="es-CO" dirty="0" smtClean="0"/>
              <a:t>Plus </a:t>
            </a:r>
            <a:r>
              <a:rPr lang="es-CO" dirty="0" smtClean="0"/>
              <a:t>la </a:t>
            </a:r>
            <a:r>
              <a:rPr lang="es-CO" dirty="0" err="1" smtClean="0"/>
              <a:t>répartition</a:t>
            </a:r>
            <a:r>
              <a:rPr lang="es-CO" dirty="0" smtClean="0"/>
              <a:t> des </a:t>
            </a:r>
            <a:r>
              <a:rPr lang="es-CO" dirty="0" err="1" smtClean="0"/>
              <a:t>ressources</a:t>
            </a:r>
            <a:r>
              <a:rPr lang="es-CO" dirty="0" smtClean="0"/>
              <a:t> </a:t>
            </a:r>
            <a:r>
              <a:rPr lang="es-CO" dirty="0" err="1" smtClean="0"/>
              <a:t>est</a:t>
            </a:r>
            <a:r>
              <a:rPr lang="es-CO" dirty="0" smtClean="0"/>
              <a:t> </a:t>
            </a:r>
            <a:r>
              <a:rPr lang="es-CO" dirty="0" err="1" smtClean="0"/>
              <a:t>équitable</a:t>
            </a:r>
            <a:r>
              <a:rPr lang="es-CO" dirty="0" smtClean="0"/>
              <a:t>, plus la </a:t>
            </a:r>
            <a:r>
              <a:rPr lang="es-CO" dirty="0" err="1" smtClean="0"/>
              <a:t>répartition</a:t>
            </a:r>
            <a:r>
              <a:rPr lang="es-CO" dirty="0" smtClean="0"/>
              <a:t> des </a:t>
            </a:r>
            <a:r>
              <a:rPr lang="es-CO" dirty="0" err="1" smtClean="0"/>
              <a:t>richesse</a:t>
            </a:r>
            <a:r>
              <a:rPr lang="es-CO" dirty="0" smtClean="0"/>
              <a:t> </a:t>
            </a:r>
            <a:r>
              <a:rPr lang="es-CO" dirty="0" err="1" smtClean="0"/>
              <a:t>l’est</a:t>
            </a:r>
            <a:r>
              <a:rPr lang="es-CO" dirty="0" smtClean="0"/>
              <a:t> </a:t>
            </a:r>
            <a:r>
              <a:rPr lang="es-CO" dirty="0" err="1" smtClean="0"/>
              <a:t>aussi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 smtClean="0"/>
              <a:t>Les </a:t>
            </a:r>
            <a:r>
              <a:rPr lang="es-CO" dirty="0" err="1" smtClean="0"/>
              <a:t>paramètres</a:t>
            </a:r>
            <a:r>
              <a:rPr lang="es-CO" dirty="0" smtClean="0"/>
              <a:t> </a:t>
            </a:r>
            <a:r>
              <a:rPr lang="es-CO" dirty="0" err="1" smtClean="0"/>
              <a:t>initiaux</a:t>
            </a:r>
            <a:r>
              <a:rPr lang="es-CO" dirty="0" smtClean="0"/>
              <a:t> </a:t>
            </a:r>
            <a:r>
              <a:rPr lang="es-CO" dirty="0" err="1" smtClean="0"/>
              <a:t>ont</a:t>
            </a:r>
            <a:r>
              <a:rPr lang="es-CO" dirty="0" smtClean="0"/>
              <a:t> </a:t>
            </a:r>
            <a:r>
              <a:rPr lang="es-CO" dirty="0" err="1" smtClean="0"/>
              <a:t>l’air</a:t>
            </a:r>
            <a:r>
              <a:rPr lang="es-CO" dirty="0" smtClean="0"/>
              <a:t> de </a:t>
            </a:r>
            <a:r>
              <a:rPr lang="es-CO" dirty="0" err="1" smtClean="0"/>
              <a:t>peu</a:t>
            </a:r>
            <a:r>
              <a:rPr lang="es-CO" dirty="0" smtClean="0"/>
              <a:t> </a:t>
            </a:r>
            <a:r>
              <a:rPr lang="es-CO" dirty="0" err="1" smtClean="0"/>
              <a:t>influencer</a:t>
            </a:r>
            <a:r>
              <a:rPr lang="es-CO" dirty="0" smtClean="0"/>
              <a:t> le </a:t>
            </a:r>
            <a:r>
              <a:rPr lang="es-CO" dirty="0" err="1" smtClean="0"/>
              <a:t>comportement</a:t>
            </a:r>
            <a:r>
              <a:rPr lang="es-CO" dirty="0" smtClean="0"/>
              <a:t> du </a:t>
            </a:r>
            <a:r>
              <a:rPr lang="es-CO" dirty="0" err="1" smtClean="0"/>
              <a:t>système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2594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16424" y="762000"/>
            <a:ext cx="9465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Analyses</a:t>
            </a:r>
            <a:r>
              <a:rPr lang="es-CO" dirty="0" smtClean="0"/>
              <a:t> à faire :</a:t>
            </a:r>
          </a:p>
          <a:p>
            <a:endParaRPr lang="es-CO" dirty="0"/>
          </a:p>
          <a:p>
            <a:r>
              <a:rPr lang="es-CO" dirty="0" smtClean="0"/>
              <a:t>Aller </a:t>
            </a:r>
            <a:r>
              <a:rPr lang="es-CO" dirty="0" err="1" smtClean="0"/>
              <a:t>voir</a:t>
            </a:r>
            <a:r>
              <a:rPr lang="es-CO" dirty="0" smtClean="0"/>
              <a:t> </a:t>
            </a:r>
            <a:r>
              <a:rPr lang="es-CO" dirty="0" err="1" smtClean="0"/>
              <a:t>rôle</a:t>
            </a:r>
            <a:r>
              <a:rPr lang="es-CO" dirty="0" smtClean="0"/>
              <a:t> des </a:t>
            </a:r>
            <a:r>
              <a:rPr lang="es-CO" dirty="0" err="1" smtClean="0"/>
              <a:t>stratégies</a:t>
            </a:r>
            <a:r>
              <a:rPr lang="es-CO" dirty="0" smtClean="0"/>
              <a:t>/</a:t>
            </a:r>
            <a:r>
              <a:rPr lang="es-CO" dirty="0" err="1" smtClean="0"/>
              <a:t>technologies</a:t>
            </a:r>
            <a:r>
              <a:rPr lang="es-CO" dirty="0" smtClean="0"/>
              <a:t> </a:t>
            </a:r>
            <a:r>
              <a:rPr lang="es-CO" dirty="0" err="1" smtClean="0"/>
              <a:t>pour</a:t>
            </a:r>
            <a:r>
              <a:rPr lang="es-CO" dirty="0" smtClean="0"/>
              <a:t> </a:t>
            </a:r>
            <a:r>
              <a:rPr lang="es-CO" dirty="0" err="1" smtClean="0"/>
              <a:t>mieux</a:t>
            </a:r>
            <a:r>
              <a:rPr lang="es-CO" dirty="0" smtClean="0"/>
              <a:t> </a:t>
            </a:r>
            <a:r>
              <a:rPr lang="es-CO" dirty="0" err="1" smtClean="0"/>
              <a:t>comprendre</a:t>
            </a:r>
            <a:r>
              <a:rPr lang="es-CO" dirty="0" smtClean="0"/>
              <a:t> le </a:t>
            </a:r>
            <a:r>
              <a:rPr lang="es-CO" dirty="0" err="1" smtClean="0"/>
              <a:t>lien</a:t>
            </a:r>
            <a:r>
              <a:rPr lang="es-CO" dirty="0" smtClean="0"/>
              <a:t> entre </a:t>
            </a:r>
            <a:r>
              <a:rPr lang="es-CO" dirty="0" err="1" smtClean="0"/>
              <a:t>richesse</a:t>
            </a:r>
            <a:r>
              <a:rPr lang="es-CO" dirty="0" smtClean="0"/>
              <a:t> et </a:t>
            </a:r>
            <a:r>
              <a:rPr lang="es-CO" dirty="0" err="1" smtClean="0"/>
              <a:t>inéquité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807435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252</Words>
  <Application>Microsoft Office PowerPoint</Application>
  <PresentationFormat>Grand écran</PresentationFormat>
  <Paragraphs>30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Cirad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Camille JAHEL</dc:creator>
  <cp:lastModifiedBy>Camille JAHEL</cp:lastModifiedBy>
  <cp:revision>14</cp:revision>
  <dcterms:created xsi:type="dcterms:W3CDTF">2024-06-03T13:26:16Z</dcterms:created>
  <dcterms:modified xsi:type="dcterms:W3CDTF">2024-06-04T15:42:10Z</dcterms:modified>
</cp:coreProperties>
</file>