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  <p:sldMasterId id="2147483757" r:id="rId2"/>
  </p:sldMasterIdLst>
  <p:notesMasterIdLst>
    <p:notesMasterId r:id="rId17"/>
  </p:notesMasterIdLst>
  <p:handoutMasterIdLst>
    <p:handoutMasterId r:id="rId18"/>
  </p:handoutMasterIdLst>
  <p:sldIdLst>
    <p:sldId id="360" r:id="rId3"/>
    <p:sldId id="361" r:id="rId4"/>
    <p:sldId id="363" r:id="rId5"/>
    <p:sldId id="337" r:id="rId6"/>
    <p:sldId id="338" r:id="rId7"/>
    <p:sldId id="322" r:id="rId8"/>
    <p:sldId id="362" r:id="rId9"/>
    <p:sldId id="340" r:id="rId10"/>
    <p:sldId id="342" r:id="rId11"/>
    <p:sldId id="341" r:id="rId12"/>
    <p:sldId id="343" r:id="rId13"/>
    <p:sldId id="344" r:id="rId14"/>
    <p:sldId id="345" r:id="rId15"/>
    <p:sldId id="346" r:id="rId16"/>
  </p:sldIdLst>
  <p:sldSz cx="9144000" cy="6858000" type="screen4x3"/>
  <p:notesSz cx="6858000" cy="92964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CEDF"/>
    <a:srgbClr val="F8BE1A"/>
    <a:srgbClr val="A800A8"/>
    <a:srgbClr val="D4C00F"/>
    <a:srgbClr val="990099"/>
    <a:srgbClr val="800080"/>
    <a:srgbClr val="7B5678"/>
    <a:srgbClr val="007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92" d="100"/>
          <a:sy n="92" d="100"/>
        </p:scale>
        <p:origin x="1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3" d="100"/>
          <a:sy n="73" d="100"/>
        </p:scale>
        <p:origin x="-2112" y="-10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="" xmlns:a16="http://schemas.microsoft.com/office/drawing/2014/main" id="{17733B59-9F72-4234-A6C1-04B62A9BB50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34" tIns="44967" rIns="89934" bIns="44967" numCol="1" anchor="t" anchorCtr="0" compatLnSpc="1">
            <a:prstTxWarp prst="textNoShape">
              <a:avLst/>
            </a:prstTxWarp>
          </a:bodyPr>
          <a:lstStyle>
            <a:lvl1pPr defTabSz="899470" eaLnBrk="1" hangingPunct="1">
              <a:defRPr sz="1200">
                <a:latin typeface="Tahoma" pitchFamily="-108" charset="0"/>
              </a:defRPr>
            </a:lvl1pPr>
          </a:lstStyle>
          <a:p>
            <a:pPr>
              <a:defRPr/>
            </a:pPr>
            <a:endParaRPr lang="es-MX" altLang="es-MX"/>
          </a:p>
        </p:txBody>
      </p:sp>
      <p:sp>
        <p:nvSpPr>
          <p:cNvPr id="60419" name="Rectangle 3">
            <a:extLst>
              <a:ext uri="{FF2B5EF4-FFF2-40B4-BE49-F238E27FC236}">
                <a16:creationId xmlns="" xmlns:a16="http://schemas.microsoft.com/office/drawing/2014/main" id="{2E8D9788-2F0B-49D3-8D76-F9462EC503C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34" tIns="44967" rIns="89934" bIns="44967" numCol="1" anchor="t" anchorCtr="0" compatLnSpc="1">
            <a:prstTxWarp prst="textNoShape">
              <a:avLst/>
            </a:prstTxWarp>
          </a:bodyPr>
          <a:lstStyle>
            <a:lvl1pPr algn="r" defTabSz="899470" eaLnBrk="1" hangingPunct="1">
              <a:defRPr sz="1200">
                <a:latin typeface="Tahoma" pitchFamily="-108" charset="0"/>
              </a:defRPr>
            </a:lvl1pPr>
          </a:lstStyle>
          <a:p>
            <a:pPr>
              <a:defRPr/>
            </a:pPr>
            <a:endParaRPr lang="es-MX" altLang="es-MX"/>
          </a:p>
        </p:txBody>
      </p:sp>
      <p:sp>
        <p:nvSpPr>
          <p:cNvPr id="60420" name="Rectangle 4">
            <a:extLst>
              <a:ext uri="{FF2B5EF4-FFF2-40B4-BE49-F238E27FC236}">
                <a16:creationId xmlns="" xmlns:a16="http://schemas.microsoft.com/office/drawing/2014/main" id="{E0B24599-DA2D-410E-8BD5-1C8AE702C85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34" tIns="44967" rIns="89934" bIns="44967" numCol="1" anchor="b" anchorCtr="0" compatLnSpc="1">
            <a:prstTxWarp prst="textNoShape">
              <a:avLst/>
            </a:prstTxWarp>
          </a:bodyPr>
          <a:lstStyle>
            <a:lvl1pPr defTabSz="899470" eaLnBrk="1" hangingPunct="1">
              <a:defRPr sz="1200">
                <a:latin typeface="Tahoma" pitchFamily="-108" charset="0"/>
              </a:defRPr>
            </a:lvl1pPr>
          </a:lstStyle>
          <a:p>
            <a:pPr>
              <a:defRPr/>
            </a:pPr>
            <a:endParaRPr lang="es-MX" altLang="es-MX"/>
          </a:p>
        </p:txBody>
      </p:sp>
      <p:sp>
        <p:nvSpPr>
          <p:cNvPr id="60421" name="Rectangle 5">
            <a:extLst>
              <a:ext uri="{FF2B5EF4-FFF2-40B4-BE49-F238E27FC236}">
                <a16:creationId xmlns="" xmlns:a16="http://schemas.microsoft.com/office/drawing/2014/main" id="{7F718836-940E-4234-BA90-4FFA51A974B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34" tIns="44967" rIns="89934" bIns="44967" numCol="1" anchor="b" anchorCtr="0" compatLnSpc="1">
            <a:prstTxWarp prst="textNoShape">
              <a:avLst/>
            </a:prstTxWarp>
          </a:bodyPr>
          <a:lstStyle>
            <a:lvl1pPr algn="r" defTabSz="899470" eaLnBrk="1" hangingPunct="1">
              <a:defRPr sz="1200"/>
            </a:lvl1pPr>
          </a:lstStyle>
          <a:p>
            <a:pPr>
              <a:defRPr/>
            </a:pPr>
            <a:fld id="{81944D50-B266-45AA-92DA-4FA36EBEB992}" type="slidenum">
              <a:rPr lang="en-CA" altLang="es-MX"/>
              <a:pPr>
                <a:defRPr/>
              </a:pPr>
              <a:t>‹Nº›</a:t>
            </a:fld>
            <a:endParaRPr lang="en-CA" altLang="es-MX"/>
          </a:p>
        </p:txBody>
      </p:sp>
    </p:spTree>
    <p:extLst>
      <p:ext uri="{BB962C8B-B14F-4D97-AF65-F5344CB8AC3E}">
        <p14:creationId xmlns:p14="http://schemas.microsoft.com/office/powerpoint/2010/main" val="1883242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="" xmlns:a16="http://schemas.microsoft.com/office/drawing/2014/main" id="{3F679D44-37AB-49C8-8539-9E9FCCECCF0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34" tIns="44967" rIns="89934" bIns="44967" numCol="1" anchor="t" anchorCtr="0" compatLnSpc="1">
            <a:prstTxWarp prst="textNoShape">
              <a:avLst/>
            </a:prstTxWarp>
          </a:bodyPr>
          <a:lstStyle>
            <a:lvl1pPr defTabSz="899470" eaLnBrk="1" hangingPunct="1">
              <a:defRPr sz="1200">
                <a:latin typeface="Tahoma" pitchFamily="-108" charset="0"/>
              </a:defRPr>
            </a:lvl1pPr>
          </a:lstStyle>
          <a:p>
            <a:pPr>
              <a:defRPr/>
            </a:pPr>
            <a:endParaRPr lang="es-MX" altLang="es-MX"/>
          </a:p>
        </p:txBody>
      </p:sp>
      <p:sp>
        <p:nvSpPr>
          <p:cNvPr id="61443" name="Rectangle 3">
            <a:extLst>
              <a:ext uri="{FF2B5EF4-FFF2-40B4-BE49-F238E27FC236}">
                <a16:creationId xmlns="" xmlns:a16="http://schemas.microsoft.com/office/drawing/2014/main" id="{E05785F3-F8C3-4644-9785-AA8E8A74C82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34" tIns="44967" rIns="89934" bIns="44967" numCol="1" anchor="t" anchorCtr="0" compatLnSpc="1">
            <a:prstTxWarp prst="textNoShape">
              <a:avLst/>
            </a:prstTxWarp>
          </a:bodyPr>
          <a:lstStyle>
            <a:lvl1pPr algn="r" defTabSz="899470" eaLnBrk="1" hangingPunct="1">
              <a:defRPr sz="1200">
                <a:latin typeface="Tahoma" pitchFamily="-108" charset="0"/>
              </a:defRPr>
            </a:lvl1pPr>
          </a:lstStyle>
          <a:p>
            <a:pPr>
              <a:defRPr/>
            </a:pPr>
            <a:endParaRPr lang="es-MX" altLang="es-MX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>
            <a:extLst>
              <a:ext uri="{FF2B5EF4-FFF2-40B4-BE49-F238E27FC236}">
                <a16:creationId xmlns="" xmlns:a16="http://schemas.microsoft.com/office/drawing/2014/main" id="{C5898200-A352-4580-8A05-2770877D89F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34" tIns="44967" rIns="89934" bIns="449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s-MX" noProof="0"/>
              <a:t>Click to edit Master text styles</a:t>
            </a:r>
          </a:p>
          <a:p>
            <a:pPr lvl="1"/>
            <a:r>
              <a:rPr lang="en-CA" altLang="es-MX" noProof="0"/>
              <a:t>Second level</a:t>
            </a:r>
          </a:p>
          <a:p>
            <a:pPr lvl="2"/>
            <a:r>
              <a:rPr lang="en-CA" altLang="es-MX" noProof="0"/>
              <a:t>Third level</a:t>
            </a:r>
          </a:p>
          <a:p>
            <a:pPr lvl="3"/>
            <a:r>
              <a:rPr lang="en-CA" altLang="es-MX" noProof="0"/>
              <a:t>Fourth level</a:t>
            </a:r>
          </a:p>
          <a:p>
            <a:pPr lvl="4"/>
            <a:r>
              <a:rPr lang="en-CA" altLang="es-MX" noProof="0"/>
              <a:t>Fifth level</a:t>
            </a:r>
          </a:p>
        </p:txBody>
      </p:sp>
      <p:sp>
        <p:nvSpPr>
          <p:cNvPr id="61446" name="Rectangle 6">
            <a:extLst>
              <a:ext uri="{FF2B5EF4-FFF2-40B4-BE49-F238E27FC236}">
                <a16:creationId xmlns="" xmlns:a16="http://schemas.microsoft.com/office/drawing/2014/main" id="{3CBC98B7-D9DD-4F59-92EC-0A9083AFA5F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34" tIns="44967" rIns="89934" bIns="44967" numCol="1" anchor="b" anchorCtr="0" compatLnSpc="1">
            <a:prstTxWarp prst="textNoShape">
              <a:avLst/>
            </a:prstTxWarp>
          </a:bodyPr>
          <a:lstStyle>
            <a:lvl1pPr defTabSz="899470" eaLnBrk="1" hangingPunct="1">
              <a:defRPr sz="1200">
                <a:latin typeface="Tahoma" pitchFamily="-108" charset="0"/>
              </a:defRPr>
            </a:lvl1pPr>
          </a:lstStyle>
          <a:p>
            <a:pPr>
              <a:defRPr/>
            </a:pPr>
            <a:endParaRPr lang="es-MX" altLang="es-MX"/>
          </a:p>
        </p:txBody>
      </p:sp>
      <p:sp>
        <p:nvSpPr>
          <p:cNvPr id="61447" name="Rectangle 7">
            <a:extLst>
              <a:ext uri="{FF2B5EF4-FFF2-40B4-BE49-F238E27FC236}">
                <a16:creationId xmlns="" xmlns:a16="http://schemas.microsoft.com/office/drawing/2014/main" id="{90587447-374E-46A3-876D-8150D16510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34" tIns="44967" rIns="89934" bIns="44967" numCol="1" anchor="b" anchorCtr="0" compatLnSpc="1">
            <a:prstTxWarp prst="textNoShape">
              <a:avLst/>
            </a:prstTxWarp>
          </a:bodyPr>
          <a:lstStyle>
            <a:lvl1pPr algn="r" defTabSz="899470" eaLnBrk="1" hangingPunct="1">
              <a:defRPr sz="1200"/>
            </a:lvl1pPr>
          </a:lstStyle>
          <a:p>
            <a:pPr>
              <a:defRPr/>
            </a:pPr>
            <a:fld id="{F65DF67A-60C8-47D4-8745-5AB6EA3094EF}" type="slidenum">
              <a:rPr lang="en-CA" altLang="es-MX"/>
              <a:pPr>
                <a:defRPr/>
              </a:pPr>
              <a:t>‹Nº›</a:t>
            </a:fld>
            <a:endParaRPr lang="en-CA" altLang="es-MX"/>
          </a:p>
        </p:txBody>
      </p:sp>
    </p:spTree>
    <p:extLst>
      <p:ext uri="{BB962C8B-B14F-4D97-AF65-F5344CB8AC3E}">
        <p14:creationId xmlns:p14="http://schemas.microsoft.com/office/powerpoint/2010/main" val="2940184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16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="" xmlns:a16="http://schemas.microsoft.com/office/drawing/2014/main" id="{58F755B6-7FA8-4379-9367-CDD27BEB7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s-MX" sz="1200" dirty="0">
                <a:latin typeface="Arial" charset="0"/>
              </a:rPr>
              <a:t> © 2010 Pearson Addison-Wesley. All rights reserved.</a:t>
            </a:r>
            <a:r>
              <a:rPr lang="en-US" altLang="es-MX" sz="1200" dirty="0">
                <a:solidFill>
                  <a:srgbClr val="D9EAFF"/>
                </a:solidFill>
                <a:latin typeface="Arial" charset="0"/>
              </a:rPr>
              <a:t> </a:t>
            </a:r>
          </a:p>
        </p:txBody>
      </p:sp>
      <p:grpSp>
        <p:nvGrpSpPr>
          <p:cNvPr id="3" name="Group 3"/>
          <p:cNvGrpSpPr>
            <a:grpSpLocks/>
          </p:cNvGrpSpPr>
          <p:nvPr userDrawn="1"/>
        </p:nvGrpSpPr>
        <p:grpSpPr bwMode="auto">
          <a:xfrm>
            <a:off x="203200" y="5715000"/>
            <a:ext cx="1371600" cy="914400"/>
            <a:chOff x="128" y="3600"/>
            <a:chExt cx="864" cy="576"/>
          </a:xfrm>
        </p:grpSpPr>
        <p:pic>
          <p:nvPicPr>
            <p:cNvPr id="4" name="Picture 4" descr="Pearson_CMY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888"/>
              <a:ext cx="7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 Box 5">
              <a:extLst>
                <a:ext uri="{FF2B5EF4-FFF2-40B4-BE49-F238E27FC236}">
                  <a16:creationId xmlns="" xmlns:a16="http://schemas.microsoft.com/office/drawing/2014/main" id="{9C85E5C5-130E-4B97-AFE8-B6175C1EB3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" y="3600"/>
              <a:ext cx="864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es-MX" sz="1100" b="1" dirty="0">
                  <a:latin typeface="Arial" charset="0"/>
                </a:rPr>
                <a:t>Addison Wesley </a:t>
              </a:r>
              <a:r>
                <a:rPr lang="en-US" altLang="es-MX" sz="1100" dirty="0">
                  <a:latin typeface="Arial" charset="0"/>
                </a:rPr>
                <a:t>is an imprint of</a:t>
              </a:r>
              <a:endParaRPr lang="en-US" altLang="es-MX" sz="1100" b="1" dirty="0">
                <a:latin typeface="Arial" charset="0"/>
              </a:endParaRPr>
            </a:p>
          </p:txBody>
        </p:sp>
      </p:grpSp>
      <p:sp>
        <p:nvSpPr>
          <p:cNvPr id="6" name="AutoShape 2">
            <a:extLst>
              <a:ext uri="{FF2B5EF4-FFF2-40B4-BE49-F238E27FC236}">
                <a16:creationId xmlns="" xmlns:a16="http://schemas.microsoft.com/office/drawing/2014/main" id="{F643B4AB-95B2-4BBD-B835-6CC28D4B27A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0" y="-12700"/>
            <a:ext cx="9150350" cy="16129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163A7"/>
              </a:gs>
              <a:gs pos="100000">
                <a:srgbClr val="1163A7">
                  <a:gamma/>
                  <a:tint val="69804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9pPr>
          </a:lstStyle>
          <a:p>
            <a:pPr eaLnBrk="1" hangingPunct="1">
              <a:defRPr/>
            </a:pPr>
            <a:endParaRPr lang="en-US" altLang="es-MX" baseline="-25000" dirty="0">
              <a:latin typeface="Times New Roman" pitchFamily="-108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55725750-A275-4E40-9C19-3F8652C724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600200"/>
            <a:ext cx="9144000" cy="152400"/>
          </a:xfrm>
          <a:prstGeom prst="rect">
            <a:avLst/>
          </a:prstGeom>
          <a:solidFill>
            <a:srgbClr val="EDD37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9pPr>
          </a:lstStyle>
          <a:p>
            <a:pPr eaLnBrk="1" hangingPunct="1">
              <a:defRPr/>
            </a:pPr>
            <a:endParaRPr lang="en-US" altLang="es-MX" dirty="0"/>
          </a:p>
        </p:txBody>
      </p:sp>
      <p:pic>
        <p:nvPicPr>
          <p:cNvPr id="8" name="Picture 8" descr="Lewi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00400"/>
            <a:ext cx="1447800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163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A9941B65-4C00-40F3-8C4A-60E6D9577B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074557CB-DFE7-450B-BF54-BD0C1CABF573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26423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A9941B65-4C00-40F3-8C4A-60E6D9577B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8FE5E466-EBA5-4416-8757-A5DD5A40021B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289427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16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="" xmlns:a16="http://schemas.microsoft.com/office/drawing/2014/main" id="{0313608B-EF21-4E77-ADED-649E72777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s-MX" sz="1200" dirty="0">
                <a:latin typeface="Arial" charset="0"/>
              </a:rPr>
              <a:t> © 2010 Pearson Addison-Wesley. All rights reserved.</a:t>
            </a:r>
            <a:r>
              <a:rPr lang="en-US" altLang="es-MX" sz="1200" dirty="0">
                <a:solidFill>
                  <a:srgbClr val="D9EAFF"/>
                </a:solidFill>
                <a:latin typeface="Arial" charset="0"/>
              </a:rPr>
              <a:t> </a:t>
            </a:r>
          </a:p>
        </p:txBody>
      </p:sp>
      <p:grpSp>
        <p:nvGrpSpPr>
          <p:cNvPr id="3" name="Group 3"/>
          <p:cNvGrpSpPr>
            <a:grpSpLocks/>
          </p:cNvGrpSpPr>
          <p:nvPr userDrawn="1"/>
        </p:nvGrpSpPr>
        <p:grpSpPr bwMode="auto">
          <a:xfrm>
            <a:off x="203200" y="5715000"/>
            <a:ext cx="1371600" cy="914400"/>
            <a:chOff x="128" y="3600"/>
            <a:chExt cx="864" cy="576"/>
          </a:xfrm>
        </p:grpSpPr>
        <p:pic>
          <p:nvPicPr>
            <p:cNvPr id="4" name="Picture 4" descr="Pearson_CMY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888"/>
              <a:ext cx="7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 Box 5">
              <a:extLst>
                <a:ext uri="{FF2B5EF4-FFF2-40B4-BE49-F238E27FC236}">
                  <a16:creationId xmlns="" xmlns:a16="http://schemas.microsoft.com/office/drawing/2014/main" id="{5009601F-142E-4D66-9E08-E9C076449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" y="3600"/>
              <a:ext cx="864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es-MX" sz="1100" b="1" dirty="0">
                  <a:latin typeface="Arial" charset="0"/>
                </a:rPr>
                <a:t>Addison Wesley </a:t>
              </a:r>
              <a:r>
                <a:rPr lang="en-US" altLang="es-MX" sz="1100" dirty="0">
                  <a:latin typeface="Arial" charset="0"/>
                </a:rPr>
                <a:t>is an imprint of</a:t>
              </a:r>
              <a:endParaRPr lang="en-US" altLang="es-MX" sz="1100" b="1" dirty="0">
                <a:latin typeface="Arial" charset="0"/>
              </a:endParaRPr>
            </a:p>
          </p:txBody>
        </p:sp>
      </p:grpSp>
      <p:sp>
        <p:nvSpPr>
          <p:cNvPr id="6" name="AutoShape 2">
            <a:extLst>
              <a:ext uri="{FF2B5EF4-FFF2-40B4-BE49-F238E27FC236}">
                <a16:creationId xmlns="" xmlns:a16="http://schemas.microsoft.com/office/drawing/2014/main" id="{541F0ECC-8A9C-4518-8274-9DD2522C4A00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0" y="-12700"/>
            <a:ext cx="9150350" cy="16129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163A7"/>
              </a:gs>
              <a:gs pos="100000">
                <a:srgbClr val="1163A7">
                  <a:gamma/>
                  <a:tint val="69804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9pPr>
          </a:lstStyle>
          <a:p>
            <a:pPr eaLnBrk="1" hangingPunct="1">
              <a:defRPr/>
            </a:pPr>
            <a:endParaRPr lang="en-US" altLang="es-MX" baseline="-25000" dirty="0">
              <a:latin typeface="Times New Roman" pitchFamily="-108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EE32CEF0-4A1A-48E5-9810-E88C9A9C08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600200"/>
            <a:ext cx="9144000" cy="152400"/>
          </a:xfrm>
          <a:prstGeom prst="rect">
            <a:avLst/>
          </a:prstGeom>
          <a:solidFill>
            <a:srgbClr val="EDD37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9pPr>
          </a:lstStyle>
          <a:p>
            <a:pPr eaLnBrk="1" hangingPunct="1">
              <a:defRPr/>
            </a:pPr>
            <a:endParaRPr lang="en-US" altLang="es-MX" dirty="0"/>
          </a:p>
        </p:txBody>
      </p:sp>
      <p:pic>
        <p:nvPicPr>
          <p:cNvPr id="8" name="Picture 8" descr="Lewi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00400"/>
            <a:ext cx="1447800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6613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74E272CA-BA3D-4350-8621-4B40646CE68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3E7B391B-E3A4-4C2D-86AB-1D2A5EAE0276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634848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74E272CA-BA3D-4350-8621-4B40646CE68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0C9D4896-0EA3-479F-93CC-01A252A64D7F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598535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74E272CA-BA3D-4350-8621-4B40646CE68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32CE9145-8C3A-40C6-B9CD-F99CE704B320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4013236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74E272CA-BA3D-4350-8621-4B40646CE68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0C105C17-D32C-4D79-B7FB-3B87EE987E0C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136768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74E272CA-BA3D-4350-8621-4B40646CE68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BF1EE2C1-6766-4802-810A-4001C2385D73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668561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="" xmlns:a16="http://schemas.microsoft.com/office/drawing/2014/main" id="{74E272CA-BA3D-4350-8621-4B40646CE68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5C40A83E-9EB5-4306-AB03-14232A9E1927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2853109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74E272CA-BA3D-4350-8621-4B40646CE68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8645F321-36DD-43B2-90D9-B1143CEE6D00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74253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A9941B65-4C00-40F3-8C4A-60E6D9577B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9BFFBBD9-8470-40F9-81A8-13EF98795792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537124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74E272CA-BA3D-4350-8621-4B40646CE68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445699F8-9526-41DE-AEE5-61C806541D0D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005459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74E272CA-BA3D-4350-8621-4B40646CE68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632D1E35-2E8B-4433-ACFE-66CF807DC2A1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9743759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74E272CA-BA3D-4350-8621-4B40646CE68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C0D56E53-4D6F-4644-8AD8-F089C2398CF5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68825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A9941B65-4C00-40F3-8C4A-60E6D9577B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3840A613-D921-4650-AAF0-BA4A08AB4C25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24241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A9941B65-4C00-40F3-8C4A-60E6D9577B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A90F4853-96C4-47F6-A2CD-A8E7990261E5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99852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A9941B65-4C00-40F3-8C4A-60E6D9577B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B149D519-7016-4B64-ADE2-81E125138497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407343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A9941B65-4C00-40F3-8C4A-60E6D9577B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683FE7A7-F79C-4277-8377-B7F46456763E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52363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="" xmlns:a16="http://schemas.microsoft.com/office/drawing/2014/main" id="{A9941B65-4C00-40F3-8C4A-60E6D9577B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6D9E1A4F-C631-4964-8303-E3904BC3F01E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86387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A9941B65-4C00-40F3-8C4A-60E6D9577B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62F7DD31-013D-4B27-8D66-321978569F24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0627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A9941B65-4C00-40F3-8C4A-60E6D9577B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A17A8EA7-19E6-4844-9DF3-0D7BC4F56F81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28092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AutoShape 2">
            <a:extLst>
              <a:ext uri="{FF2B5EF4-FFF2-40B4-BE49-F238E27FC236}">
                <a16:creationId xmlns="" xmlns:a16="http://schemas.microsoft.com/office/drawing/2014/main" id="{46E05B38-EEC5-445E-8F57-D8CBCFA0D4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0" y="-12700"/>
            <a:ext cx="9150350" cy="52705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163A7"/>
              </a:gs>
              <a:gs pos="100000">
                <a:srgbClr val="1163A7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9pPr>
          </a:lstStyle>
          <a:p>
            <a:pPr eaLnBrk="1" hangingPunct="1">
              <a:defRPr/>
            </a:pPr>
            <a:endParaRPr lang="en-US" altLang="es-MX" baseline="-25000" dirty="0">
              <a:latin typeface="Times New Roman" pitchFamily="-10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 smtClean="0"/>
              <a:t>Click to insert text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 smtClean="0"/>
              <a:t>Click to edit Master text styles</a:t>
            </a:r>
          </a:p>
          <a:p>
            <a:pPr lvl="1"/>
            <a:r>
              <a:rPr lang="en-US" altLang="es-MX" smtClean="0"/>
              <a:t>Second level</a:t>
            </a:r>
          </a:p>
          <a:p>
            <a:pPr lvl="2"/>
            <a:r>
              <a:rPr lang="en-US" altLang="es-MX" smtClean="0"/>
              <a:t>Third level</a:t>
            </a:r>
          </a:p>
          <a:p>
            <a:pPr lvl="3"/>
            <a:r>
              <a:rPr lang="en-US" altLang="es-MX" smtClean="0"/>
              <a:t>Fourth level</a:t>
            </a:r>
          </a:p>
          <a:p>
            <a:pPr lvl="4"/>
            <a:r>
              <a:rPr lang="en-US" altLang="es-MX" smtClean="0"/>
              <a:t>Fifth level</a:t>
            </a:r>
          </a:p>
        </p:txBody>
      </p:sp>
      <p:sp>
        <p:nvSpPr>
          <p:cNvPr id="436229" name="Rectangle 5">
            <a:extLst>
              <a:ext uri="{FF2B5EF4-FFF2-40B4-BE49-F238E27FC236}">
                <a16:creationId xmlns="" xmlns:a16="http://schemas.microsoft.com/office/drawing/2014/main" id="{A9941B65-4C00-40F3-8C4A-60E6D9577BE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s-MX"/>
              <a:t>1-</a:t>
            </a:r>
            <a:fld id="{7EEB0864-6CCD-4C9C-8352-8AD90D485A51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  <p:sp>
        <p:nvSpPr>
          <p:cNvPr id="436230" name="Rectangle 6">
            <a:extLst>
              <a:ext uri="{FF2B5EF4-FFF2-40B4-BE49-F238E27FC236}">
                <a16:creationId xmlns="" xmlns:a16="http://schemas.microsoft.com/office/drawing/2014/main" id="{2D346A40-C791-4A76-9251-AFD4997C9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9pPr>
          </a:lstStyle>
          <a:p>
            <a:pPr algn="r">
              <a:defRPr/>
            </a:pPr>
            <a:r>
              <a:rPr lang="en-US" altLang="es-MX" sz="1200">
                <a:solidFill>
                  <a:schemeClr val="bg1"/>
                </a:solidFill>
                <a:latin typeface="Arial" panose="020B0604020202020204" pitchFamily="34" charset="0"/>
              </a:rPr>
              <a:t>1-</a:t>
            </a:r>
            <a:fld id="{CD719768-CB41-44C3-BC5E-75FDE5E9E2FF}" type="slidenum">
              <a:rPr lang="en-US" altLang="es-MX" sz="1200" smtClean="0">
                <a:solidFill>
                  <a:schemeClr val="bg1"/>
                </a:solidFill>
                <a:latin typeface="Arial" panose="020B0604020202020204" pitchFamily="34" charset="0"/>
              </a:rPr>
              <a:pPr algn="r">
                <a:defRPr/>
              </a:pPr>
              <a:t>‹Nº›</a:t>
            </a:fld>
            <a:endParaRPr lang="en-US" altLang="es-MX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6231" name="Rectangle 7">
            <a:extLst>
              <a:ext uri="{FF2B5EF4-FFF2-40B4-BE49-F238E27FC236}">
                <a16:creationId xmlns="" xmlns:a16="http://schemas.microsoft.com/office/drawing/2014/main" id="{4676F670-D27D-441D-9CC6-F4E37686D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s-MX" sz="1200" dirty="0">
                <a:latin typeface="Arial" charset="0"/>
              </a:rPr>
              <a:t>© 2010 Pearson Addison-Wesley.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5" charset="0"/>
          <a:ea typeface="ヒラギノ角ゴ Pro W3" pitchFamily="-105" charset="-128"/>
          <a:cs typeface="Arial" pitchFamily="-105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5" charset="0"/>
          <a:ea typeface="ヒラギノ角ゴ Pro W3" pitchFamily="-105" charset="-128"/>
          <a:cs typeface="Arial" pitchFamily="-105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5" charset="0"/>
          <a:ea typeface="ヒラギノ角ゴ Pro W3" pitchFamily="-105" charset="-128"/>
          <a:cs typeface="Arial" pitchFamily="-105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5" charset="0"/>
          <a:ea typeface="ヒラギノ角ゴ Pro W3" pitchFamily="-105" charset="-128"/>
          <a:cs typeface="Arial" pitchFamily="-105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5" charset="0"/>
          <a:ea typeface="ヒラギノ角ゴ Pro W3" pitchFamily="-105" charset="-128"/>
          <a:cs typeface="Arial" pitchFamily="-10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5" charset="0"/>
          <a:ea typeface="ヒラギノ角ゴ Pro W3" pitchFamily="-105" charset="-128"/>
          <a:cs typeface="Arial" pitchFamily="-10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5" charset="0"/>
          <a:ea typeface="ヒラギノ角ゴ Pro W3" pitchFamily="-105" charset="-128"/>
          <a:cs typeface="Arial" pitchFamily="-10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5" charset="0"/>
          <a:ea typeface="ヒラギノ角ゴ Pro W3" pitchFamily="-105" charset="-128"/>
          <a:cs typeface="Arial" pitchFamily="-10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AutoShape 2">
            <a:extLst>
              <a:ext uri="{FF2B5EF4-FFF2-40B4-BE49-F238E27FC236}">
                <a16:creationId xmlns="" xmlns:a16="http://schemas.microsoft.com/office/drawing/2014/main" id="{4CE5A9E7-49B8-4F24-94E7-4A03BCD880A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0" y="-12700"/>
            <a:ext cx="9150350" cy="52705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163A7"/>
              </a:gs>
              <a:gs pos="100000">
                <a:srgbClr val="1163A7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9pPr>
          </a:lstStyle>
          <a:p>
            <a:pPr eaLnBrk="1" hangingPunct="1">
              <a:defRPr/>
            </a:pPr>
            <a:endParaRPr lang="en-US" altLang="es-MX" baseline="-25000" dirty="0">
              <a:latin typeface="Times New Roman" pitchFamily="-10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 smtClean="0"/>
              <a:t>Click to insert text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 smtClean="0"/>
              <a:t>Click to edit Master text styles</a:t>
            </a:r>
          </a:p>
          <a:p>
            <a:pPr lvl="1"/>
            <a:r>
              <a:rPr lang="en-US" altLang="es-MX" smtClean="0"/>
              <a:t>Second level</a:t>
            </a:r>
          </a:p>
          <a:p>
            <a:pPr lvl="2"/>
            <a:r>
              <a:rPr lang="en-US" altLang="es-MX" smtClean="0"/>
              <a:t>Third level</a:t>
            </a:r>
          </a:p>
          <a:p>
            <a:pPr lvl="3"/>
            <a:r>
              <a:rPr lang="en-US" altLang="es-MX" smtClean="0"/>
              <a:t>Fourth level</a:t>
            </a:r>
          </a:p>
          <a:p>
            <a:pPr lvl="4"/>
            <a:r>
              <a:rPr lang="en-US" altLang="es-MX" smtClean="0"/>
              <a:t>Fifth level</a:t>
            </a:r>
          </a:p>
        </p:txBody>
      </p:sp>
      <p:sp>
        <p:nvSpPr>
          <p:cNvPr id="436229" name="Rectangle 5">
            <a:extLst>
              <a:ext uri="{FF2B5EF4-FFF2-40B4-BE49-F238E27FC236}">
                <a16:creationId xmlns="" xmlns:a16="http://schemas.microsoft.com/office/drawing/2014/main" id="{74E272CA-BA3D-4350-8621-4B40646CE6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s-MX"/>
              <a:t>1-</a:t>
            </a:r>
            <a:fld id="{709DF82D-0E78-426B-9959-D233D2B351CF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  <p:sp>
        <p:nvSpPr>
          <p:cNvPr id="436230" name="Rectangle 6">
            <a:extLst>
              <a:ext uri="{FF2B5EF4-FFF2-40B4-BE49-F238E27FC236}">
                <a16:creationId xmlns="" xmlns:a16="http://schemas.microsoft.com/office/drawing/2014/main" id="{4520623A-4580-4EE1-9DCA-378343929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9pPr>
          </a:lstStyle>
          <a:p>
            <a:pPr algn="r">
              <a:defRPr/>
            </a:pPr>
            <a:r>
              <a:rPr lang="en-US" altLang="es-MX" sz="1200">
                <a:solidFill>
                  <a:schemeClr val="bg1"/>
                </a:solidFill>
                <a:latin typeface="Arial" panose="020B0604020202020204" pitchFamily="34" charset="0"/>
              </a:rPr>
              <a:t>1-</a:t>
            </a:r>
            <a:fld id="{AEE819F3-B9C9-456A-9632-8325987E3D8D}" type="slidenum">
              <a:rPr lang="en-US" altLang="es-MX" sz="1200" smtClean="0">
                <a:solidFill>
                  <a:schemeClr val="bg1"/>
                </a:solidFill>
                <a:latin typeface="Arial" panose="020B0604020202020204" pitchFamily="34" charset="0"/>
              </a:rPr>
              <a:pPr algn="r">
                <a:defRPr/>
              </a:pPr>
              <a:t>‹Nº›</a:t>
            </a:fld>
            <a:endParaRPr lang="en-US" altLang="es-MX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6231" name="Rectangle 7">
            <a:extLst>
              <a:ext uri="{FF2B5EF4-FFF2-40B4-BE49-F238E27FC236}">
                <a16:creationId xmlns="" xmlns:a16="http://schemas.microsoft.com/office/drawing/2014/main" id="{D6FB90EB-A28C-4D72-B4D3-4AA5B58AE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s-MX" sz="1200" dirty="0">
                <a:latin typeface="Arial" charset="0"/>
              </a:rPr>
              <a:t>© 2010 Pearson Addison-Wesley.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5" charset="0"/>
          <a:ea typeface="ヒラギノ角ゴ Pro W3" pitchFamily="-105" charset="-128"/>
          <a:cs typeface="Arial" pitchFamily="-105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5" charset="0"/>
          <a:ea typeface="ヒラギノ角ゴ Pro W3" pitchFamily="-105" charset="-128"/>
          <a:cs typeface="Arial" pitchFamily="-105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5" charset="0"/>
          <a:ea typeface="ヒラギノ角ゴ Pro W3" pitchFamily="-105" charset="-128"/>
          <a:cs typeface="Arial" pitchFamily="-105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5" charset="0"/>
          <a:ea typeface="ヒラギノ角ゴ Pro W3" pitchFamily="-105" charset="-128"/>
          <a:cs typeface="Arial" pitchFamily="-105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5" charset="0"/>
          <a:ea typeface="ヒラギノ角ゴ Pro W3" pitchFamily="-105" charset="-128"/>
          <a:cs typeface="Arial" pitchFamily="-10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5" charset="0"/>
          <a:ea typeface="ヒラギノ角ゴ Pro W3" pitchFamily="-105" charset="-128"/>
          <a:cs typeface="Arial" pitchFamily="-10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5" charset="0"/>
          <a:ea typeface="ヒラギノ角ゴ Pro W3" pitchFamily="-105" charset="-128"/>
          <a:cs typeface="Arial" pitchFamily="-10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5" charset="0"/>
          <a:ea typeface="ヒラギノ角ゴ Pro W3" pitchFamily="-105" charset="-128"/>
          <a:cs typeface="Arial" pitchFamily="-10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304800"/>
            <a:ext cx="7772400" cy="1165225"/>
          </a:xfrm>
          <a:noFill/>
        </p:spPr>
        <p:txBody>
          <a:bodyPr/>
          <a:lstStyle/>
          <a:p>
            <a:pPr algn="ctr" eaLnBrk="1" hangingPunct="1"/>
            <a:r>
              <a:rPr lang="en-US" altLang="es-MX" sz="3200" smtClean="0"/>
              <a:t>CHAPTER 1:</a:t>
            </a:r>
            <a:br>
              <a:rPr lang="en-US" altLang="es-MX" sz="3200" smtClean="0"/>
            </a:br>
            <a:r>
              <a:rPr lang="en-US" altLang="es-MX" sz="3200" smtClean="0"/>
              <a:t>Introduction</a:t>
            </a:r>
            <a:endParaRPr lang="en-US" altLang="es-MX" sz="3200" b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1981200"/>
            <a:ext cx="8763000" cy="4419600"/>
          </a:xfrm>
          <a:noFill/>
        </p:spPr>
        <p:txBody>
          <a:bodyPr/>
          <a:lstStyle/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800" b="1" smtClean="0">
                <a:solidFill>
                  <a:schemeClr val="bg1"/>
                </a:solidFill>
              </a:rPr>
              <a:t>Java Software Structures:</a:t>
            </a: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400" i="1" smtClean="0">
                <a:solidFill>
                  <a:schemeClr val="bg1"/>
                </a:solidFill>
              </a:rPr>
              <a:t>Designing and Using Data Structures</a:t>
            </a: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800" i="1" smtClean="0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400" b="1" smtClean="0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400" b="1" smtClean="0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400" b="1" smtClean="0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400" b="1" smtClean="0">
                <a:solidFill>
                  <a:schemeClr val="bg1"/>
                </a:solidFill>
              </a:rPr>
              <a:t>Third Edition</a:t>
            </a: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800" b="1" smtClean="0">
                <a:solidFill>
                  <a:schemeClr val="bg1"/>
                </a:solidFill>
              </a:rPr>
              <a:t>John Lewis &amp; Joseph Chase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 smtClean="0"/>
              <a:t>1-</a:t>
            </a:r>
            <a:fld id="{BD321F7B-CB54-4720-BE8D-574B6BD82D1A}" type="slidenum">
              <a:rPr lang="en-US" altLang="es-MX" sz="10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s-MX" sz="10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mtClean="0"/>
              <a:t>Physical Example: solution 1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s-MX" sz="2800" smtClean="0"/>
              <a:t>Containers could simply be offloaded and stored on the dock as they are unloaded</a:t>
            </a:r>
          </a:p>
          <a:p>
            <a:pPr lvl="1" eaLnBrk="1" hangingPunct="1"/>
            <a:r>
              <a:rPr lang="en-US" altLang="es-MX" sz="2400" smtClean="0"/>
              <a:t>Efficient for unloading</a:t>
            </a:r>
          </a:p>
          <a:p>
            <a:pPr lvl="1" eaLnBrk="1" hangingPunct="1"/>
            <a:r>
              <a:rPr lang="en-US" altLang="es-MX" sz="2400" smtClean="0"/>
              <a:t>Not efficient for finding and loading storage containers onto trucks and trains</a:t>
            </a:r>
          </a:p>
          <a:p>
            <a:pPr lvl="1" eaLnBrk="1" hangingPunct="1"/>
            <a:r>
              <a:rPr lang="en-US" altLang="es-MX" sz="2400" smtClean="0"/>
              <a:t>Requires a linear search of the entire storage area each time a container needs to be found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 smtClean="0"/>
              <a:t>1-</a:t>
            </a:r>
            <a:fld id="{BD703C31-08F3-45CE-8C63-18BDD21381D1}" type="slidenum">
              <a:rPr lang="en-US" altLang="es-MX" sz="100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s-MX" sz="1000" smtClean="0"/>
          </a:p>
        </p:txBody>
      </p:sp>
      <p:sp>
        <p:nvSpPr>
          <p:cNvPr id="1741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mtClean="0"/>
              <a:t>Physical Example: solution 2</a:t>
            </a:r>
          </a:p>
        </p:txBody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s-MX" smtClean="0"/>
              <a:t>What if we lay out a very large array so that each storage container is indexed by its ID?</a:t>
            </a:r>
          </a:p>
          <a:p>
            <a:pPr lvl="1" eaLnBrk="1" hangingPunct="1"/>
            <a:r>
              <a:rPr lang="en-US" altLang="es-MX" smtClean="0"/>
              <a:t>ID is unique for all storage containers</a:t>
            </a:r>
          </a:p>
          <a:p>
            <a:pPr lvl="1" eaLnBrk="1" hangingPunct="1"/>
            <a:r>
              <a:rPr lang="en-US" altLang="es-MX" smtClean="0"/>
              <a:t>Array would be very large</a:t>
            </a:r>
          </a:p>
          <a:p>
            <a:pPr lvl="1" eaLnBrk="1" hangingPunct="1"/>
            <a:r>
              <a:rPr lang="en-US" altLang="es-MX" smtClean="0"/>
              <a:t>Array would mostly be empty</a:t>
            </a:r>
          </a:p>
          <a:p>
            <a:pPr lvl="1" eaLnBrk="1" hangingPunct="1"/>
            <a:r>
              <a:rPr lang="en-US" altLang="es-MX" smtClean="0"/>
              <a:t>Significant waste of space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 smtClean="0"/>
              <a:t>1-</a:t>
            </a:r>
            <a:fld id="{BE669BBB-3A1B-47A3-885F-D663E3AE4EF6}" type="slidenum">
              <a:rPr lang="en-US" altLang="es-MX" sz="100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s-MX" sz="1000" smtClean="0"/>
          </a:p>
        </p:txBody>
      </p:sp>
      <p:sp>
        <p:nvSpPr>
          <p:cNvPr id="1843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mtClean="0"/>
              <a:t>Physical Example: solution 3</a:t>
            </a:r>
          </a:p>
        </p:txBody>
      </p:sp>
      <p:sp>
        <p:nvSpPr>
          <p:cNvPr id="1843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mtClean="0"/>
              <a:t>What if we use that same solution but allow the list to expand and contract to eliminate empty slots?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MX" smtClean="0"/>
              <a:t>Array would always be ordered by ID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MX" smtClean="0"/>
              <a:t>Finding a container would be easier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MX" smtClean="0"/>
              <a:t>However, would force containers to be moved multiple times as each new containers are added or removed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 smtClean="0"/>
              <a:t>1-</a:t>
            </a:r>
            <a:fld id="{BC9E5888-DD85-4E89-810F-8B31F01E8B12}" type="slidenum">
              <a:rPr lang="en-US" altLang="es-MX" sz="100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s-MX" sz="10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mtClean="0"/>
              <a:t>Physical Example: solution 4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62952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800" smtClean="0"/>
              <a:t>Lets reconsider what we know about each container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MX" sz="2400" smtClean="0"/>
              <a:t>The ID number also gives us the destination of each container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MX" sz="2400" smtClean="0"/>
              <a:t>What if we create an array of destinations where each cell in the array is an array of containers?</a:t>
            </a:r>
          </a:p>
          <a:p>
            <a:pPr eaLnBrk="1" hangingPunct="1">
              <a:lnSpc>
                <a:spcPct val="90000"/>
              </a:lnSpc>
            </a:pPr>
            <a:endParaRPr lang="en-US" altLang="es-MX" sz="2400" smtClean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 smtClean="0"/>
              <a:t>1-</a:t>
            </a:r>
            <a:fld id="{E6F423F3-D60C-43C7-9E90-022FFF3BAC9B}" type="slidenum">
              <a:rPr lang="en-US" altLang="es-MX" sz="100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s-MX" sz="100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mtClean="0"/>
              <a:t>Physical Example: solution 4 (cont.)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s-MX" sz="2800" smtClean="0"/>
              <a:t>Now we can store the containers for each destination in a variety of ways</a:t>
            </a:r>
          </a:p>
          <a:p>
            <a:pPr lvl="1" eaLnBrk="1" hangingPunct="1"/>
            <a:r>
              <a:rPr lang="en-US" altLang="es-MX" sz="2400" smtClean="0"/>
              <a:t>Store in the order they are unloaded with the first one unloaded being the first one shipped (Queue)</a:t>
            </a:r>
          </a:p>
          <a:p>
            <a:pPr lvl="1" eaLnBrk="1" hangingPunct="1"/>
            <a:r>
              <a:rPr lang="en-US" altLang="es-MX" sz="2400" smtClean="0"/>
              <a:t>Store in the order they are unloaded with the last one unloaded being the first one shipped (Stack)</a:t>
            </a:r>
          </a:p>
          <a:p>
            <a:pPr lvl="1" eaLnBrk="1" hangingPunct="1"/>
            <a:r>
              <a:rPr lang="en-US" altLang="es-MX" sz="2400" smtClean="0"/>
              <a:t>Store by ID order within each destination (Ordered List)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smtClean="0"/>
              <a:t>Chapter Scope</a:t>
            </a:r>
          </a:p>
        </p:txBody>
      </p:sp>
      <p:sp>
        <p:nvSpPr>
          <p:cNvPr id="8195" name="Marcador de número de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 smtClean="0"/>
              <a:t>1-</a:t>
            </a:r>
            <a:fld id="{0F3F4FFC-FE36-40D4-9993-875E5F4DF9F6}" type="slidenum">
              <a:rPr lang="en-US" altLang="es-MX" sz="10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s-MX" sz="1000" smtClean="0"/>
          </a:p>
        </p:txBody>
      </p:sp>
      <p:sp>
        <p:nvSpPr>
          <p:cNvPr id="6148" name="Content Placeholder 2">
            <a:extLst>
              <a:ext uri="{FF2B5EF4-FFF2-40B4-BE49-F238E27FC236}">
                <a16:creationId xmlns="" xmlns:a16="http://schemas.microsoft.com/office/drawing/2014/main" id="{A2B8E8E0-CF05-4297-819C-DAC318C65B4B}"/>
              </a:ext>
            </a:extLst>
          </p:cNvPr>
          <p:cNvSpPr txBox="1">
            <a:spLocks/>
          </p:cNvSpPr>
          <p:nvPr/>
        </p:nvSpPr>
        <p:spPr bwMode="auto">
          <a:xfrm>
            <a:off x="284163" y="1254125"/>
            <a:ext cx="8694737" cy="510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 typeface="Arial" panose="020B0604020202020204" pitchFamily="34" charset="0"/>
              <a:buChar char="•"/>
              <a:defRPr/>
            </a:pPr>
            <a:endParaRPr lang="en-US" altLang="es-MX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buClrTx/>
              <a:buFont typeface="Arial" panose="020B0604020202020204" pitchFamily="34" charset="0"/>
              <a:buChar char="•"/>
              <a:defRPr/>
            </a:pPr>
            <a:endParaRPr lang="en-US" altLang="es-MX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buClrTx/>
              <a:buFont typeface="Arial" panose="020B0604020202020204" pitchFamily="34" charset="0"/>
              <a:buChar char="•"/>
              <a:defRPr/>
            </a:pPr>
            <a:r>
              <a:rPr lang="en-US" altLang="es-MX" dirty="0">
                <a:solidFill>
                  <a:srgbClr val="000000"/>
                </a:solidFill>
                <a:latin typeface="Calibri" panose="020F0502020204030204" pitchFamily="34" charset="0"/>
              </a:rPr>
              <a:t>Introduction to data structures</a:t>
            </a:r>
          </a:p>
          <a:p>
            <a:pPr marL="0" indent="0" eaLnBrk="1" hangingPunct="1">
              <a:buClrTx/>
              <a:buFont typeface="Times" panose="02020603050405020304" pitchFamily="18" charset="0"/>
              <a:buNone/>
              <a:defRPr/>
            </a:pPr>
            <a:endParaRPr lang="en-US" altLang="es-MX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buClrTx/>
              <a:buFont typeface="Arial" panose="020B0604020202020204" pitchFamily="34" charset="0"/>
              <a:buChar char="•"/>
              <a:defRPr/>
            </a:pPr>
            <a:r>
              <a:rPr lang="en-US" altLang="es-MX" dirty="0">
                <a:solidFill>
                  <a:srgbClr val="000000"/>
                </a:solidFill>
                <a:latin typeface="Calibri" panose="020F0502020204030204" pitchFamily="34" charset="0"/>
              </a:rPr>
              <a:t>Aspects of software quality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smtClean="0"/>
              <a:t>Data Structure</a:t>
            </a:r>
          </a:p>
        </p:txBody>
      </p:sp>
      <p:sp>
        <p:nvSpPr>
          <p:cNvPr id="9219" name="Marcador de número de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 smtClean="0">
                <a:solidFill>
                  <a:srgbClr val="000000"/>
                </a:solidFill>
              </a:rPr>
              <a:t>1-</a:t>
            </a:r>
            <a:fld id="{E4F34DDC-5152-4E42-86EB-BD6D8B0A6D79}" type="slidenum">
              <a:rPr lang="en-US" altLang="es-MX" sz="10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s-MX" sz="1000" smtClean="0">
              <a:solidFill>
                <a:srgbClr val="000000"/>
              </a:solidFill>
            </a:endParaRPr>
          </a:p>
        </p:txBody>
      </p:sp>
      <p:sp>
        <p:nvSpPr>
          <p:cNvPr id="6148" name="Content Placeholder 2">
            <a:extLst>
              <a:ext uri="{FF2B5EF4-FFF2-40B4-BE49-F238E27FC236}">
                <a16:creationId xmlns="" xmlns:a16="http://schemas.microsoft.com/office/drawing/2014/main" id="{0D1D4335-D683-45E6-AAA1-AE55B632C4D9}"/>
              </a:ext>
            </a:extLst>
          </p:cNvPr>
          <p:cNvSpPr txBox="1">
            <a:spLocks/>
          </p:cNvSpPr>
          <p:nvPr/>
        </p:nvSpPr>
        <p:spPr bwMode="auto">
          <a:xfrm>
            <a:off x="284163" y="1254125"/>
            <a:ext cx="8694737" cy="510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 typeface="Arial" panose="020B0604020202020204" pitchFamily="34" charset="0"/>
              <a:buChar char="•"/>
              <a:defRPr/>
            </a:pPr>
            <a:endParaRPr lang="en-US" altLang="es-MX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eaLnBrk="1" hangingPunct="1">
              <a:buClrTx/>
              <a:buFont typeface="Times" panose="02020603050405020304" pitchFamily="18" charset="0"/>
              <a:buNone/>
              <a:defRPr/>
            </a:pPr>
            <a:r>
              <a:rPr lang="en-US" altLang="es-MX" b="1" dirty="0">
                <a:solidFill>
                  <a:srgbClr val="000000"/>
                </a:solidFill>
                <a:latin typeface="Calibri" panose="020F0502020204030204" pitchFamily="34" charset="0"/>
              </a:rPr>
              <a:t>Definition </a:t>
            </a:r>
            <a:r>
              <a:rPr lang="en-US" altLang="es-MX" sz="1800" dirty="0">
                <a:solidFill>
                  <a:srgbClr val="000000"/>
                </a:solidFill>
                <a:latin typeface="Calibri" panose="020F0502020204030204" pitchFamily="34" charset="0"/>
              </a:rPr>
              <a:t>(very first one)</a:t>
            </a:r>
            <a:endParaRPr lang="en-US" altLang="es-MX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buClrTx/>
              <a:buFont typeface="Arial" panose="020B0604020202020204" pitchFamily="34" charset="0"/>
              <a:buChar char="•"/>
              <a:defRPr/>
            </a:pPr>
            <a:r>
              <a:rPr lang="en-US" altLang="es-MX" dirty="0">
                <a:solidFill>
                  <a:srgbClr val="000000"/>
                </a:solidFill>
                <a:latin typeface="Calibri" panose="020F0502020204030204" pitchFamily="34" charset="0"/>
              </a:rPr>
              <a:t>It is a specialized container for organize and store data values (</a:t>
            </a:r>
            <a:r>
              <a:rPr lang="en-US" altLang="es-MX" sz="1800" dirty="0">
                <a:solidFill>
                  <a:srgbClr val="000000"/>
                </a:solidFill>
                <a:latin typeface="Calibri" panose="020F0502020204030204" pitchFamily="34" charset="0"/>
              </a:rPr>
              <a:t>several</a:t>
            </a:r>
            <a:r>
              <a:rPr lang="en-US" altLang="es-MX" dirty="0">
                <a:solidFill>
                  <a:srgbClr val="000000"/>
                </a:solidFill>
                <a:latin typeface="Calibri" panose="020F0502020204030204" pitchFamily="34" charset="0"/>
              </a:rPr>
              <a:t>). These data values are related among them and their functionalities are carried out by operations (</a:t>
            </a:r>
            <a:r>
              <a:rPr lang="en-US" altLang="es-MX" sz="1800" dirty="0">
                <a:solidFill>
                  <a:srgbClr val="000000"/>
                </a:solidFill>
                <a:latin typeface="Calibri" panose="020F0502020204030204" pitchFamily="34" charset="0"/>
              </a:rPr>
              <a:t>methods</a:t>
            </a:r>
            <a:r>
              <a:rPr lang="en-US" altLang="es-MX" dirty="0">
                <a:solidFill>
                  <a:srgbClr val="000000"/>
                </a:solidFill>
                <a:latin typeface="Calibri" panose="020F0502020204030204" pitchFamily="34" charset="0"/>
              </a:rPr>
              <a:t>).</a:t>
            </a:r>
          </a:p>
          <a:p>
            <a:pPr marL="0" indent="0" eaLnBrk="1" hangingPunct="1">
              <a:buClrTx/>
              <a:buFont typeface="Times" panose="02020603050405020304" pitchFamily="18" charset="0"/>
              <a:buNone/>
              <a:defRPr/>
            </a:pPr>
            <a:endParaRPr lang="en-US" altLang="es-MX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eaLnBrk="1" hangingPunct="1">
              <a:buClrTx/>
              <a:buFont typeface="Times" panose="02020603050405020304" pitchFamily="18" charset="0"/>
              <a:buNone/>
              <a:defRPr/>
            </a:pPr>
            <a:r>
              <a:rPr lang="en-US" altLang="es-MX" b="1" dirty="0">
                <a:solidFill>
                  <a:srgbClr val="000000"/>
                </a:solidFill>
                <a:latin typeface="Calibri" panose="020F0502020204030204" pitchFamily="34" charset="0"/>
              </a:rPr>
              <a:t>Examples</a:t>
            </a:r>
            <a:endParaRPr lang="en-US" altLang="es-MX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buClrTx/>
              <a:buFont typeface="Arial" panose="020B0604020202020204" pitchFamily="34" charset="0"/>
              <a:buChar char="•"/>
              <a:defRPr/>
            </a:pPr>
            <a:r>
              <a:rPr lang="en-US" altLang="es-MX" dirty="0">
                <a:solidFill>
                  <a:srgbClr val="000000"/>
                </a:solidFill>
                <a:latin typeface="Calibri" panose="020F0502020204030204" pitchFamily="34" charset="0"/>
              </a:rPr>
              <a:t>. . .</a:t>
            </a:r>
          </a:p>
          <a:p>
            <a:pPr eaLnBrk="1" hangingPunct="1">
              <a:buClrTx/>
              <a:buFont typeface="Arial" panose="020B0604020202020204" pitchFamily="34" charset="0"/>
              <a:buChar char="•"/>
              <a:defRPr/>
            </a:pPr>
            <a:endParaRPr lang="en-US" altLang="es-MX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 smtClean="0"/>
              <a:t>1-</a:t>
            </a:r>
            <a:fld id="{ACA326EB-E371-43A0-ADBA-0893B2C64984}" type="slidenum">
              <a:rPr lang="en-US" altLang="es-MX" sz="10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s-MX" sz="100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mtClean="0"/>
              <a:t>Software Development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800" i="1" smtClean="0"/>
              <a:t>Software Engineering</a:t>
            </a:r>
            <a:r>
              <a:rPr lang="en-US" altLang="es-MX" sz="2800" smtClean="0"/>
              <a:t> is the study of the techniques and theory that support the development of </a:t>
            </a:r>
            <a:r>
              <a:rPr lang="en-US" altLang="es-MX" sz="2800" b="1" i="1" smtClean="0"/>
              <a:t>high-quality software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 smtClean="0"/>
              <a:t>The focus is on controlling the development process to achieve consistently good results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 smtClean="0"/>
              <a:t>We want to: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MX" sz="2400" smtClean="0"/>
              <a:t>satisfy the </a:t>
            </a:r>
            <a:r>
              <a:rPr lang="en-US" altLang="es-MX" sz="2400" i="1" smtClean="0"/>
              <a:t>client</a:t>
            </a:r>
            <a:r>
              <a:rPr lang="en-US" altLang="es-MX" sz="2400" smtClean="0"/>
              <a:t> – the person or organization who sponsors the development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MX" sz="2400" smtClean="0"/>
              <a:t>meet the needs of the </a:t>
            </a:r>
            <a:r>
              <a:rPr lang="en-US" altLang="es-MX" sz="2400" i="1" smtClean="0"/>
              <a:t>user</a:t>
            </a:r>
            <a:r>
              <a:rPr lang="en-US" altLang="es-MX" sz="2400" smtClean="0"/>
              <a:t> – the people using the software for its intended purpose</a:t>
            </a:r>
          </a:p>
          <a:p>
            <a:pPr eaLnBrk="1" hangingPunct="1">
              <a:lnSpc>
                <a:spcPct val="90000"/>
              </a:lnSpc>
            </a:pPr>
            <a:endParaRPr lang="en-US" altLang="es-MX" sz="2800" smtClean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 smtClean="0"/>
              <a:t>1-</a:t>
            </a:r>
            <a:fld id="{07CF429F-E229-4A71-B5EB-69304244F893}" type="slidenum">
              <a:rPr lang="en-US" altLang="es-MX" sz="10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s-MX" sz="1000" smtClean="0"/>
          </a:p>
        </p:txBody>
      </p:sp>
      <p:sp>
        <p:nvSpPr>
          <p:cNvPr id="1126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mtClean="0"/>
              <a:t>Goals of Software Engineering</a:t>
            </a:r>
          </a:p>
        </p:txBody>
      </p:sp>
      <p:sp>
        <p:nvSpPr>
          <p:cNvPr id="1126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800" smtClean="0"/>
              <a:t>Solve the right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MX" sz="2400" smtClean="0"/>
              <a:t>more difficult than it might seem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MX" sz="2400" smtClean="0"/>
              <a:t>client interaction is key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 smtClean="0"/>
              <a:t>Deliver a solution on time and under budget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MX" sz="2400" smtClean="0"/>
              <a:t>there are always trade-offs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 smtClean="0"/>
              <a:t>Deliver a </a:t>
            </a:r>
            <a:r>
              <a:rPr lang="en-US" altLang="es-MX" sz="2800" i="1" smtClean="0"/>
              <a:t>high-quality 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MX" sz="2400" smtClean="0"/>
              <a:t>we must consider the needs of various </a:t>
            </a:r>
            <a:r>
              <a:rPr lang="en-US" altLang="es-MX" sz="2400" i="1" smtClean="0"/>
              <a:t>stakeholders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 smtClean="0"/>
              <a:t>Accomplish it all in an ethical manner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 smtClean="0"/>
              <a:t>1-</a:t>
            </a:r>
            <a:fld id="{A7825260-0E56-43D0-9EF1-417B2B790392}" type="slidenum">
              <a:rPr lang="en-US" altLang="es-MX" sz="10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s-MX" sz="1000" smtClean="0"/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z="3200" smtClean="0"/>
              <a:t>Aspects of software quality</a:t>
            </a:r>
            <a:endParaRPr lang="en-US" altLang="es-MX" smtClean="0"/>
          </a:p>
        </p:txBody>
      </p:sp>
      <p:pic>
        <p:nvPicPr>
          <p:cNvPr id="1229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83590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smtClean="0"/>
              <a:t>Data Structures</a:t>
            </a:r>
          </a:p>
        </p:txBody>
      </p:sp>
      <p:sp>
        <p:nvSpPr>
          <p:cNvPr id="13315" name="Marcador de número de diapositiva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 smtClean="0"/>
              <a:t>1-</a:t>
            </a:r>
            <a:fld id="{450B42C8-C65C-4A53-8EBF-F20DC6EDCA7B}" type="slidenum">
              <a:rPr lang="en-US" altLang="es-MX" sz="10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s-MX" sz="1000" smtClean="0"/>
          </a:p>
        </p:txBody>
      </p:sp>
      <p:sp>
        <p:nvSpPr>
          <p:cNvPr id="13316" name="Content Placeholder 2"/>
          <p:cNvSpPr txBox="1">
            <a:spLocks/>
          </p:cNvSpPr>
          <p:nvPr/>
        </p:nvSpPr>
        <p:spPr bwMode="auto">
          <a:xfrm>
            <a:off x="284163" y="1254125"/>
            <a:ext cx="8694737" cy="510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 typeface="Arial" panose="020B0604020202020204" pitchFamily="34" charset="0"/>
              <a:buChar char="•"/>
            </a:pPr>
            <a:r>
              <a:rPr lang="en-US" altLang="es-MX">
                <a:solidFill>
                  <a:srgbClr val="000000"/>
                </a:solidFill>
                <a:latin typeface="Calibri" panose="020F0502020204030204" pitchFamily="34" charset="0"/>
              </a:rPr>
              <a:t>The data structures to be examined in this book lay the foundation for developing complex software</a:t>
            </a:r>
          </a:p>
          <a:p>
            <a:pPr eaLnBrk="1" hangingPunct="1">
              <a:buClrTx/>
              <a:buFont typeface="Arial" panose="020B0604020202020204" pitchFamily="34" charset="0"/>
              <a:buChar char="•"/>
            </a:pPr>
            <a:r>
              <a:rPr lang="en-US" altLang="es-MX">
                <a:solidFill>
                  <a:srgbClr val="000000"/>
                </a:solidFill>
                <a:latin typeface="Calibri" panose="020F0502020204030204" pitchFamily="34" charset="0"/>
              </a:rPr>
              <a:t>Software Engineering techniques are needed as our software grows more complex</a:t>
            </a:r>
          </a:p>
          <a:p>
            <a:pPr eaLnBrk="1" hangingPunct="1">
              <a:buClrTx/>
              <a:buFont typeface="Arial" panose="020B0604020202020204" pitchFamily="34" charset="0"/>
              <a:buChar char="•"/>
            </a:pPr>
            <a:r>
              <a:rPr lang="en-US" altLang="es-MX">
                <a:solidFill>
                  <a:srgbClr val="000000"/>
                </a:solidFill>
                <a:latin typeface="Calibri" panose="020F0502020204030204" pitchFamily="34" charset="0"/>
              </a:rPr>
              <a:t>As we discuss data structures, we will also practice good software engineering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 smtClean="0"/>
              <a:t>1-</a:t>
            </a:r>
            <a:fld id="{54786AFB-2690-45D4-A956-CFD2166D875D}" type="slidenum">
              <a:rPr lang="en-US" altLang="es-MX" sz="100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s-MX" sz="100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mtClean="0"/>
              <a:t>A Physical Example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s-MX" sz="2800" smtClean="0"/>
              <a:t>Consider the problem of storage containers being unloaded at a dock</a:t>
            </a:r>
          </a:p>
          <a:p>
            <a:pPr eaLnBrk="1" hangingPunct="1"/>
            <a:r>
              <a:rPr lang="en-US" altLang="es-MX" sz="2800" smtClean="0"/>
              <a:t>Containers could immediately be loaded onto waiting trains and trucks</a:t>
            </a:r>
          </a:p>
          <a:p>
            <a:pPr lvl="1" eaLnBrk="1" hangingPunct="1"/>
            <a:r>
              <a:rPr lang="en-US" altLang="es-MX" sz="2400" smtClean="0"/>
              <a:t>Efficient for the dock workers but not very efficient for the railroad and trucking companies (because the trains and trucks have to wait)</a:t>
            </a:r>
          </a:p>
          <a:p>
            <a:pPr eaLnBrk="1" hangingPunct="1"/>
            <a:endParaRPr lang="en-US" altLang="es-MX" smtClean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 smtClean="0"/>
              <a:t>1-</a:t>
            </a:r>
            <a:fld id="{1F6100E4-0D7E-42DC-BD98-098D82EE6938}" type="slidenum">
              <a:rPr lang="en-US" altLang="es-MX" sz="100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s-MX" sz="1000" smtClean="0"/>
          </a:p>
        </p:txBody>
      </p:sp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mtClean="0"/>
              <a:t>Physical Example (continued)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s-MX" smtClean="0"/>
              <a:t>What do we know about each container?</a:t>
            </a:r>
          </a:p>
          <a:p>
            <a:pPr lvl="1" eaLnBrk="1" hangingPunct="1"/>
            <a:r>
              <a:rPr lang="en-US" altLang="es-MX" smtClean="0"/>
              <a:t>Same size and shape</a:t>
            </a:r>
          </a:p>
          <a:p>
            <a:pPr lvl="1" eaLnBrk="1" hangingPunct="1"/>
            <a:r>
              <a:rPr lang="en-US" altLang="es-MX" smtClean="0"/>
              <a:t>Each has a unique ID</a:t>
            </a:r>
          </a:p>
          <a:p>
            <a:pPr lvl="1" eaLnBrk="1" hangingPunct="1"/>
            <a:r>
              <a:rPr lang="en-US" altLang="es-MX" smtClean="0"/>
              <a:t>Dock workers do not need to know what is in each container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4">
  <a:themeElements>
    <a:clrScheme name="Presentation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sentation4">
      <a:majorFont>
        <a:latin typeface="Arial"/>
        <a:ea typeface="ヒラギノ角ゴ Pro W3"/>
        <a:cs typeface="Arial"/>
      </a:majorFont>
      <a:minorFont>
        <a:latin typeface="Arial"/>
        <a:ea typeface="ヒラギノ角ゴ Pro W3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5" charset="0"/>
          </a:defRPr>
        </a:defPPr>
      </a:lstStyle>
    </a:lnDef>
  </a:objectDefaults>
  <a:extraClrSchemeLst>
    <a:extraClrScheme>
      <a:clrScheme name="Presentation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resentation4">
  <a:themeElements>
    <a:clrScheme name="Presentation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sentation4">
      <a:majorFont>
        <a:latin typeface="Arial"/>
        <a:ea typeface="ヒラギノ角ゴ Pro W3"/>
        <a:cs typeface="Arial"/>
      </a:majorFont>
      <a:minorFont>
        <a:latin typeface="Arial"/>
        <a:ea typeface="ヒラギノ角ゴ Pro W3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5" charset="0"/>
          </a:defRPr>
        </a:defPPr>
      </a:lstStyle>
    </a:lnDef>
  </a:objectDefaults>
  <a:extraClrSchemeLst>
    <a:extraClrScheme>
      <a:clrScheme name="Presentation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</TotalTime>
  <Words>598</Words>
  <Application>Microsoft Office PowerPoint</Application>
  <PresentationFormat>Presentación en pantalla (4:3)</PresentationFormat>
  <Paragraphs>89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3" baseType="lpstr">
      <vt:lpstr>ＭＳ Ｐゴシック</vt:lpstr>
      <vt:lpstr>Arial</vt:lpstr>
      <vt:lpstr>Calibri</vt:lpstr>
      <vt:lpstr>Tahoma</vt:lpstr>
      <vt:lpstr>Times</vt:lpstr>
      <vt:lpstr>Times New Roman</vt:lpstr>
      <vt:lpstr>ヒラギノ角ゴ Pro W3</vt:lpstr>
      <vt:lpstr>Presentation4</vt:lpstr>
      <vt:lpstr>1_Presentation4</vt:lpstr>
      <vt:lpstr>CHAPTER 1: Introduction</vt:lpstr>
      <vt:lpstr>Chapter Scope</vt:lpstr>
      <vt:lpstr>Data Structure</vt:lpstr>
      <vt:lpstr>Software Development</vt:lpstr>
      <vt:lpstr>Goals of Software Engineering</vt:lpstr>
      <vt:lpstr>Aspects of software quality</vt:lpstr>
      <vt:lpstr>Data Structures</vt:lpstr>
      <vt:lpstr>A Physical Example</vt:lpstr>
      <vt:lpstr>Physical Example (continued)</vt:lpstr>
      <vt:lpstr>Physical Example: solution 1</vt:lpstr>
      <vt:lpstr>Physical Example: solution 2</vt:lpstr>
      <vt:lpstr>Physical Example: solution 3</vt:lpstr>
      <vt:lpstr>Physical Example: solution 4</vt:lpstr>
      <vt:lpstr>Physical Example: solution 4 (cont.)</vt:lpstr>
    </vt:vector>
  </TitlesOfParts>
  <Manager/>
  <Company>뿿쨰뿿줠ą辬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</dc:title>
  <dc:subject/>
  <dc:creator>mark temelko</dc:creator>
  <cp:keywords/>
  <dc:description/>
  <cp:lastModifiedBy>JOSE RAMON RIOS SANCHEZ</cp:lastModifiedBy>
  <cp:revision>58</cp:revision>
  <cp:lastPrinted>2018-01-15T23:08:28Z</cp:lastPrinted>
  <dcterms:created xsi:type="dcterms:W3CDTF">2009-03-10T18:12:20Z</dcterms:created>
  <dcterms:modified xsi:type="dcterms:W3CDTF">2019-01-14T23:23:54Z</dcterms:modified>
  <cp:category/>
</cp:coreProperties>
</file>