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383" r:id="rId2"/>
    <p:sldId id="380" r:id="rId3"/>
    <p:sldId id="381" r:id="rId4"/>
    <p:sldId id="382" r:id="rId5"/>
    <p:sldId id="386" r:id="rId6"/>
    <p:sldId id="384" r:id="rId7"/>
    <p:sldId id="385" r:id="rId8"/>
  </p:sldIdLst>
  <p:sldSz cx="9144000" cy="6858000" type="screen4x3"/>
  <p:notesSz cx="7302500" cy="9586913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92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7488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997BE7A-A012-4F97-95EC-9C7F24E4C409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0693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7488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19D0ACA-8B25-4F93-AC00-DE0E6C0F3C9F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592175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</a:rPr>
              <a:t> © 2010 Pearson Addison-Wesley. All rights reserved.</a:t>
            </a:r>
            <a:r>
              <a:rPr lang="en-US" sz="1200">
                <a:solidFill>
                  <a:srgbClr val="D9EAFF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</a:rPr>
                <a:t>Addison Wesley </a:t>
              </a:r>
              <a:r>
                <a:rPr lang="en-US" sz="1100">
                  <a:latin typeface="Arial" charset="0"/>
                </a:rPr>
                <a:t>is an imprint of</a:t>
              </a:r>
              <a:endParaRPr lang="en-US" sz="1100" b="1">
                <a:latin typeface="Arial" charset="0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69804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-108" charset="0"/>
            </a:endParaRPr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41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28701E9F-FE9C-4E2E-AC19-808217CD2507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6001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FE827EF-546C-4617-9094-0B771932EE1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829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245EFB90-D5EA-4974-9D03-7F4FA2C30C9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2142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751D5158-70EC-4BBD-9A16-167D011F4584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1550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D4E901AA-7B70-4906-A1A9-023205E1029A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50833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C9CC9CBD-E5B8-441A-8BFF-46C9A9F6CEB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79627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1C5407FD-1D18-4767-BA4C-20680393205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9489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325F817-AF96-4833-95E5-5F0BF1F0E88E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09379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4DE95E3-AE74-4FC2-B0C5-EEE70E830237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33236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17017092-A446-463E-975E-301E03E3DA1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2739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s-MX"/>
              <a:t>1-</a:t>
            </a:r>
            <a:fld id="{7844ED40-5442-42B8-BE6F-F1DF5B15AE92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pPr algn="r"/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31B0015F-532F-4AB4-9635-6493A0A175C2}" type="slidenum"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err="1" smtClean="0"/>
              <a:t>Import</a:t>
            </a:r>
            <a:r>
              <a:rPr lang="es-MX" sz="3200" dirty="0" smtClean="0"/>
              <a:t> </a:t>
            </a:r>
            <a:r>
              <a:rPr lang="es-MX" sz="3200" dirty="0" err="1" smtClean="0"/>
              <a:t>Class</a:t>
            </a:r>
            <a:r>
              <a:rPr lang="es-MX" sz="3200" dirty="0" smtClean="0"/>
              <a:t>(es</a:t>
            </a:r>
            <a:r>
              <a:rPr lang="es-MX" sz="3200" dirty="0"/>
              <a:t>) </a:t>
            </a:r>
            <a:r>
              <a:rPr lang="es-MX" sz="3200" dirty="0" err="1"/>
              <a:t>from</a:t>
            </a:r>
            <a:r>
              <a:rPr lang="es-MX" sz="3200" dirty="0"/>
              <a:t> </a:t>
            </a:r>
            <a:r>
              <a:rPr lang="es-MX" sz="3200" dirty="0" err="1"/>
              <a:t>another</a:t>
            </a:r>
            <a:r>
              <a:rPr lang="es-MX" sz="3200" dirty="0"/>
              <a:t> Project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want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i="1" dirty="0" err="1"/>
              <a:t>import</a:t>
            </a:r>
            <a:r>
              <a:rPr lang="es-MX" dirty="0"/>
              <a:t>, a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several</a:t>
            </a:r>
            <a:r>
              <a:rPr lang="es-MX" dirty="0"/>
              <a:t> clases, </a:t>
            </a:r>
            <a:r>
              <a:rPr lang="es-MX" dirty="0" err="1"/>
              <a:t>contained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package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another</a:t>
            </a:r>
            <a:r>
              <a:rPr lang="es-MX" dirty="0"/>
              <a:t> Project,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highly</a:t>
            </a:r>
            <a:r>
              <a:rPr lang="es-MX" dirty="0"/>
              <a:t> </a:t>
            </a:r>
            <a:r>
              <a:rPr lang="es-MX" dirty="0" err="1"/>
              <a:t>recommended</a:t>
            </a:r>
            <a:r>
              <a:rPr lang="es-MX" dirty="0"/>
              <a:t> to place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other</a:t>
            </a:r>
            <a:r>
              <a:rPr lang="es-MX" dirty="0"/>
              <a:t> Project </a:t>
            </a:r>
            <a:r>
              <a:rPr lang="es-MX" dirty="0" err="1"/>
              <a:t>inside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same</a:t>
            </a:r>
            <a:r>
              <a:rPr lang="es-MX" dirty="0"/>
              <a:t> </a:t>
            </a:r>
            <a:r>
              <a:rPr lang="es-MX" dirty="0" err="1"/>
              <a:t>directory</a:t>
            </a:r>
            <a:r>
              <a:rPr lang="es-MX" dirty="0"/>
              <a:t> (folder),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Libraries</a:t>
            </a:r>
            <a:r>
              <a:rPr lang="es-MX" dirty="0"/>
              <a:t> folder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current</a:t>
            </a:r>
            <a:r>
              <a:rPr lang="es-MX" dirty="0"/>
              <a:t> Project.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/>
              <a:t>1-</a:t>
            </a:r>
            <a:fld id="{245EFB90-D5EA-4974-9D03-7F4FA2C30C9B}" type="slidenum">
              <a:rPr lang="en-US" altLang="es-MX" smtClean="0"/>
              <a:pPr/>
              <a:t>1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04704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step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495800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 err="1"/>
              <a:t>Inside</a:t>
            </a:r>
            <a:r>
              <a:rPr lang="es-MX" sz="2400" dirty="0"/>
              <a:t> </a:t>
            </a:r>
            <a:r>
              <a:rPr lang="es-MX" sz="2400" dirty="0" err="1"/>
              <a:t>your</a:t>
            </a:r>
            <a:r>
              <a:rPr lang="es-MX" sz="2400" dirty="0"/>
              <a:t> Project, </a:t>
            </a:r>
            <a:r>
              <a:rPr lang="es-MX" sz="2400" dirty="0" err="1"/>
              <a:t>on</a:t>
            </a:r>
            <a:r>
              <a:rPr lang="es-MX" sz="2400" dirty="0"/>
              <a:t> </a:t>
            </a:r>
            <a:r>
              <a:rPr lang="es-MX" sz="2400" i="1" dirty="0" err="1"/>
              <a:t>Libraries</a:t>
            </a:r>
            <a:r>
              <a:rPr lang="es-MX" sz="2400" dirty="0"/>
              <a:t>, </a:t>
            </a:r>
            <a:r>
              <a:rPr lang="es-MX" sz="2400" dirty="0" err="1"/>
              <a:t>Right</a:t>
            </a:r>
            <a:r>
              <a:rPr lang="es-MX" sz="2400" dirty="0"/>
              <a:t> </a:t>
            </a:r>
            <a:r>
              <a:rPr lang="es-MX" sz="2400" dirty="0" err="1"/>
              <a:t>Click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mouse: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                                                                         </a:t>
            </a:r>
            <a:r>
              <a:rPr lang="es-MX" sz="2400" dirty="0" err="1"/>
              <a:t>then</a:t>
            </a:r>
            <a:r>
              <a:rPr lang="es-MX" sz="2400" dirty="0"/>
              <a:t> </a:t>
            </a:r>
            <a:r>
              <a:rPr lang="es-MX" sz="2400" dirty="0" err="1"/>
              <a:t>select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                                                                         </a:t>
            </a:r>
            <a:r>
              <a:rPr lang="es-MX" sz="2400" dirty="0" err="1"/>
              <a:t>Add</a:t>
            </a:r>
            <a:r>
              <a:rPr lang="es-MX" sz="2400" dirty="0"/>
              <a:t> Project…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/>
              <a:t>1-</a:t>
            </a:r>
            <a:fld id="{245EFB90-D5EA-4974-9D03-7F4FA2C30C9B}" type="slidenum">
              <a:rPr lang="en-US" altLang="es-MX" smtClean="0"/>
              <a:pPr/>
              <a:t>2</a:t>
            </a:fld>
            <a:endParaRPr lang="en-US" alt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52600"/>
            <a:ext cx="4556760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8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step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 err="1"/>
              <a:t>Select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another</a:t>
            </a:r>
            <a:r>
              <a:rPr lang="es-MX" sz="2400" dirty="0"/>
              <a:t> Project, </a:t>
            </a:r>
            <a:r>
              <a:rPr lang="es-MX" sz="2400" dirty="0" err="1"/>
              <a:t>e.g</a:t>
            </a:r>
            <a:r>
              <a:rPr lang="es-MX" sz="2400" dirty="0"/>
              <a:t>. </a:t>
            </a:r>
            <a:r>
              <a:rPr lang="es-MX" sz="2400" dirty="0" err="1"/>
              <a:t>ADTs</a:t>
            </a:r>
            <a:r>
              <a:rPr lang="es-MX" sz="2400" dirty="0"/>
              <a:t>, shows up </a:t>
            </a:r>
            <a:r>
              <a:rPr lang="es-MX" sz="2400" dirty="0" err="1"/>
              <a:t>an</a:t>
            </a:r>
            <a:r>
              <a:rPr lang="es-MX" sz="2400" dirty="0"/>
              <a:t> “ADTs.jar”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                                                                                        </a:t>
            </a:r>
            <a:r>
              <a:rPr lang="es-MX" sz="2400" dirty="0" err="1"/>
              <a:t>Now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                                                                                       </a:t>
            </a:r>
            <a:r>
              <a:rPr lang="es-MX" sz="2400" dirty="0" err="1"/>
              <a:t>Add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                                                                                       Project</a:t>
            </a:r>
          </a:p>
          <a:p>
            <a:pPr marL="0" indent="0">
              <a:buNone/>
            </a:pPr>
            <a:r>
              <a:rPr lang="es-MX" sz="2400" dirty="0"/>
              <a:t>                                                                                       </a:t>
            </a:r>
            <a:r>
              <a:rPr lang="es-MX" sz="2400" dirty="0" err="1"/>
              <a:t>Jar</a:t>
            </a:r>
            <a:r>
              <a:rPr lang="es-MX" sz="2400" dirty="0"/>
              <a:t> Files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/>
              <a:t>1-</a:t>
            </a:r>
            <a:fld id="{245EFB90-D5EA-4974-9D03-7F4FA2C30C9B}" type="slidenum">
              <a:rPr lang="en-US" altLang="es-MX" smtClean="0"/>
              <a:pPr/>
              <a:t>3</a:t>
            </a:fld>
            <a:endParaRPr lang="en-US" alt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1615708"/>
            <a:ext cx="7429500" cy="48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2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Third</a:t>
            </a:r>
            <a:r>
              <a:rPr lang="es-MX" dirty="0"/>
              <a:t> </a:t>
            </a:r>
            <a:r>
              <a:rPr lang="es-MX" dirty="0" err="1"/>
              <a:t>step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343400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/>
              <a:t>Open </a:t>
            </a:r>
            <a:r>
              <a:rPr lang="es-MX" sz="2400" i="1" dirty="0" err="1"/>
              <a:t>Libraries</a:t>
            </a:r>
            <a:r>
              <a:rPr lang="es-MX" sz="2400" i="1" dirty="0"/>
              <a:t>,</a:t>
            </a:r>
            <a:r>
              <a:rPr lang="es-MX" sz="2400" dirty="0"/>
              <a:t> and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aggregated</a:t>
            </a:r>
            <a:r>
              <a:rPr lang="es-MX" sz="2400" dirty="0"/>
              <a:t> Project shows up in a “.</a:t>
            </a:r>
            <a:r>
              <a:rPr lang="es-MX" sz="2400" dirty="0" err="1"/>
              <a:t>jar</a:t>
            </a:r>
            <a:r>
              <a:rPr lang="es-MX" sz="2400" dirty="0"/>
              <a:t>” file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/>
              <a:t>1-</a:t>
            </a:r>
            <a:fld id="{245EFB90-D5EA-4974-9D03-7F4FA2C30C9B}" type="slidenum">
              <a:rPr lang="en-US" altLang="es-MX" smtClean="0"/>
              <a:pPr/>
              <a:t>4</a:t>
            </a:fld>
            <a:endParaRPr lang="en-US" alt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05000"/>
            <a:ext cx="4519613" cy="355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2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Notes </a:t>
            </a:r>
            <a:r>
              <a:rPr lang="es-MX" dirty="0" err="1"/>
              <a:t>about</a:t>
            </a:r>
            <a:r>
              <a:rPr lang="es-MX" dirty="0"/>
              <a:t> “.</a:t>
            </a:r>
            <a:r>
              <a:rPr lang="es-MX" dirty="0" err="1"/>
              <a:t>jar</a:t>
            </a:r>
            <a:r>
              <a:rPr lang="es-MX" dirty="0"/>
              <a:t>” files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 marL="0" indent="0">
              <a:buNone/>
            </a:pPr>
            <a:r>
              <a:rPr lang="es-MX" dirty="0" err="1"/>
              <a:t>E.g</a:t>
            </a:r>
            <a:r>
              <a:rPr lang="es-MX" dirty="0"/>
              <a:t>. ADTs.jar </a:t>
            </a:r>
            <a:r>
              <a:rPr lang="es-MX" dirty="0" err="1"/>
              <a:t>is</a:t>
            </a:r>
            <a:r>
              <a:rPr lang="es-MX" dirty="0"/>
              <a:t> a JAR file:</a:t>
            </a:r>
          </a:p>
          <a:p>
            <a:r>
              <a:rPr lang="es-MX" dirty="0"/>
              <a:t>JAR stands </a:t>
            </a:r>
            <a:r>
              <a:rPr lang="es-MX" dirty="0" err="1"/>
              <a:t>for</a:t>
            </a:r>
            <a:r>
              <a:rPr lang="es-MX" dirty="0"/>
              <a:t> Java </a:t>
            </a:r>
            <a:r>
              <a:rPr lang="es-MX" dirty="0" err="1"/>
              <a:t>ARchive</a:t>
            </a:r>
            <a:endParaRPr lang="es-MX" dirty="0"/>
          </a:p>
          <a:p>
            <a:r>
              <a:rPr lang="es-MX" dirty="0"/>
              <a:t>JAR </a:t>
            </a:r>
            <a:r>
              <a:rPr lang="es-MX" dirty="0" err="1"/>
              <a:t>is</a:t>
            </a:r>
            <a:r>
              <a:rPr lang="es-MX" dirty="0"/>
              <a:t> a </a:t>
            </a:r>
            <a:r>
              <a:rPr lang="es-MX" dirty="0" err="1"/>
              <a:t>package</a:t>
            </a:r>
            <a:r>
              <a:rPr lang="es-MX" dirty="0"/>
              <a:t> file </a:t>
            </a:r>
            <a:r>
              <a:rPr lang="es-MX" dirty="0" err="1"/>
              <a:t>format</a:t>
            </a:r>
            <a:r>
              <a:rPr lang="es-MX" dirty="0"/>
              <a:t>, </a:t>
            </a:r>
            <a:r>
              <a:rPr lang="es-MX" dirty="0" err="1"/>
              <a:t>typically</a:t>
            </a:r>
            <a:r>
              <a:rPr lang="es-MX" dirty="0"/>
              <a:t> </a:t>
            </a:r>
            <a:r>
              <a:rPr lang="es-MX" dirty="0" err="1"/>
              <a:t>used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aggregate</a:t>
            </a:r>
            <a:r>
              <a:rPr lang="es-MX" dirty="0"/>
              <a:t> </a:t>
            </a:r>
            <a:r>
              <a:rPr lang="es-MX" dirty="0" err="1"/>
              <a:t>many</a:t>
            </a:r>
            <a:r>
              <a:rPr lang="es-MX" dirty="0"/>
              <a:t> Java </a:t>
            </a:r>
            <a:r>
              <a:rPr lang="es-MX" dirty="0" err="1"/>
              <a:t>Class</a:t>
            </a:r>
            <a:r>
              <a:rPr lang="es-MX" dirty="0"/>
              <a:t> files</a:t>
            </a:r>
          </a:p>
          <a:p>
            <a:r>
              <a:rPr lang="es-MX" dirty="0"/>
              <a:t>A JAR file </a:t>
            </a:r>
            <a:r>
              <a:rPr lang="es-MX" dirty="0" err="1"/>
              <a:t>stores</a:t>
            </a:r>
            <a:r>
              <a:rPr lang="es-MX" dirty="0"/>
              <a:t> </a:t>
            </a:r>
            <a:r>
              <a:rPr lang="es-MX" dirty="0" err="1"/>
              <a:t>resources</a:t>
            </a:r>
            <a:r>
              <a:rPr lang="es-MX" dirty="0"/>
              <a:t> (folders, </a:t>
            </a:r>
            <a:r>
              <a:rPr lang="es-MX" dirty="0" err="1"/>
              <a:t>text</a:t>
            </a:r>
            <a:r>
              <a:rPr lang="es-MX" dirty="0"/>
              <a:t>, .java files, </a:t>
            </a:r>
            <a:r>
              <a:rPr lang="es-MX" dirty="0" err="1"/>
              <a:t>images</a:t>
            </a:r>
            <a:r>
              <a:rPr lang="es-MX" dirty="0"/>
              <a:t>, .</a:t>
            </a:r>
            <a:r>
              <a:rPr lang="es-MX" dirty="0" err="1"/>
              <a:t>class</a:t>
            </a:r>
            <a:r>
              <a:rPr lang="es-MX" dirty="0"/>
              <a:t> files , </a:t>
            </a:r>
            <a:r>
              <a:rPr lang="es-MX" dirty="0" err="1"/>
              <a:t>etc</a:t>
            </a:r>
            <a:r>
              <a:rPr lang="es-MX" dirty="0"/>
              <a:t>)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whole</a:t>
            </a:r>
            <a:r>
              <a:rPr lang="es-MX" dirty="0"/>
              <a:t> Project,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related</a:t>
            </a:r>
            <a:r>
              <a:rPr lang="es-MX" dirty="0"/>
              <a:t>,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keep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pieces</a:t>
            </a:r>
            <a:r>
              <a:rPr lang="es-MX" dirty="0"/>
              <a:t> </a:t>
            </a:r>
            <a:r>
              <a:rPr lang="es-MX" dirty="0" err="1"/>
              <a:t>together</a:t>
            </a:r>
            <a:endParaRPr lang="es-MX" dirty="0"/>
          </a:p>
          <a:p>
            <a:r>
              <a:rPr lang="es-MX" dirty="0"/>
              <a:t>A JAR file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built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ZIP </a:t>
            </a:r>
            <a:r>
              <a:rPr lang="es-MX" dirty="0" err="1"/>
              <a:t>format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/>
              <a:t>1-</a:t>
            </a:r>
            <a:fld id="{245EFB90-D5EA-4974-9D03-7F4FA2C30C9B}" type="slidenum">
              <a:rPr lang="en-US" altLang="es-MX" smtClean="0"/>
              <a:pPr/>
              <a:t>5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40318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Taking</a:t>
            </a:r>
            <a:r>
              <a:rPr lang="es-MX" dirty="0"/>
              <a:t> </a:t>
            </a:r>
            <a:r>
              <a:rPr lang="es-MX" dirty="0" err="1"/>
              <a:t>care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updatings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What’s</a:t>
            </a:r>
            <a:r>
              <a:rPr lang="es-MX" dirty="0"/>
              <a:t> </a:t>
            </a:r>
            <a:r>
              <a:rPr lang="es-MX" dirty="0" err="1"/>
              <a:t>going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other</a:t>
            </a:r>
            <a:r>
              <a:rPr lang="es-MX" dirty="0"/>
              <a:t> Project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modified</a:t>
            </a:r>
            <a:r>
              <a:rPr lang="es-MX" dirty="0"/>
              <a:t>, </a:t>
            </a:r>
            <a:r>
              <a:rPr lang="es-MX" dirty="0" err="1"/>
              <a:t>then</a:t>
            </a:r>
            <a:r>
              <a:rPr lang="es-MX" dirty="0"/>
              <a:t> </a:t>
            </a:r>
            <a:r>
              <a:rPr lang="es-MX" dirty="0" err="1"/>
              <a:t>compiled</a:t>
            </a:r>
            <a:r>
              <a:rPr lang="es-MX" dirty="0"/>
              <a:t> </a:t>
            </a:r>
            <a:r>
              <a:rPr lang="es-MX" dirty="0" err="1"/>
              <a:t>again</a:t>
            </a:r>
            <a:r>
              <a:rPr lang="es-MX" dirty="0"/>
              <a:t>, and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notice</a:t>
            </a:r>
            <a:r>
              <a:rPr lang="es-MX" dirty="0"/>
              <a:t> no </a:t>
            </a:r>
            <a:r>
              <a:rPr lang="es-MX" dirty="0" err="1"/>
              <a:t>change</a:t>
            </a:r>
            <a:r>
              <a:rPr lang="es-MX" dirty="0"/>
              <a:t> at </a:t>
            </a:r>
            <a:r>
              <a:rPr lang="es-MX" dirty="0" err="1"/>
              <a:t>all</a:t>
            </a:r>
            <a:r>
              <a:rPr lang="es-MX" dirty="0"/>
              <a:t>:</a:t>
            </a:r>
          </a:p>
          <a:p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,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</a:t>
            </a:r>
            <a:r>
              <a:rPr lang="es-MX" dirty="0" err="1"/>
              <a:t>remove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“.</a:t>
            </a:r>
            <a:r>
              <a:rPr lang="es-MX" dirty="0" err="1"/>
              <a:t>jar</a:t>
            </a:r>
            <a:r>
              <a:rPr lang="es-MX" dirty="0"/>
              <a:t>”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i="1" dirty="0" err="1"/>
              <a:t>Libraries</a:t>
            </a:r>
            <a:r>
              <a:rPr lang="es-MX" dirty="0"/>
              <a:t> </a:t>
            </a:r>
          </a:p>
          <a:p>
            <a:r>
              <a:rPr lang="es-MX" dirty="0" err="1"/>
              <a:t>Then</a:t>
            </a:r>
            <a:r>
              <a:rPr lang="es-MX" dirty="0"/>
              <a:t>,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</a:t>
            </a:r>
            <a:r>
              <a:rPr lang="es-MX" dirty="0" err="1"/>
              <a:t>repeat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three</a:t>
            </a:r>
            <a:r>
              <a:rPr lang="es-MX" dirty="0"/>
              <a:t> </a:t>
            </a:r>
            <a:r>
              <a:rPr lang="es-MX" dirty="0" err="1"/>
              <a:t>steps</a:t>
            </a:r>
            <a:r>
              <a:rPr lang="es-MX" dirty="0"/>
              <a:t> (</a:t>
            </a:r>
            <a:r>
              <a:rPr lang="es-MX" dirty="0" err="1"/>
              <a:t>first</a:t>
            </a:r>
            <a:r>
              <a:rPr lang="es-MX" dirty="0"/>
              <a:t>, </a:t>
            </a:r>
            <a:r>
              <a:rPr lang="es-MX" dirty="0" err="1"/>
              <a:t>second</a:t>
            </a:r>
            <a:r>
              <a:rPr lang="es-MX" dirty="0"/>
              <a:t> and </a:t>
            </a:r>
            <a:r>
              <a:rPr lang="es-MX" dirty="0" err="1"/>
              <a:t>third</a:t>
            </a:r>
            <a:r>
              <a:rPr lang="es-MX" dirty="0"/>
              <a:t>),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a new </a:t>
            </a:r>
            <a:r>
              <a:rPr lang="es-MX" dirty="0" err="1"/>
              <a:t>updated</a:t>
            </a:r>
            <a:r>
              <a:rPr lang="es-MX" dirty="0"/>
              <a:t> versión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Project, </a:t>
            </a:r>
            <a:r>
              <a:rPr lang="es-MX" dirty="0" err="1"/>
              <a:t>inside</a:t>
            </a:r>
            <a:r>
              <a:rPr lang="es-MX" dirty="0"/>
              <a:t> a “.</a:t>
            </a:r>
            <a:r>
              <a:rPr lang="es-MX" dirty="0" err="1"/>
              <a:t>jar</a:t>
            </a:r>
            <a:r>
              <a:rPr lang="es-MX" dirty="0"/>
              <a:t>” file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/>
              <a:t>1-</a:t>
            </a:r>
            <a:fld id="{245EFB90-D5EA-4974-9D03-7F4FA2C30C9B}" type="slidenum">
              <a:rPr lang="en-US" altLang="es-MX" smtClean="0"/>
              <a:pPr/>
              <a:t>6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45550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Last</a:t>
            </a:r>
            <a:r>
              <a:rPr lang="es-MX" dirty="0"/>
              <a:t> </a:t>
            </a:r>
            <a:r>
              <a:rPr lang="es-MX" dirty="0" err="1"/>
              <a:t>step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Inside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:</a:t>
            </a:r>
          </a:p>
          <a:p>
            <a:r>
              <a:rPr lang="es-MX" dirty="0" err="1"/>
              <a:t>Type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import</a:t>
            </a:r>
            <a:r>
              <a:rPr lang="es-MX" dirty="0"/>
              <a:t> </a:t>
            </a:r>
            <a:r>
              <a:rPr lang="es-MX" dirty="0" err="1"/>
              <a:t>statement</a:t>
            </a:r>
            <a:r>
              <a:rPr lang="es-MX" dirty="0"/>
              <a:t> </a:t>
            </a:r>
            <a:r>
              <a:rPr lang="es-MX" dirty="0" err="1"/>
              <a:t>including</a:t>
            </a:r>
            <a:r>
              <a:rPr lang="es-MX" dirty="0"/>
              <a:t> </a:t>
            </a:r>
            <a:r>
              <a:rPr lang="es-MX" i="1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classes</a:t>
            </a:r>
            <a:r>
              <a:rPr lang="es-MX" dirty="0"/>
              <a:t> </a:t>
            </a:r>
            <a:r>
              <a:rPr lang="es-MX" dirty="0" err="1"/>
              <a:t>contained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package</a:t>
            </a:r>
            <a:endParaRPr lang="es-MX" dirty="0"/>
          </a:p>
          <a:p>
            <a:pPr lvl="1"/>
            <a:r>
              <a:rPr lang="es-MX" b="1" dirty="0" err="1"/>
              <a:t>import</a:t>
            </a:r>
            <a:r>
              <a:rPr lang="es-MX" b="1" dirty="0"/>
              <a:t>  </a:t>
            </a:r>
            <a:r>
              <a:rPr lang="es-MX" b="1" dirty="0" err="1"/>
              <a:t>packageName</a:t>
            </a:r>
            <a:r>
              <a:rPr lang="es-MX" b="1" dirty="0"/>
              <a:t>.*;</a:t>
            </a:r>
          </a:p>
          <a:p>
            <a:r>
              <a:rPr lang="es-MX" dirty="0" err="1"/>
              <a:t>Type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import</a:t>
            </a:r>
            <a:r>
              <a:rPr lang="es-MX" dirty="0"/>
              <a:t> </a:t>
            </a:r>
            <a:r>
              <a:rPr lang="es-MX" dirty="0" err="1"/>
              <a:t>statement</a:t>
            </a:r>
            <a:r>
              <a:rPr lang="es-MX" dirty="0"/>
              <a:t> </a:t>
            </a:r>
            <a:r>
              <a:rPr lang="es-MX" dirty="0" err="1"/>
              <a:t>including</a:t>
            </a:r>
            <a:r>
              <a:rPr lang="es-MX" dirty="0"/>
              <a:t> </a:t>
            </a:r>
            <a:r>
              <a:rPr lang="es-MX" i="1" dirty="0" err="1"/>
              <a:t>one</a:t>
            </a:r>
            <a:r>
              <a:rPr lang="es-MX" i="1" dirty="0"/>
              <a:t> </a:t>
            </a:r>
            <a:r>
              <a:rPr lang="es-MX" i="1" dirty="0" err="1"/>
              <a:t>specific</a:t>
            </a:r>
            <a:r>
              <a:rPr lang="es-MX" dirty="0"/>
              <a:t> </a:t>
            </a:r>
            <a:r>
              <a:rPr lang="es-MX" i="1" dirty="0" err="1"/>
              <a:t>class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package</a:t>
            </a:r>
            <a:endParaRPr lang="es-MX" dirty="0"/>
          </a:p>
          <a:p>
            <a:pPr lvl="1"/>
            <a:r>
              <a:rPr lang="es-MX" b="1" dirty="0" err="1"/>
              <a:t>import</a:t>
            </a:r>
            <a:r>
              <a:rPr lang="es-MX" b="1" dirty="0"/>
              <a:t>  </a:t>
            </a:r>
            <a:r>
              <a:rPr lang="es-MX" b="1" dirty="0" err="1"/>
              <a:t>packageName.</a:t>
            </a:r>
            <a:r>
              <a:rPr lang="es-MX" b="1" i="1" dirty="0" err="1"/>
              <a:t>specificName</a:t>
            </a:r>
            <a:r>
              <a:rPr lang="es-MX" b="1" dirty="0"/>
              <a:t>;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/>
              <a:t>1-</a:t>
            </a:r>
            <a:fld id="{245EFB90-D5EA-4974-9D03-7F4FA2C30C9B}" type="slidenum">
              <a:rPr lang="en-US" altLang="es-MX" smtClean="0"/>
              <a:pPr/>
              <a:t>7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691272647"/>
      </p:ext>
    </p:extLst>
  </p:cSld>
  <p:clrMapOvr>
    <a:masterClrMapping/>
  </p:clrMapOvr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3569</TotalTime>
  <Words>307</Words>
  <Application>Microsoft Office PowerPoint</Application>
  <PresentationFormat>Presentación en pantalla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Tahoma</vt:lpstr>
      <vt:lpstr>Times</vt:lpstr>
      <vt:lpstr>Times New Roman</vt:lpstr>
      <vt:lpstr>ヒラギノ角ゴ Pro W3</vt:lpstr>
      <vt:lpstr>1_Presentation4</vt:lpstr>
      <vt:lpstr>Import Class(es) from another Project</vt:lpstr>
      <vt:lpstr>First step</vt:lpstr>
      <vt:lpstr>Second step</vt:lpstr>
      <vt:lpstr>Third step</vt:lpstr>
      <vt:lpstr>Notes about “.jar” files</vt:lpstr>
      <vt:lpstr>Taking care of updatings</vt:lpstr>
      <vt:lpstr>Last step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434</cp:revision>
  <cp:lastPrinted>2001-07-20T01:09:35Z</cp:lastPrinted>
  <dcterms:created xsi:type="dcterms:W3CDTF">2009-03-17T19:13:50Z</dcterms:created>
  <dcterms:modified xsi:type="dcterms:W3CDTF">2019-02-14T01:55:03Z</dcterms:modified>
  <cp:category/>
</cp:coreProperties>
</file>