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412" r:id="rId3"/>
    <p:sldId id="258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9" autoAdjust="0"/>
    <p:restoredTop sz="94660"/>
  </p:normalViewPr>
  <p:slideViewPr>
    <p:cSldViewPr snapToGrid="0" snapToObjects="1">
      <p:cViewPr>
        <p:scale>
          <a:sx n="140" d="100"/>
          <a:sy n="140" d="100"/>
        </p:scale>
        <p:origin x="262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6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3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CubaX/patrones-dise-o-orientado-/tree/main/memcache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50595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Modelos de Coherencia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29" y="3221953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Jose Emilio Martinez Urgelles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Universidad Cooperativa de Colombia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12/04/2025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Sistemas </a:t>
            </a:r>
            <a:r>
              <a:rPr lang="en-US" sz="2100" dirty="0" err="1">
                <a:solidFill>
                  <a:schemeClr val="tx1"/>
                </a:solidFill>
              </a:rPr>
              <a:t>Distribuidos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D6E82FA-0B26-1B6F-3057-B0FBB2C8DFB5}"/>
              </a:ext>
            </a:extLst>
          </p:cNvPr>
          <p:cNvSpPr txBox="1"/>
          <p:nvPr/>
        </p:nvSpPr>
        <p:spPr>
          <a:xfrm>
            <a:off x="116006" y="1329181"/>
            <a:ext cx="4572000" cy="1115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Comprobar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comportamiento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ante clave 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inexistente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-e "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noexiste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| </a:t>
            </a:r>
            <a:r>
              <a:rPr lang="es-CO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s-CO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0E0DB7-D0B1-261B-1942-7DC9FCC32A5D}"/>
              </a:ext>
            </a:extLst>
          </p:cNvPr>
          <p:cNvSpPr txBox="1"/>
          <p:nvPr/>
        </p:nvSpPr>
        <p:spPr>
          <a:xfrm>
            <a:off x="4339988" y="577390"/>
            <a:ext cx="4572000" cy="137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200000"/>
              </a:lnSpc>
            </a:pPr>
            <a:r>
              <a:rPr lang="es-CO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s-CO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EB7B92-6795-2CEF-5CA4-473C8501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46" y="3103482"/>
            <a:ext cx="5869671" cy="30789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B6CE37D0-3E95-95EE-67EC-44C5E13D6A92}"/>
              </a:ext>
            </a:extLst>
          </p:cNvPr>
          <p:cNvSpPr txBox="1"/>
          <p:nvPr/>
        </p:nvSpPr>
        <p:spPr>
          <a:xfrm>
            <a:off x="315604" y="1843657"/>
            <a:ext cx="4575412" cy="149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múltiples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claves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$(seq 1 3); do echo -e "set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producto$i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0 900 8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producto$i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|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11211; done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10CE92-C950-32CD-8045-E3D3DA71C463}"/>
              </a:ext>
            </a:extLst>
          </p:cNvPr>
          <p:cNvSpPr txBox="1"/>
          <p:nvPr/>
        </p:nvSpPr>
        <p:spPr>
          <a:xfrm>
            <a:off x="5201503" y="2070874"/>
            <a:ext cx="4575412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D89F3F-A540-976F-6919-EBCD2B30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34" y="3429000"/>
            <a:ext cx="5612130" cy="3221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EC183BA-8913-33D0-43A4-E9A7A20A3C64}"/>
              </a:ext>
            </a:extLst>
          </p:cNvPr>
          <p:cNvSpPr txBox="1"/>
          <p:nvPr/>
        </p:nvSpPr>
        <p:spPr>
          <a:xfrm>
            <a:off x="375314" y="1772142"/>
            <a:ext cx="4572000" cy="109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múltiples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$(seq 1 3); do echo -e "get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producto$i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|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11211; done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A6F81-42EF-B65D-2046-3DFBA1527B6D}"/>
              </a:ext>
            </a:extLst>
          </p:cNvPr>
          <p:cNvSpPr txBox="1"/>
          <p:nvPr/>
        </p:nvSpPr>
        <p:spPr>
          <a:xfrm>
            <a:off x="5486401" y="2024128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63797D-9BF1-ECB6-1DF4-35180C5A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90" y="3199782"/>
            <a:ext cx="5612130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874C1B4-C69D-48E9-42F6-BDFEB4734638}"/>
              </a:ext>
            </a:extLst>
          </p:cNvPr>
          <p:cNvSpPr txBox="1"/>
          <p:nvPr/>
        </p:nvSpPr>
        <p:spPr>
          <a:xfrm>
            <a:off x="537637" y="2002764"/>
            <a:ext cx="4572000" cy="149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y </a:t>
            </a:r>
            <a:r>
              <a:rPr lang="es-C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una clave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set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"Hola Redis"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get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FC0542-E666-C0CD-95C7-3CA2414932D0}"/>
              </a:ext>
            </a:extLst>
          </p:cNvPr>
          <p:cNvSpPr txBox="1"/>
          <p:nvPr/>
        </p:nvSpPr>
        <p:spPr>
          <a:xfrm>
            <a:off x="5520519" y="2186821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DF6F61B-54DA-D0B3-306C-ED14222E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20" y="3494776"/>
            <a:ext cx="5612130" cy="3201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DDA4E5-4D35-E9A9-2BA3-5750D23274FD}"/>
              </a:ext>
            </a:extLst>
          </p:cNvPr>
          <p:cNvSpPr txBox="1"/>
          <p:nvPr/>
        </p:nvSpPr>
        <p:spPr>
          <a:xfrm>
            <a:off x="129654" y="1910784"/>
            <a:ext cx="4572000" cy="1195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 una clave y confirmar su eliminación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get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saludo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2C1767-7DF9-68B6-ACAF-DB37A80EF1B2}"/>
              </a:ext>
            </a:extLst>
          </p:cNvPr>
          <p:cNvSpPr txBox="1"/>
          <p:nvPr/>
        </p:nvSpPr>
        <p:spPr>
          <a:xfrm>
            <a:off x="4633415" y="1990648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verificacion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DA3ED4-9A29-AA1B-E609-320E6A03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54" y="3299346"/>
            <a:ext cx="5612130" cy="3237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01826CA-9B52-3012-D237-1F5CEBF834BD}"/>
              </a:ext>
            </a:extLst>
          </p:cNvPr>
          <p:cNvSpPr txBox="1"/>
          <p:nvPr/>
        </p:nvSpPr>
        <p:spPr>
          <a:xfrm>
            <a:off x="477672" y="1904605"/>
            <a:ext cx="4572000" cy="1788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 de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lpush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 Pedro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lrange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0 -1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E324F26-7A0E-FB37-5A25-5412EEE942D1}"/>
              </a:ext>
            </a:extLst>
          </p:cNvPr>
          <p:cNvSpPr txBox="1"/>
          <p:nvPr/>
        </p:nvSpPr>
        <p:spPr>
          <a:xfrm>
            <a:off x="5158854" y="2291434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FD121A5-16E0-E37D-0008-E06B5E33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5" y="3632825"/>
            <a:ext cx="4962411" cy="28759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225ED0F-5124-F66C-55D7-615F4BFFCEEC}"/>
              </a:ext>
            </a:extLst>
          </p:cNvPr>
          <p:cNvSpPr txBox="1"/>
          <p:nvPr/>
        </p:nvSpPr>
        <p:spPr>
          <a:xfrm>
            <a:off x="402610" y="1224395"/>
            <a:ext cx="4572000" cy="199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Publicar y suscribirse a un canal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En una terminal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redis-cli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subscribe noticias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En otra terminal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redis-cli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noticias "¡Última hora!"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88904-3CC2-56D2-C5F1-DCD5E424EDC5}"/>
              </a:ext>
            </a:extLst>
          </p:cNvPr>
          <p:cNvSpPr txBox="1"/>
          <p:nvPr/>
        </p:nvSpPr>
        <p:spPr>
          <a:xfrm>
            <a:off x="5138382" y="1825215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7AE997-898D-75DA-AB75-1805AEA6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1" y="3518204"/>
            <a:ext cx="5612130" cy="29946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03136BC4-7CD8-0142-D4C8-B80DB318CA28}"/>
              </a:ext>
            </a:extLst>
          </p:cNvPr>
          <p:cNvSpPr txBox="1"/>
          <p:nvPr/>
        </p:nvSpPr>
        <p:spPr>
          <a:xfrm>
            <a:off x="388962" y="1876191"/>
            <a:ext cx="4572000" cy="1890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Expirar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clave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set temporal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EX 10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 11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exec -it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-cli get temporal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4840FD-A1F3-3428-113F-AA6ADB514CCF}"/>
              </a:ext>
            </a:extLst>
          </p:cNvPr>
          <p:cNvSpPr txBox="1"/>
          <p:nvPr/>
        </p:nvSpPr>
        <p:spPr>
          <a:xfrm>
            <a:off x="5268037" y="2316533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5B53D1-270C-A302-C1B1-70A82A58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42" y="3767158"/>
            <a:ext cx="4948763" cy="28484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E6E5B2-724A-4F15-6385-D5BE8D5515D6}"/>
              </a:ext>
            </a:extLst>
          </p:cNvPr>
          <p:cNvSpPr txBox="1"/>
          <p:nvPr/>
        </p:nvSpPr>
        <p:spPr>
          <a:xfrm>
            <a:off x="641445" y="2764523"/>
            <a:ext cx="4572000" cy="1217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si el contenedor está en ejecución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logs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hazelcast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grep 'Members'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7E69E0-E535-4144-CE34-8F25D5AEAE30}"/>
              </a:ext>
            </a:extLst>
          </p:cNvPr>
          <p:cNvSpPr txBox="1"/>
          <p:nvPr/>
        </p:nvSpPr>
        <p:spPr>
          <a:xfrm>
            <a:off x="4872250" y="2764523"/>
            <a:ext cx="4572000" cy="92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8906415-AAE4-1726-F8A2-6E92507A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27" y="4625178"/>
            <a:ext cx="8715546" cy="6725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1DCEAA62-8945-8B1A-44EB-7C455089E21F}"/>
              </a:ext>
            </a:extLst>
          </p:cNvPr>
          <p:cNvSpPr txBox="1"/>
          <p:nvPr/>
        </p:nvSpPr>
        <p:spPr>
          <a:xfrm>
            <a:off x="1269242" y="1973975"/>
            <a:ext cx="5834418" cy="1788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Descargar cliente CLI para conectar vía REST (requiere </a:t>
            </a:r>
            <a:r>
              <a:rPr lang="es-CO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</a:t>
            </a: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http://localhost:5701/hazelcast/rest/maps/sesiones -X PUT -d "usuario=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http://localhost:5701/hazelcast/rest/maps/sesiones/usuario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A2837-B33F-E02E-9982-E7258B428222}"/>
              </a:ext>
            </a:extLst>
          </p:cNvPr>
          <p:cNvSpPr txBox="1"/>
          <p:nvPr/>
        </p:nvSpPr>
        <p:spPr>
          <a:xfrm>
            <a:off x="2627194" y="3572561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0601E99-4B66-4E74-B984-C2E5BAB6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42" y="4262551"/>
            <a:ext cx="6279420" cy="2517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E02B7-D37D-32EA-1D2C-8DAD835D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Ejercicios de Implementacion</a:t>
            </a:r>
          </a:p>
        </p:txBody>
      </p:sp>
    </p:spTree>
    <p:extLst>
      <p:ext uri="{BB962C8B-B14F-4D97-AF65-F5344CB8AC3E}">
        <p14:creationId xmlns:p14="http://schemas.microsoft.com/office/powerpoint/2010/main" val="16623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C21C3E-ABA1-A77C-0383-3C7FC0B0B7C2}"/>
              </a:ext>
            </a:extLst>
          </p:cNvPr>
          <p:cNvSpPr txBox="1"/>
          <p:nvPr/>
        </p:nvSpPr>
        <p:spPr>
          <a:xfrm>
            <a:off x="798394" y="2752678"/>
            <a:ext cx="4572000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múltiples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pares clave-valor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{1..3}; do curl -X PUT -d 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valor$i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http://localhost:5701/hazelcast/rest/maps/datos/clave$i; done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0FDF53-79F3-FC0D-3F06-9677CF7E3633}"/>
              </a:ext>
            </a:extLst>
          </p:cNvPr>
          <p:cNvSpPr txBox="1"/>
          <p:nvPr/>
        </p:nvSpPr>
        <p:spPr>
          <a:xfrm>
            <a:off x="5472752" y="3148025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670012-EEBA-EFAA-9A8A-1CBDB8AD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6" y="4530615"/>
            <a:ext cx="8776555" cy="3962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079540D-9603-F702-AC69-98D6B9F6663D}"/>
              </a:ext>
            </a:extLst>
          </p:cNvPr>
          <p:cNvSpPr txBox="1"/>
          <p:nvPr/>
        </p:nvSpPr>
        <p:spPr>
          <a:xfrm>
            <a:off x="423080" y="2497974"/>
            <a:ext cx="4572000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consistencia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recuperando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claves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{1..3}; do curl http://localhost:5701/hazelcast/rest/maps/datos/clave$i; done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E1F06B-2CD1-CFFE-701C-051AFC6BD23A}"/>
              </a:ext>
            </a:extLst>
          </p:cNvPr>
          <p:cNvSpPr txBox="1"/>
          <p:nvPr/>
        </p:nvSpPr>
        <p:spPr>
          <a:xfrm>
            <a:off x="5445457" y="2867051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3393A03-808F-ED09-82A3-6A7CC069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5" y="4326340"/>
            <a:ext cx="4376225" cy="23406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0FA87A-1272-4538-95C2-6B8AC6A06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571" y="4326341"/>
            <a:ext cx="4392953" cy="234062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B0FB5E-9434-B8F7-1849-85D2740A9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56" y="1277691"/>
            <a:ext cx="8646287" cy="45892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A4231C4-B007-E338-B093-E30EF1FB5EF3}"/>
              </a:ext>
            </a:extLst>
          </p:cNvPr>
          <p:cNvSpPr txBox="1"/>
          <p:nvPr/>
        </p:nvSpPr>
        <p:spPr>
          <a:xfrm>
            <a:off x="375313" y="2039581"/>
            <a:ext cx="4572000" cy="138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clave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 -X DELETE http://localhost:5701/hazelcast/rest/maps/datos/clave1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A94522-74C7-8D85-8B98-5A21C329E12C}"/>
              </a:ext>
            </a:extLst>
          </p:cNvPr>
          <p:cNvSpPr txBox="1"/>
          <p:nvPr/>
        </p:nvSpPr>
        <p:spPr>
          <a:xfrm>
            <a:off x="5438633" y="2527053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EBA6D90-4109-F6C5-8CE5-032EB43A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3" y="3620069"/>
            <a:ext cx="8221572" cy="20846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4CD6633-8CB7-E595-C19D-44500277BAF9}"/>
              </a:ext>
            </a:extLst>
          </p:cNvPr>
          <p:cNvSpPr txBox="1"/>
          <p:nvPr/>
        </p:nvSpPr>
        <p:spPr>
          <a:xfrm>
            <a:off x="1255594" y="1132765"/>
            <a:ext cx="7806520" cy="3900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7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Repositorio</a:t>
            </a:r>
            <a:r>
              <a:rPr lang="en-US" sz="7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7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https://github.com/ElCubaX/patrones-dise-o-orientado-/tree/main/memcached</a:t>
            </a:r>
            <a:endParaRPr lang="es-CO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20B3D79-4AB5-895D-8555-43B07FBF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0" r="15848" b="-5"/>
          <a:stretch/>
        </p:blipFill>
        <p:spPr bwMode="auto">
          <a:xfrm>
            <a:off x="466251" y="623267"/>
            <a:ext cx="410794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image1.png"/>
          <p:cNvPicPr>
            <a:picLocks noChangeAspect="1"/>
          </p:cNvPicPr>
          <p:nvPr/>
        </p:nvPicPr>
        <p:blipFill>
          <a:blip r:embed="rId3"/>
          <a:srcRect r="16155" b="2"/>
          <a:stretch/>
        </p:blipFill>
        <p:spPr>
          <a:xfrm>
            <a:off x="466261" y="4088857"/>
            <a:ext cx="4105742" cy="21423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17CE63-752D-AFFF-28A6-10C0FE9E8E67}"/>
              </a:ext>
            </a:extLst>
          </p:cNvPr>
          <p:cNvSpPr txBox="1"/>
          <p:nvPr/>
        </p:nvSpPr>
        <p:spPr>
          <a:xfrm>
            <a:off x="5167374" y="1188637"/>
            <a:ext cx="3163604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Pruebas de Implementacion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00EC6C-1335-2967-EF04-E198C621843E}"/>
              </a:ext>
            </a:extLst>
          </p:cNvPr>
          <p:cNvSpPr txBox="1"/>
          <p:nvPr/>
        </p:nvSpPr>
        <p:spPr>
          <a:xfrm>
            <a:off x="5167373" y="2998277"/>
            <a:ext cx="2972774" cy="1964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900" b="1">
                <a:effectLst/>
              </a:rPr>
              <a:t>Desplegar Memcached en Docker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docker run -d \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  --name memcached \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  -p 11211:11211 \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  memcached:alpine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 b="1">
                <a:effectLst/>
              </a:rPr>
              <a:t>Verificación (opcional):</a:t>
            </a:r>
            <a:endParaRPr lang="en-US" sz="90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echo -e "set mykey 0 900 4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test" | nc localhost 11211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>
                <a:effectLst/>
              </a:rPr>
              <a:t>echo -e "get mykey" | nc localhost 11211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F7DC28-A1EA-F7E6-1121-AA881E2D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7" y="752977"/>
            <a:ext cx="3911608" cy="2073151"/>
          </a:xfrm>
          <a:prstGeom prst="rect">
            <a:avLst/>
          </a:prstGeom>
        </p:spPr>
      </p:pic>
      <p:pic>
        <p:nvPicPr>
          <p:cNvPr id="2" name="Picture 1" descr="image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6" y="5549010"/>
            <a:ext cx="3974170" cy="3874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D00C665-2961-50CA-F784-D3C7100EB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46" y="3257065"/>
            <a:ext cx="4001277" cy="176056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3BCF1D-EC58-C745-CFB3-8CECED4CF882}"/>
              </a:ext>
            </a:extLst>
          </p:cNvPr>
          <p:cNvSpPr txBox="1"/>
          <p:nvPr/>
        </p:nvSpPr>
        <p:spPr>
          <a:xfrm>
            <a:off x="5167374" y="2998278"/>
            <a:ext cx="2763413" cy="1893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Verificacion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E7BFB4A-566F-4C11-160D-72D86ECB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2595"/>
          <a:stretch/>
        </p:blipFill>
        <p:spPr>
          <a:xfrm>
            <a:off x="3675184" y="611732"/>
            <a:ext cx="5105027" cy="262309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CB9688-CC10-4AC5-E35B-92EC712D2E15}"/>
              </a:ext>
            </a:extLst>
          </p:cNvPr>
          <p:cNvSpPr txBox="1"/>
          <p:nvPr/>
        </p:nvSpPr>
        <p:spPr>
          <a:xfrm>
            <a:off x="556516" y="1266971"/>
            <a:ext cx="2751834" cy="2308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 defTabSz="914400">
              <a:lnSpc>
                <a:spcPct val="90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Desplegar</a:t>
            </a:r>
            <a:r>
              <a:rPr lang="en-US" sz="2000" b="1" dirty="0">
                <a:effectLst/>
              </a:rPr>
              <a:t> Redis </a:t>
            </a:r>
            <a:r>
              <a:rPr lang="en-US" sz="2000" b="1" dirty="0" err="1">
                <a:effectLst/>
              </a:rPr>
              <a:t>en</a:t>
            </a:r>
            <a:r>
              <a:rPr lang="en-US" sz="2000" b="1" dirty="0">
                <a:effectLst/>
              </a:rPr>
              <a:t> Docker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docker run -d \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--name </a:t>
            </a:r>
            <a:r>
              <a:rPr lang="en-US" sz="2000" dirty="0" err="1">
                <a:effectLst/>
              </a:rPr>
              <a:t>redis</a:t>
            </a:r>
            <a:r>
              <a:rPr lang="en-US" sz="2000" dirty="0">
                <a:effectLst/>
              </a:rPr>
              <a:t> \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-p 6379:6379 \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 </a:t>
            </a:r>
            <a:r>
              <a:rPr lang="en-US" sz="2000" dirty="0" err="1">
                <a:effectLst/>
              </a:rPr>
              <a:t>redis:alpine</a:t>
            </a:r>
            <a:endParaRPr lang="en-US" sz="2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effectLst/>
              </a:rPr>
              <a:t>Verificación</a:t>
            </a:r>
            <a:r>
              <a:rPr lang="en-US" sz="2000" b="1" dirty="0">
                <a:effectLst/>
              </a:rPr>
              <a:t> (</a:t>
            </a:r>
            <a:r>
              <a:rPr lang="en-US" sz="2000" b="1" dirty="0" err="1">
                <a:effectLst/>
              </a:rPr>
              <a:t>opcional</a:t>
            </a:r>
            <a:r>
              <a:rPr lang="en-US" sz="2000" b="1" dirty="0">
                <a:effectLst/>
              </a:rPr>
              <a:t>):</a:t>
            </a:r>
            <a:endParaRPr lang="en-US" sz="2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docker exec -it </a:t>
            </a:r>
            <a:r>
              <a:rPr lang="en-US" sz="2000" dirty="0" err="1">
                <a:effectLst/>
              </a:rPr>
              <a:t>redis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redis</a:t>
            </a:r>
            <a:r>
              <a:rPr lang="en-US" sz="2000" dirty="0">
                <a:effectLst/>
              </a:rPr>
              <a:t>-cli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&gt; SET </a:t>
            </a:r>
            <a:r>
              <a:rPr lang="en-US" sz="2000" dirty="0" err="1">
                <a:effectLst/>
              </a:rPr>
              <a:t>testkey</a:t>
            </a:r>
            <a:r>
              <a:rPr lang="en-US" sz="2000" dirty="0">
                <a:effectLst/>
              </a:rPr>
              <a:t> "Hello Redis"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&gt; GET </a:t>
            </a:r>
            <a:r>
              <a:rPr lang="en-US" sz="2000" dirty="0" err="1">
                <a:effectLst/>
              </a:rPr>
              <a:t>testkey</a:t>
            </a:r>
            <a:endParaRPr lang="en-US" sz="2000" dirty="0"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4A1E05-C4C6-C76B-C85F-5BF768BD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623" b="2"/>
          <a:stretch/>
        </p:blipFill>
        <p:spPr>
          <a:xfrm>
            <a:off x="3889914" y="3341701"/>
            <a:ext cx="5105027" cy="335265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0F97F42-050B-61C1-D5ED-A30C77998F62}"/>
              </a:ext>
            </a:extLst>
          </p:cNvPr>
          <p:cNvSpPr txBox="1"/>
          <p:nvPr/>
        </p:nvSpPr>
        <p:spPr>
          <a:xfrm>
            <a:off x="4982570" y="-121941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FD5982-F5E0-D680-5812-6112EF435556}"/>
              </a:ext>
            </a:extLst>
          </p:cNvPr>
          <p:cNvSpPr txBox="1"/>
          <p:nvPr/>
        </p:nvSpPr>
        <p:spPr>
          <a:xfrm>
            <a:off x="1054100" y="3898892"/>
            <a:ext cx="48387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Verificacion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E12B21A-8268-B4A7-852F-D57AE6578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" y="4621202"/>
            <a:ext cx="3445314" cy="1514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E91D786-CF9A-3E05-3638-A2DAE7E9BF13}"/>
              </a:ext>
            </a:extLst>
          </p:cNvPr>
          <p:cNvSpPr txBox="1"/>
          <p:nvPr/>
        </p:nvSpPr>
        <p:spPr>
          <a:xfrm>
            <a:off x="402609" y="1170814"/>
            <a:ext cx="3603009" cy="3547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s-CO" sz="18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Desplegar </a:t>
            </a:r>
            <a:r>
              <a:rPr lang="es-CO" sz="18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Hazelcast</a:t>
            </a:r>
            <a:r>
              <a:rPr lang="es-CO" sz="18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Docker (modo </a:t>
            </a:r>
            <a:r>
              <a:rPr lang="es-CO" sz="18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standalone</a:t>
            </a:r>
            <a:r>
              <a:rPr lang="es-CO" sz="18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O" sz="2000" b="1" kern="100" dirty="0">
              <a:solidFill>
                <a:srgbClr val="2F5496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run -d \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--name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hazelcast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\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-p 5701:5701 \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C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hazelcast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C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hazelcast:latest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Verificación (opcional):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Visita http://localhost:5701 (requiere abrir puerto y configurar el </a:t>
            </a:r>
            <a:r>
              <a:rPr lang="es-C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s-C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 se desea habilitar la interfaz web).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534B47-7E1D-D583-8A2F-27EDB5FCA1EE}"/>
              </a:ext>
            </a:extLst>
          </p:cNvPr>
          <p:cNvSpPr txBox="1"/>
          <p:nvPr/>
        </p:nvSpPr>
        <p:spPr>
          <a:xfrm>
            <a:off x="5199798" y="593506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4B8761-7B45-069E-CBBD-AC0F14DE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618" y="1241993"/>
            <a:ext cx="4928293" cy="21870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B3CB93-397B-419D-FCE4-F1FBDB75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618" y="3703209"/>
            <a:ext cx="4832759" cy="2561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9A3000E-7532-BCF3-86AF-74109A79B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3" y="2090760"/>
            <a:ext cx="3288930" cy="23186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8BBA13-1FA4-1970-61B5-D3EC4D9E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57" y="5050213"/>
            <a:ext cx="2902291" cy="28297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24F915-79DD-CE7D-FE7A-4073B981225F}"/>
              </a:ext>
            </a:extLst>
          </p:cNvPr>
          <p:cNvSpPr txBox="1"/>
          <p:nvPr/>
        </p:nvSpPr>
        <p:spPr>
          <a:xfrm>
            <a:off x="3916796" y="1056640"/>
            <a:ext cx="4520821" cy="3494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dirty="0" err="1">
                <a:latin typeface="+mj-lt"/>
                <a:ea typeface="+mj-ea"/>
                <a:cs typeface="+mj-cs"/>
              </a:rPr>
              <a:t>Verificacion</a:t>
            </a:r>
            <a:endParaRPr lang="en-US" sz="70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D9D094-3948-3A11-CAD4-E2855AC1F344}"/>
              </a:ext>
            </a:extLst>
          </p:cNvPr>
          <p:cNvSpPr txBox="1"/>
          <p:nvPr/>
        </p:nvSpPr>
        <p:spPr>
          <a:xfrm>
            <a:off x="334370" y="1360581"/>
            <a:ext cx="3858393" cy="413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CO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Guardar y recuperar un valor simple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-e "set usuario1 0 900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Juan" | </a:t>
            </a:r>
            <a:r>
              <a:rPr lang="es-CO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-e "</a:t>
            </a:r>
            <a:r>
              <a:rPr lang="es-CO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usuario1" | </a:t>
            </a:r>
            <a:r>
              <a:rPr lang="es-CO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243F0E-3361-72B7-4E49-3658A83C2409}"/>
              </a:ext>
            </a:extLst>
          </p:cNvPr>
          <p:cNvSpPr txBox="1"/>
          <p:nvPr/>
        </p:nvSpPr>
        <p:spPr>
          <a:xfrm>
            <a:off x="5056496" y="1278179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19971D-3C87-901B-1617-284C4730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320" y="2164518"/>
            <a:ext cx="4423310" cy="2528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78DB447-A262-6AB5-6641-A9A57E79F8DB}"/>
              </a:ext>
            </a:extLst>
          </p:cNvPr>
          <p:cNvSpPr txBox="1"/>
          <p:nvPr/>
        </p:nvSpPr>
        <p:spPr>
          <a:xfrm>
            <a:off x="457200" y="2529337"/>
            <a:ext cx="3998794" cy="3675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Sobrescribir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valor </a:t>
            </a:r>
            <a:r>
              <a:rPr lang="en-US" sz="2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-e "set usuario1 0 900 4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Luis" |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echo -e "</a:t>
            </a:r>
            <a:r>
              <a:rPr lang="es-CO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usuario1" | </a:t>
            </a:r>
            <a:r>
              <a:rPr lang="es-CO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 11211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E51DA7-C9A7-5774-8B8A-B2B0F5DD8054}"/>
              </a:ext>
            </a:extLst>
          </p:cNvPr>
          <p:cNvSpPr txBox="1"/>
          <p:nvPr/>
        </p:nvSpPr>
        <p:spPr>
          <a:xfrm>
            <a:off x="5240740" y="2468344"/>
            <a:ext cx="4572000" cy="56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</a:t>
            </a:r>
            <a:r>
              <a:rPr lang="es-CO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Implementacion</a:t>
            </a:r>
            <a:r>
              <a:rPr lang="es-C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F567FEB-9267-14EF-16DE-4EF580A9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94" y="3531249"/>
            <a:ext cx="4548601" cy="2617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41</TotalTime>
  <Words>671</Words>
  <Application>Microsoft Office PowerPoint</Application>
  <PresentationFormat>Presentación en pantalla (4:3)</PresentationFormat>
  <Paragraphs>98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 2</vt:lpstr>
      <vt:lpstr>Dividendo</vt:lpstr>
      <vt:lpstr>Modelos de Coherencia</vt:lpstr>
      <vt:lpstr>Ejercicios de Implementacion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Emilio Martinez</cp:lastModifiedBy>
  <cp:revision>51</cp:revision>
  <dcterms:created xsi:type="dcterms:W3CDTF">2013-01-27T09:14:16Z</dcterms:created>
  <dcterms:modified xsi:type="dcterms:W3CDTF">2025-04-12T05:31:06Z</dcterms:modified>
  <cp:category/>
</cp:coreProperties>
</file>