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4"/>
  </p:sldMasterIdLst>
  <p:notesMasterIdLst>
    <p:notesMasterId r:id="rId15"/>
  </p:notesMasterIdLst>
  <p:sldIdLst>
    <p:sldId id="256" r:id="rId5"/>
    <p:sldId id="259" r:id="rId6"/>
    <p:sldId id="260" r:id="rId7"/>
    <p:sldId id="262" r:id="rId8"/>
    <p:sldId id="266" r:id="rId9"/>
    <p:sldId id="267" r:id="rId10"/>
    <p:sldId id="303" r:id="rId11"/>
    <p:sldId id="337" r:id="rId12"/>
    <p:sldId id="338" r:id="rId13"/>
    <p:sldId id="273" r:id="rId14"/>
  </p:sldIdLst>
  <p:sldSz cx="9144000" cy="5143500" type="screen16x9"/>
  <p:notesSz cx="6858000" cy="9144000"/>
  <p:embeddedFontLst>
    <p:embeddedFont>
      <p:font typeface="Overpass Black" pitchFamily="2" charset="77"/>
      <p:bold r:id="rId16"/>
      <p:italic r:id="rId17"/>
      <p:boldItalic r:id="rId18"/>
    </p:embeddedFont>
    <p:embeddedFont>
      <p:font typeface="Overpass ExtraBold" pitchFamily="2" charset="77"/>
      <p:bold r:id="rId19"/>
      <p:italic r:id="rId20"/>
      <p:boldItalic r:id="rId21"/>
    </p:embeddedFont>
    <p:embeddedFont>
      <p:font typeface="Overpass SemiBold" pitchFamily="2" charset="77"/>
      <p:regular r:id="rId22"/>
      <p:bold r:id="rId23"/>
      <p:italic r:id="rId24"/>
      <p:boldItalic r:id="rId25"/>
    </p:embeddedFont>
    <p:embeddedFont>
      <p:font typeface="Source Sans Pro" panose="020B0503030403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2DE849-3FF2-4684-A4EA-3E95EEA6508B}">
  <a:tblStyle styleId="{B12DE849-3FF2-4684-A4EA-3E95EEA650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3"/>
    <p:restoredTop sz="94701"/>
  </p:normalViewPr>
  <p:slideViewPr>
    <p:cSldViewPr snapToGrid="0">
      <p:cViewPr varScale="1">
        <p:scale>
          <a:sx n="146" d="100"/>
          <a:sy n="146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Henry" userId="dabb1fbd-84e3-4ee1-b007-f9c69e5e7ec8" providerId="ADAL" clId="{4FCB4F0A-0A6C-724E-BC12-0292AAB04E00}"/>
    <pc:docChg chg="undo custSel addSld delSld modSld sldOrd delMainMaster modMainMaster">
      <pc:chgData name="Paul Henry" userId="dabb1fbd-84e3-4ee1-b007-f9c69e5e7ec8" providerId="ADAL" clId="{4FCB4F0A-0A6C-724E-BC12-0292AAB04E00}" dt="2024-10-03T11:02:12.935" v="202" actId="20577"/>
      <pc:docMkLst>
        <pc:docMk/>
      </pc:docMkLst>
      <pc:sldChg chg="addSp delSp modSp mod modTransition">
        <pc:chgData name="Paul Henry" userId="dabb1fbd-84e3-4ee1-b007-f9c69e5e7ec8" providerId="ADAL" clId="{4FCB4F0A-0A6C-724E-BC12-0292AAB04E00}" dt="2024-09-27T07:54:08.257" v="178" actId="122"/>
        <pc:sldMkLst>
          <pc:docMk/>
          <pc:sldMk cId="0" sldId="256"/>
        </pc:sldMkLst>
        <pc:spChg chg="del mod">
          <ac:chgData name="Paul Henry" userId="dabb1fbd-84e3-4ee1-b007-f9c69e5e7ec8" providerId="ADAL" clId="{4FCB4F0A-0A6C-724E-BC12-0292AAB04E00}" dt="2024-09-27T07:48:56.225" v="134" actId="478"/>
          <ac:spMkLst>
            <pc:docMk/>
            <pc:sldMk cId="0" sldId="256"/>
            <ac:spMk id="2" creationId="{A979C2E2-0B2B-197A-2D4F-A667A885E7CD}"/>
          </ac:spMkLst>
        </pc:spChg>
        <pc:spChg chg="add mod">
          <ac:chgData name="Paul Henry" userId="dabb1fbd-84e3-4ee1-b007-f9c69e5e7ec8" providerId="ADAL" clId="{4FCB4F0A-0A6C-724E-BC12-0292AAB04E00}" dt="2024-09-27T07:48:57.207" v="135"/>
          <ac:spMkLst>
            <pc:docMk/>
            <pc:sldMk cId="0" sldId="256"/>
            <ac:spMk id="3" creationId="{2BDFFBEC-7F3E-07E6-E8E3-37B285500241}"/>
          </ac:spMkLst>
        </pc:spChg>
        <pc:spChg chg="add del mod">
          <ac:chgData name="Paul Henry" userId="dabb1fbd-84e3-4ee1-b007-f9c69e5e7ec8" providerId="ADAL" clId="{4FCB4F0A-0A6C-724E-BC12-0292AAB04E00}" dt="2024-09-27T07:52:23.382" v="156"/>
          <ac:spMkLst>
            <pc:docMk/>
            <pc:sldMk cId="0" sldId="256"/>
            <ac:spMk id="4" creationId="{6A90B102-1EC7-9FDB-D53C-4DFEDFB32639}"/>
          </ac:spMkLst>
        </pc:spChg>
        <pc:spChg chg="add mod">
          <ac:chgData name="Paul Henry" userId="dabb1fbd-84e3-4ee1-b007-f9c69e5e7ec8" providerId="ADAL" clId="{4FCB4F0A-0A6C-724E-BC12-0292AAB04E00}" dt="2024-09-27T07:52:48.269" v="160" actId="767"/>
          <ac:spMkLst>
            <pc:docMk/>
            <pc:sldMk cId="0" sldId="256"/>
            <ac:spMk id="6" creationId="{ACAD56BF-0A53-446E-2B0E-4B1719C6EE9E}"/>
          </ac:spMkLst>
        </pc:spChg>
        <pc:spChg chg="add del mod">
          <ac:chgData name="Paul Henry" userId="dabb1fbd-84e3-4ee1-b007-f9c69e5e7ec8" providerId="ADAL" clId="{4FCB4F0A-0A6C-724E-BC12-0292AAB04E00}" dt="2024-09-27T07:53:22.119" v="164" actId="21"/>
          <ac:spMkLst>
            <pc:docMk/>
            <pc:sldMk cId="0" sldId="256"/>
            <ac:spMk id="7" creationId="{F18B7F9C-605D-6D8C-21F0-BE547EF72993}"/>
          </ac:spMkLst>
        </pc:spChg>
        <pc:spChg chg="add mod">
          <ac:chgData name="Paul Henry" userId="dabb1fbd-84e3-4ee1-b007-f9c69e5e7ec8" providerId="ADAL" clId="{4FCB4F0A-0A6C-724E-BC12-0292AAB04E00}" dt="2024-09-27T07:54:08.257" v="178" actId="122"/>
          <ac:spMkLst>
            <pc:docMk/>
            <pc:sldMk cId="0" sldId="256"/>
            <ac:spMk id="8" creationId="{0A567331-02C1-F563-6B72-899CFAD87905}"/>
          </ac:spMkLst>
        </pc:spChg>
      </pc:sldChg>
      <pc:sldChg chg="addSp modSp mod modTransition">
        <pc:chgData name="Paul Henry" userId="dabb1fbd-84e3-4ee1-b007-f9c69e5e7ec8" providerId="ADAL" clId="{4FCB4F0A-0A6C-724E-BC12-0292AAB04E00}" dt="2024-10-03T11:02:12.935" v="202" actId="20577"/>
        <pc:sldMkLst>
          <pc:docMk/>
          <pc:sldMk cId="0" sldId="259"/>
        </pc:sldMkLst>
        <pc:spChg chg="add mod">
          <ac:chgData name="Paul Henry" userId="dabb1fbd-84e3-4ee1-b007-f9c69e5e7ec8" providerId="ADAL" clId="{4FCB4F0A-0A6C-724E-BC12-0292AAB04E00}" dt="2024-09-27T07:48:32.672" v="124" actId="1038"/>
          <ac:spMkLst>
            <pc:docMk/>
            <pc:sldMk cId="0" sldId="259"/>
            <ac:spMk id="3" creationId="{074C19DA-391C-32B9-5159-3FD2C2E9D7D2}"/>
          </ac:spMkLst>
        </pc:spChg>
        <pc:spChg chg="add mod">
          <ac:chgData name="Paul Henry" userId="dabb1fbd-84e3-4ee1-b007-f9c69e5e7ec8" providerId="ADAL" clId="{4FCB4F0A-0A6C-724E-BC12-0292AAB04E00}" dt="2024-09-27T07:54:11.760" v="179"/>
          <ac:spMkLst>
            <pc:docMk/>
            <pc:sldMk cId="0" sldId="259"/>
            <ac:spMk id="4" creationId="{33FDCD09-C311-6A6C-F9C2-035951403BDB}"/>
          </ac:spMkLst>
        </pc:spChg>
        <pc:spChg chg="mod">
          <ac:chgData name="Paul Henry" userId="dabb1fbd-84e3-4ee1-b007-f9c69e5e7ec8" providerId="ADAL" clId="{4FCB4F0A-0A6C-724E-BC12-0292AAB04E00}" dt="2024-10-03T11:02:12.935" v="202" actId="20577"/>
          <ac:spMkLst>
            <pc:docMk/>
            <pc:sldMk cId="0" sldId="259"/>
            <ac:spMk id="531" creationId="{00000000-0000-0000-0000-000000000000}"/>
          </ac:spMkLst>
        </pc:spChg>
      </pc:sldChg>
      <pc:sldChg chg="addSp modSp modTransition">
        <pc:chgData name="Paul Henry" userId="dabb1fbd-84e3-4ee1-b007-f9c69e5e7ec8" providerId="ADAL" clId="{4FCB4F0A-0A6C-724E-BC12-0292AAB04E00}" dt="2024-09-27T07:54:13.756" v="180"/>
        <pc:sldMkLst>
          <pc:docMk/>
          <pc:sldMk cId="0" sldId="260"/>
        </pc:sldMkLst>
        <pc:spChg chg="add mod">
          <ac:chgData name="Paul Henry" userId="dabb1fbd-84e3-4ee1-b007-f9c69e5e7ec8" providerId="ADAL" clId="{4FCB4F0A-0A6C-724E-BC12-0292AAB04E00}" dt="2024-09-27T07:48:34.574" v="125"/>
          <ac:spMkLst>
            <pc:docMk/>
            <pc:sldMk cId="0" sldId="260"/>
            <ac:spMk id="2" creationId="{1BE0050E-2791-F14A-8AB0-EEE0478FD3F0}"/>
          </ac:spMkLst>
        </pc:spChg>
        <pc:spChg chg="add mod">
          <ac:chgData name="Paul Henry" userId="dabb1fbd-84e3-4ee1-b007-f9c69e5e7ec8" providerId="ADAL" clId="{4FCB4F0A-0A6C-724E-BC12-0292AAB04E00}" dt="2024-09-27T07:54:13.756" v="180"/>
          <ac:spMkLst>
            <pc:docMk/>
            <pc:sldMk cId="0" sldId="260"/>
            <ac:spMk id="3" creationId="{C5EC749B-A88C-85EC-B127-00501C389966}"/>
          </ac:spMkLst>
        </pc:spChg>
      </pc:sldChg>
      <pc:sldChg chg="del ord">
        <pc:chgData name="Paul Henry" userId="dabb1fbd-84e3-4ee1-b007-f9c69e5e7ec8" providerId="ADAL" clId="{4FCB4F0A-0A6C-724E-BC12-0292AAB04E00}" dt="2024-09-27T07:46:20.646" v="1" actId="2696"/>
        <pc:sldMkLst>
          <pc:docMk/>
          <pc:sldMk cId="0" sldId="261"/>
        </pc:sldMkLst>
      </pc:sldChg>
      <pc:sldChg chg="addSp modSp mod modTransition">
        <pc:chgData name="Paul Henry" userId="dabb1fbd-84e3-4ee1-b007-f9c69e5e7ec8" providerId="ADAL" clId="{4FCB4F0A-0A6C-724E-BC12-0292AAB04E00}" dt="2024-09-27T07:54:17.482" v="183" actId="1035"/>
        <pc:sldMkLst>
          <pc:docMk/>
          <pc:sldMk cId="0" sldId="262"/>
        </pc:sldMkLst>
        <pc:spChg chg="add mod">
          <ac:chgData name="Paul Henry" userId="dabb1fbd-84e3-4ee1-b007-f9c69e5e7ec8" providerId="ADAL" clId="{4FCB4F0A-0A6C-724E-BC12-0292AAB04E00}" dt="2024-09-27T07:48:36.604" v="126"/>
          <ac:spMkLst>
            <pc:docMk/>
            <pc:sldMk cId="0" sldId="262"/>
            <ac:spMk id="2" creationId="{D1FCCCD2-F86A-B77C-7CB3-DFADFA02C1AD}"/>
          </ac:spMkLst>
        </pc:spChg>
        <pc:spChg chg="add mod">
          <ac:chgData name="Paul Henry" userId="dabb1fbd-84e3-4ee1-b007-f9c69e5e7ec8" providerId="ADAL" clId="{4FCB4F0A-0A6C-724E-BC12-0292AAB04E00}" dt="2024-09-27T07:54:17.482" v="183" actId="1035"/>
          <ac:spMkLst>
            <pc:docMk/>
            <pc:sldMk cId="0" sldId="262"/>
            <ac:spMk id="3" creationId="{830D3BC6-A88E-905C-21F4-391AAA16E0C6}"/>
          </ac:spMkLst>
        </pc:spChg>
      </pc:sldChg>
      <pc:sldChg chg="del">
        <pc:chgData name="Paul Henry" userId="dabb1fbd-84e3-4ee1-b007-f9c69e5e7ec8" providerId="ADAL" clId="{4FCB4F0A-0A6C-724E-BC12-0292AAB04E00}" dt="2024-09-27T07:46:29.891" v="71" actId="2696"/>
        <pc:sldMkLst>
          <pc:docMk/>
          <pc:sldMk cId="0" sldId="263"/>
        </pc:sldMkLst>
      </pc:sldChg>
      <pc:sldChg chg="del">
        <pc:chgData name="Paul Henry" userId="dabb1fbd-84e3-4ee1-b007-f9c69e5e7ec8" providerId="ADAL" clId="{4FCB4F0A-0A6C-724E-BC12-0292AAB04E00}" dt="2024-09-27T07:46:28.899" v="70" actId="2696"/>
        <pc:sldMkLst>
          <pc:docMk/>
          <pc:sldMk cId="0" sldId="264"/>
        </pc:sldMkLst>
      </pc:sldChg>
      <pc:sldChg chg="del">
        <pc:chgData name="Paul Henry" userId="dabb1fbd-84e3-4ee1-b007-f9c69e5e7ec8" providerId="ADAL" clId="{4FCB4F0A-0A6C-724E-BC12-0292AAB04E00}" dt="2024-09-27T07:46:28.736" v="69" actId="2696"/>
        <pc:sldMkLst>
          <pc:docMk/>
          <pc:sldMk cId="0" sldId="265"/>
        </pc:sldMkLst>
      </pc:sldChg>
      <pc:sldChg chg="addSp modSp add del mod modTransition modAnim">
        <pc:chgData name="Paul Henry" userId="dabb1fbd-84e3-4ee1-b007-f9c69e5e7ec8" providerId="ADAL" clId="{4FCB4F0A-0A6C-724E-BC12-0292AAB04E00}" dt="2024-09-27T07:54:21.221" v="186" actId="1035"/>
        <pc:sldMkLst>
          <pc:docMk/>
          <pc:sldMk cId="0" sldId="266"/>
        </pc:sldMkLst>
        <pc:spChg chg="add mod">
          <ac:chgData name="Paul Henry" userId="dabb1fbd-84e3-4ee1-b007-f9c69e5e7ec8" providerId="ADAL" clId="{4FCB4F0A-0A6C-724E-BC12-0292AAB04E00}" dt="2024-09-27T07:48:38.260" v="127"/>
          <ac:spMkLst>
            <pc:docMk/>
            <pc:sldMk cId="0" sldId="266"/>
            <ac:spMk id="2" creationId="{2B11416D-0AAE-94A7-47E7-9685A9141EA4}"/>
          </ac:spMkLst>
        </pc:spChg>
        <pc:spChg chg="add mod">
          <ac:chgData name="Paul Henry" userId="dabb1fbd-84e3-4ee1-b007-f9c69e5e7ec8" providerId="ADAL" clId="{4FCB4F0A-0A6C-724E-BC12-0292AAB04E00}" dt="2024-09-27T07:54:21.221" v="186" actId="1035"/>
          <ac:spMkLst>
            <pc:docMk/>
            <pc:sldMk cId="0" sldId="266"/>
            <ac:spMk id="3" creationId="{B529D51E-23C9-B3E4-577A-6DF1F72A1694}"/>
          </ac:spMkLst>
        </pc:spChg>
      </pc:sldChg>
      <pc:sldChg chg="add del">
        <pc:chgData name="Paul Henry" userId="dabb1fbd-84e3-4ee1-b007-f9c69e5e7ec8" providerId="ADAL" clId="{4FCB4F0A-0A6C-724E-BC12-0292AAB04E00}" dt="2024-09-27T07:50:28.998" v="143"/>
        <pc:sldMkLst>
          <pc:docMk/>
          <pc:sldMk cId="2673395097" sldId="266"/>
        </pc:sldMkLst>
      </pc:sldChg>
      <pc:sldChg chg="addSp modSp modTransition">
        <pc:chgData name="Paul Henry" userId="dabb1fbd-84e3-4ee1-b007-f9c69e5e7ec8" providerId="ADAL" clId="{4FCB4F0A-0A6C-724E-BC12-0292AAB04E00}" dt="2024-09-27T07:54:23.582" v="187"/>
        <pc:sldMkLst>
          <pc:docMk/>
          <pc:sldMk cId="0" sldId="267"/>
        </pc:sldMkLst>
        <pc:spChg chg="add mod">
          <ac:chgData name="Paul Henry" userId="dabb1fbd-84e3-4ee1-b007-f9c69e5e7ec8" providerId="ADAL" clId="{4FCB4F0A-0A6C-724E-BC12-0292AAB04E00}" dt="2024-09-27T07:48:39.923" v="128"/>
          <ac:spMkLst>
            <pc:docMk/>
            <pc:sldMk cId="0" sldId="267"/>
            <ac:spMk id="18" creationId="{9BAD6E5D-7171-F477-E7F0-53486CE6BE17}"/>
          </ac:spMkLst>
        </pc:spChg>
        <pc:spChg chg="add mod">
          <ac:chgData name="Paul Henry" userId="dabb1fbd-84e3-4ee1-b007-f9c69e5e7ec8" providerId="ADAL" clId="{4FCB4F0A-0A6C-724E-BC12-0292AAB04E00}" dt="2024-09-27T07:54:23.582" v="187"/>
          <ac:spMkLst>
            <pc:docMk/>
            <pc:sldMk cId="0" sldId="267"/>
            <ac:spMk id="20" creationId="{C5EBFABE-C494-734F-C068-7307837079F1}"/>
          </ac:spMkLst>
        </pc:spChg>
      </pc:sldChg>
      <pc:sldChg chg="del">
        <pc:chgData name="Paul Henry" userId="dabb1fbd-84e3-4ee1-b007-f9c69e5e7ec8" providerId="ADAL" clId="{4FCB4F0A-0A6C-724E-BC12-0292AAB04E00}" dt="2024-09-27T07:46:28.433" v="67" actId="2696"/>
        <pc:sldMkLst>
          <pc:docMk/>
          <pc:sldMk cId="0" sldId="268"/>
        </pc:sldMkLst>
      </pc:sldChg>
      <pc:sldChg chg="del">
        <pc:chgData name="Paul Henry" userId="dabb1fbd-84e3-4ee1-b007-f9c69e5e7ec8" providerId="ADAL" clId="{4FCB4F0A-0A6C-724E-BC12-0292AAB04E00}" dt="2024-09-27T07:46:28.290" v="66" actId="2696"/>
        <pc:sldMkLst>
          <pc:docMk/>
          <pc:sldMk cId="0" sldId="269"/>
        </pc:sldMkLst>
      </pc:sldChg>
      <pc:sldChg chg="del">
        <pc:chgData name="Paul Henry" userId="dabb1fbd-84e3-4ee1-b007-f9c69e5e7ec8" providerId="ADAL" clId="{4FCB4F0A-0A6C-724E-BC12-0292AAB04E00}" dt="2024-09-27T07:46:28.168" v="65" actId="2696"/>
        <pc:sldMkLst>
          <pc:docMk/>
          <pc:sldMk cId="0" sldId="270"/>
        </pc:sldMkLst>
      </pc:sldChg>
      <pc:sldChg chg="del">
        <pc:chgData name="Paul Henry" userId="dabb1fbd-84e3-4ee1-b007-f9c69e5e7ec8" providerId="ADAL" clId="{4FCB4F0A-0A6C-724E-BC12-0292AAB04E00}" dt="2024-09-27T07:46:28.017" v="64" actId="2696"/>
        <pc:sldMkLst>
          <pc:docMk/>
          <pc:sldMk cId="0" sldId="271"/>
        </pc:sldMkLst>
      </pc:sldChg>
      <pc:sldChg chg="del">
        <pc:chgData name="Paul Henry" userId="dabb1fbd-84e3-4ee1-b007-f9c69e5e7ec8" providerId="ADAL" clId="{4FCB4F0A-0A6C-724E-BC12-0292AAB04E00}" dt="2024-09-27T07:46:28.570" v="68" actId="2696"/>
        <pc:sldMkLst>
          <pc:docMk/>
          <pc:sldMk cId="0" sldId="272"/>
        </pc:sldMkLst>
      </pc:sldChg>
      <pc:sldChg chg="addSp modSp mod modTransition">
        <pc:chgData name="Paul Henry" userId="dabb1fbd-84e3-4ee1-b007-f9c69e5e7ec8" providerId="ADAL" clId="{4FCB4F0A-0A6C-724E-BC12-0292AAB04E00}" dt="2024-09-27T07:54:41.144" v="192" actId="14100"/>
        <pc:sldMkLst>
          <pc:docMk/>
          <pc:sldMk cId="0" sldId="273"/>
        </pc:sldMkLst>
        <pc:spChg chg="add mod">
          <ac:chgData name="Paul Henry" userId="dabb1fbd-84e3-4ee1-b007-f9c69e5e7ec8" providerId="ADAL" clId="{4FCB4F0A-0A6C-724E-BC12-0292AAB04E00}" dt="2024-09-27T07:48:45.712" v="132"/>
          <ac:spMkLst>
            <pc:docMk/>
            <pc:sldMk cId="0" sldId="273"/>
            <ac:spMk id="2" creationId="{C9AD2304-1F7C-670B-727A-7343376C7758}"/>
          </ac:spMkLst>
        </pc:spChg>
        <pc:spChg chg="add mod">
          <ac:chgData name="Paul Henry" userId="dabb1fbd-84e3-4ee1-b007-f9c69e5e7ec8" providerId="ADAL" clId="{4FCB4F0A-0A6C-724E-BC12-0292AAB04E00}" dt="2024-09-27T07:54:41.144" v="192" actId="14100"/>
          <ac:spMkLst>
            <pc:docMk/>
            <pc:sldMk cId="0" sldId="273"/>
            <ac:spMk id="3" creationId="{1654329C-3C3D-EC05-DF2E-6215861CF533}"/>
          </ac:spMkLst>
        </pc:spChg>
      </pc:sldChg>
      <pc:sldChg chg="del">
        <pc:chgData name="Paul Henry" userId="dabb1fbd-84e3-4ee1-b007-f9c69e5e7ec8" providerId="ADAL" clId="{4FCB4F0A-0A6C-724E-BC12-0292AAB04E00}" dt="2024-09-27T07:46:27.877" v="63" actId="2696"/>
        <pc:sldMkLst>
          <pc:docMk/>
          <pc:sldMk cId="0" sldId="274"/>
        </pc:sldMkLst>
      </pc:sldChg>
      <pc:sldChg chg="del">
        <pc:chgData name="Paul Henry" userId="dabb1fbd-84e3-4ee1-b007-f9c69e5e7ec8" providerId="ADAL" clId="{4FCB4F0A-0A6C-724E-BC12-0292AAB04E00}" dt="2024-09-27T07:46:27.731" v="62" actId="2696"/>
        <pc:sldMkLst>
          <pc:docMk/>
          <pc:sldMk cId="0" sldId="275"/>
        </pc:sldMkLst>
      </pc:sldChg>
      <pc:sldChg chg="del">
        <pc:chgData name="Paul Henry" userId="dabb1fbd-84e3-4ee1-b007-f9c69e5e7ec8" providerId="ADAL" clId="{4FCB4F0A-0A6C-724E-BC12-0292AAB04E00}" dt="2024-09-27T07:46:27.596" v="61" actId="2696"/>
        <pc:sldMkLst>
          <pc:docMk/>
          <pc:sldMk cId="0" sldId="276"/>
        </pc:sldMkLst>
      </pc:sldChg>
      <pc:sldChg chg="del">
        <pc:chgData name="Paul Henry" userId="dabb1fbd-84e3-4ee1-b007-f9c69e5e7ec8" providerId="ADAL" clId="{4FCB4F0A-0A6C-724E-BC12-0292AAB04E00}" dt="2024-09-27T07:46:27.436" v="60" actId="2696"/>
        <pc:sldMkLst>
          <pc:docMk/>
          <pc:sldMk cId="0" sldId="277"/>
        </pc:sldMkLst>
      </pc:sldChg>
      <pc:sldChg chg="del">
        <pc:chgData name="Paul Henry" userId="dabb1fbd-84e3-4ee1-b007-f9c69e5e7ec8" providerId="ADAL" clId="{4FCB4F0A-0A6C-724E-BC12-0292AAB04E00}" dt="2024-09-27T07:46:27.303" v="59" actId="2696"/>
        <pc:sldMkLst>
          <pc:docMk/>
          <pc:sldMk cId="0" sldId="278"/>
        </pc:sldMkLst>
      </pc:sldChg>
      <pc:sldChg chg="del">
        <pc:chgData name="Paul Henry" userId="dabb1fbd-84e3-4ee1-b007-f9c69e5e7ec8" providerId="ADAL" clId="{4FCB4F0A-0A6C-724E-BC12-0292AAB04E00}" dt="2024-09-27T07:46:27.149" v="58" actId="2696"/>
        <pc:sldMkLst>
          <pc:docMk/>
          <pc:sldMk cId="0" sldId="279"/>
        </pc:sldMkLst>
      </pc:sldChg>
      <pc:sldChg chg="del">
        <pc:chgData name="Paul Henry" userId="dabb1fbd-84e3-4ee1-b007-f9c69e5e7ec8" providerId="ADAL" clId="{4FCB4F0A-0A6C-724E-BC12-0292AAB04E00}" dt="2024-09-27T07:46:27.007" v="57" actId="2696"/>
        <pc:sldMkLst>
          <pc:docMk/>
          <pc:sldMk cId="0" sldId="280"/>
        </pc:sldMkLst>
      </pc:sldChg>
      <pc:sldChg chg="del">
        <pc:chgData name="Paul Henry" userId="dabb1fbd-84e3-4ee1-b007-f9c69e5e7ec8" providerId="ADAL" clId="{4FCB4F0A-0A6C-724E-BC12-0292AAB04E00}" dt="2024-09-27T07:46:26.872" v="56" actId="2696"/>
        <pc:sldMkLst>
          <pc:docMk/>
          <pc:sldMk cId="0" sldId="281"/>
        </pc:sldMkLst>
      </pc:sldChg>
      <pc:sldChg chg="del">
        <pc:chgData name="Paul Henry" userId="dabb1fbd-84e3-4ee1-b007-f9c69e5e7ec8" providerId="ADAL" clId="{4FCB4F0A-0A6C-724E-BC12-0292AAB04E00}" dt="2024-09-27T07:46:26.719" v="55" actId="2696"/>
        <pc:sldMkLst>
          <pc:docMk/>
          <pc:sldMk cId="0" sldId="283"/>
        </pc:sldMkLst>
      </pc:sldChg>
      <pc:sldChg chg="del">
        <pc:chgData name="Paul Henry" userId="dabb1fbd-84e3-4ee1-b007-f9c69e5e7ec8" providerId="ADAL" clId="{4FCB4F0A-0A6C-724E-BC12-0292AAB04E00}" dt="2024-09-27T07:46:26.497" v="54" actId="2696"/>
        <pc:sldMkLst>
          <pc:docMk/>
          <pc:sldMk cId="0" sldId="284"/>
        </pc:sldMkLst>
      </pc:sldChg>
      <pc:sldChg chg="del">
        <pc:chgData name="Paul Henry" userId="dabb1fbd-84e3-4ee1-b007-f9c69e5e7ec8" providerId="ADAL" clId="{4FCB4F0A-0A6C-724E-BC12-0292AAB04E00}" dt="2024-09-27T07:46:26.409" v="53" actId="2696"/>
        <pc:sldMkLst>
          <pc:docMk/>
          <pc:sldMk cId="0" sldId="285"/>
        </pc:sldMkLst>
      </pc:sldChg>
      <pc:sldChg chg="del">
        <pc:chgData name="Paul Henry" userId="dabb1fbd-84e3-4ee1-b007-f9c69e5e7ec8" providerId="ADAL" clId="{4FCB4F0A-0A6C-724E-BC12-0292AAB04E00}" dt="2024-09-27T07:46:26.335" v="52" actId="2696"/>
        <pc:sldMkLst>
          <pc:docMk/>
          <pc:sldMk cId="0" sldId="286"/>
        </pc:sldMkLst>
      </pc:sldChg>
      <pc:sldChg chg="del">
        <pc:chgData name="Paul Henry" userId="dabb1fbd-84e3-4ee1-b007-f9c69e5e7ec8" providerId="ADAL" clId="{4FCB4F0A-0A6C-724E-BC12-0292AAB04E00}" dt="2024-09-27T07:46:26.244" v="51" actId="2696"/>
        <pc:sldMkLst>
          <pc:docMk/>
          <pc:sldMk cId="0" sldId="287"/>
        </pc:sldMkLst>
      </pc:sldChg>
      <pc:sldChg chg="del">
        <pc:chgData name="Paul Henry" userId="dabb1fbd-84e3-4ee1-b007-f9c69e5e7ec8" providerId="ADAL" clId="{4FCB4F0A-0A6C-724E-BC12-0292AAB04E00}" dt="2024-09-27T07:46:26.166" v="50" actId="2696"/>
        <pc:sldMkLst>
          <pc:docMk/>
          <pc:sldMk cId="0" sldId="288"/>
        </pc:sldMkLst>
      </pc:sldChg>
      <pc:sldChg chg="del">
        <pc:chgData name="Paul Henry" userId="dabb1fbd-84e3-4ee1-b007-f9c69e5e7ec8" providerId="ADAL" clId="{4FCB4F0A-0A6C-724E-BC12-0292AAB04E00}" dt="2024-09-27T07:46:26.079" v="49" actId="2696"/>
        <pc:sldMkLst>
          <pc:docMk/>
          <pc:sldMk cId="0" sldId="289"/>
        </pc:sldMkLst>
      </pc:sldChg>
      <pc:sldChg chg="del">
        <pc:chgData name="Paul Henry" userId="dabb1fbd-84e3-4ee1-b007-f9c69e5e7ec8" providerId="ADAL" clId="{4FCB4F0A-0A6C-724E-BC12-0292AAB04E00}" dt="2024-09-27T07:46:25.994" v="48" actId="2696"/>
        <pc:sldMkLst>
          <pc:docMk/>
          <pc:sldMk cId="0" sldId="290"/>
        </pc:sldMkLst>
      </pc:sldChg>
      <pc:sldChg chg="del">
        <pc:chgData name="Paul Henry" userId="dabb1fbd-84e3-4ee1-b007-f9c69e5e7ec8" providerId="ADAL" clId="{4FCB4F0A-0A6C-724E-BC12-0292AAB04E00}" dt="2024-09-27T07:46:25.909" v="47" actId="2696"/>
        <pc:sldMkLst>
          <pc:docMk/>
          <pc:sldMk cId="0" sldId="291"/>
        </pc:sldMkLst>
      </pc:sldChg>
      <pc:sldChg chg="del">
        <pc:chgData name="Paul Henry" userId="dabb1fbd-84e3-4ee1-b007-f9c69e5e7ec8" providerId="ADAL" clId="{4FCB4F0A-0A6C-724E-BC12-0292AAB04E00}" dt="2024-09-27T07:46:25.826" v="46" actId="2696"/>
        <pc:sldMkLst>
          <pc:docMk/>
          <pc:sldMk cId="0" sldId="292"/>
        </pc:sldMkLst>
      </pc:sldChg>
      <pc:sldChg chg="del">
        <pc:chgData name="Paul Henry" userId="dabb1fbd-84e3-4ee1-b007-f9c69e5e7ec8" providerId="ADAL" clId="{4FCB4F0A-0A6C-724E-BC12-0292AAB04E00}" dt="2024-09-27T07:46:25.743" v="45" actId="2696"/>
        <pc:sldMkLst>
          <pc:docMk/>
          <pc:sldMk cId="0" sldId="293"/>
        </pc:sldMkLst>
      </pc:sldChg>
      <pc:sldChg chg="del">
        <pc:chgData name="Paul Henry" userId="dabb1fbd-84e3-4ee1-b007-f9c69e5e7ec8" providerId="ADAL" clId="{4FCB4F0A-0A6C-724E-BC12-0292AAB04E00}" dt="2024-09-27T07:46:25.658" v="44" actId="2696"/>
        <pc:sldMkLst>
          <pc:docMk/>
          <pc:sldMk cId="0" sldId="294"/>
        </pc:sldMkLst>
      </pc:sldChg>
      <pc:sldChg chg="del">
        <pc:chgData name="Paul Henry" userId="dabb1fbd-84e3-4ee1-b007-f9c69e5e7ec8" providerId="ADAL" clId="{4FCB4F0A-0A6C-724E-BC12-0292AAB04E00}" dt="2024-09-27T07:46:25.573" v="43" actId="2696"/>
        <pc:sldMkLst>
          <pc:docMk/>
          <pc:sldMk cId="0" sldId="295"/>
        </pc:sldMkLst>
      </pc:sldChg>
      <pc:sldChg chg="del">
        <pc:chgData name="Paul Henry" userId="dabb1fbd-84e3-4ee1-b007-f9c69e5e7ec8" providerId="ADAL" clId="{4FCB4F0A-0A6C-724E-BC12-0292AAB04E00}" dt="2024-09-27T07:46:25.490" v="42" actId="2696"/>
        <pc:sldMkLst>
          <pc:docMk/>
          <pc:sldMk cId="0" sldId="296"/>
        </pc:sldMkLst>
      </pc:sldChg>
      <pc:sldChg chg="del">
        <pc:chgData name="Paul Henry" userId="dabb1fbd-84e3-4ee1-b007-f9c69e5e7ec8" providerId="ADAL" clId="{4FCB4F0A-0A6C-724E-BC12-0292AAB04E00}" dt="2024-09-27T07:46:25.406" v="41" actId="2696"/>
        <pc:sldMkLst>
          <pc:docMk/>
          <pc:sldMk cId="0" sldId="297"/>
        </pc:sldMkLst>
      </pc:sldChg>
      <pc:sldChg chg="del">
        <pc:chgData name="Paul Henry" userId="dabb1fbd-84e3-4ee1-b007-f9c69e5e7ec8" providerId="ADAL" clId="{4FCB4F0A-0A6C-724E-BC12-0292AAB04E00}" dt="2024-09-27T07:46:25.325" v="40" actId="2696"/>
        <pc:sldMkLst>
          <pc:docMk/>
          <pc:sldMk cId="0" sldId="298"/>
        </pc:sldMkLst>
      </pc:sldChg>
      <pc:sldChg chg="del">
        <pc:chgData name="Paul Henry" userId="dabb1fbd-84e3-4ee1-b007-f9c69e5e7ec8" providerId="ADAL" clId="{4FCB4F0A-0A6C-724E-BC12-0292AAB04E00}" dt="2024-09-27T07:46:25.234" v="39" actId="2696"/>
        <pc:sldMkLst>
          <pc:docMk/>
          <pc:sldMk cId="0" sldId="299"/>
        </pc:sldMkLst>
      </pc:sldChg>
      <pc:sldChg chg="del">
        <pc:chgData name="Paul Henry" userId="dabb1fbd-84e3-4ee1-b007-f9c69e5e7ec8" providerId="ADAL" clId="{4FCB4F0A-0A6C-724E-BC12-0292AAB04E00}" dt="2024-09-27T07:46:25.169" v="38" actId="2696"/>
        <pc:sldMkLst>
          <pc:docMk/>
          <pc:sldMk cId="0" sldId="300"/>
        </pc:sldMkLst>
      </pc:sldChg>
      <pc:sldChg chg="del">
        <pc:chgData name="Paul Henry" userId="dabb1fbd-84e3-4ee1-b007-f9c69e5e7ec8" providerId="ADAL" clId="{4FCB4F0A-0A6C-724E-BC12-0292AAB04E00}" dt="2024-09-27T07:46:25.158" v="37" actId="2696"/>
        <pc:sldMkLst>
          <pc:docMk/>
          <pc:sldMk cId="0" sldId="301"/>
        </pc:sldMkLst>
      </pc:sldChg>
      <pc:sldChg chg="del">
        <pc:chgData name="Paul Henry" userId="dabb1fbd-84e3-4ee1-b007-f9c69e5e7ec8" providerId="ADAL" clId="{4FCB4F0A-0A6C-724E-BC12-0292AAB04E00}" dt="2024-09-27T07:46:25.131" v="36" actId="2696"/>
        <pc:sldMkLst>
          <pc:docMk/>
          <pc:sldMk cId="0" sldId="302"/>
        </pc:sldMkLst>
      </pc:sldChg>
      <pc:sldChg chg="addSp modSp modTransition">
        <pc:chgData name="Paul Henry" userId="dabb1fbd-84e3-4ee1-b007-f9c69e5e7ec8" providerId="ADAL" clId="{4FCB4F0A-0A6C-724E-BC12-0292AAB04E00}" dt="2024-09-27T07:54:29.815" v="188"/>
        <pc:sldMkLst>
          <pc:docMk/>
          <pc:sldMk cId="0" sldId="303"/>
        </pc:sldMkLst>
        <pc:spChg chg="add mod">
          <ac:chgData name="Paul Henry" userId="dabb1fbd-84e3-4ee1-b007-f9c69e5e7ec8" providerId="ADAL" clId="{4FCB4F0A-0A6C-724E-BC12-0292AAB04E00}" dt="2024-09-27T07:48:41.548" v="129"/>
          <ac:spMkLst>
            <pc:docMk/>
            <pc:sldMk cId="0" sldId="303"/>
            <ac:spMk id="2" creationId="{5655B79F-170F-2483-E06C-038FE6F2FBD4}"/>
          </ac:spMkLst>
        </pc:spChg>
        <pc:spChg chg="add mod">
          <ac:chgData name="Paul Henry" userId="dabb1fbd-84e3-4ee1-b007-f9c69e5e7ec8" providerId="ADAL" clId="{4FCB4F0A-0A6C-724E-BC12-0292AAB04E00}" dt="2024-09-27T07:54:29.815" v="188"/>
          <ac:spMkLst>
            <pc:docMk/>
            <pc:sldMk cId="0" sldId="303"/>
            <ac:spMk id="3" creationId="{47B07569-8709-D940-83AE-586DF59FD011}"/>
          </ac:spMkLst>
        </pc:spChg>
      </pc:sldChg>
      <pc:sldChg chg="del">
        <pc:chgData name="Paul Henry" userId="dabb1fbd-84e3-4ee1-b007-f9c69e5e7ec8" providerId="ADAL" clId="{4FCB4F0A-0A6C-724E-BC12-0292AAB04E00}" dt="2024-09-27T07:46:24.958" v="35" actId="2696"/>
        <pc:sldMkLst>
          <pc:docMk/>
          <pc:sldMk cId="0" sldId="304"/>
        </pc:sldMkLst>
      </pc:sldChg>
      <pc:sldChg chg="del">
        <pc:chgData name="Paul Henry" userId="dabb1fbd-84e3-4ee1-b007-f9c69e5e7ec8" providerId="ADAL" clId="{4FCB4F0A-0A6C-724E-BC12-0292AAB04E00}" dt="2024-09-27T07:46:24.825" v="34" actId="2696"/>
        <pc:sldMkLst>
          <pc:docMk/>
          <pc:sldMk cId="0" sldId="305"/>
        </pc:sldMkLst>
      </pc:sldChg>
      <pc:sldChg chg="del">
        <pc:chgData name="Paul Henry" userId="dabb1fbd-84e3-4ee1-b007-f9c69e5e7ec8" providerId="ADAL" clId="{4FCB4F0A-0A6C-724E-BC12-0292AAB04E00}" dt="2024-09-27T07:46:24.739" v="33" actId="2696"/>
        <pc:sldMkLst>
          <pc:docMk/>
          <pc:sldMk cId="0" sldId="306"/>
        </pc:sldMkLst>
      </pc:sldChg>
      <pc:sldChg chg="del">
        <pc:chgData name="Paul Henry" userId="dabb1fbd-84e3-4ee1-b007-f9c69e5e7ec8" providerId="ADAL" clId="{4FCB4F0A-0A6C-724E-BC12-0292AAB04E00}" dt="2024-09-27T07:46:24.664" v="32" actId="2696"/>
        <pc:sldMkLst>
          <pc:docMk/>
          <pc:sldMk cId="0" sldId="307"/>
        </pc:sldMkLst>
      </pc:sldChg>
      <pc:sldChg chg="del">
        <pc:chgData name="Paul Henry" userId="dabb1fbd-84e3-4ee1-b007-f9c69e5e7ec8" providerId="ADAL" clId="{4FCB4F0A-0A6C-724E-BC12-0292AAB04E00}" dt="2024-09-27T07:46:24.575" v="31" actId="2696"/>
        <pc:sldMkLst>
          <pc:docMk/>
          <pc:sldMk cId="0" sldId="308"/>
        </pc:sldMkLst>
      </pc:sldChg>
      <pc:sldChg chg="del">
        <pc:chgData name="Paul Henry" userId="dabb1fbd-84e3-4ee1-b007-f9c69e5e7ec8" providerId="ADAL" clId="{4FCB4F0A-0A6C-724E-BC12-0292AAB04E00}" dt="2024-09-27T07:46:24.486" v="30" actId="2696"/>
        <pc:sldMkLst>
          <pc:docMk/>
          <pc:sldMk cId="0" sldId="309"/>
        </pc:sldMkLst>
      </pc:sldChg>
      <pc:sldChg chg="del">
        <pc:chgData name="Paul Henry" userId="dabb1fbd-84e3-4ee1-b007-f9c69e5e7ec8" providerId="ADAL" clId="{4FCB4F0A-0A6C-724E-BC12-0292AAB04E00}" dt="2024-09-27T07:46:24.406" v="29" actId="2696"/>
        <pc:sldMkLst>
          <pc:docMk/>
          <pc:sldMk cId="0" sldId="310"/>
        </pc:sldMkLst>
      </pc:sldChg>
      <pc:sldChg chg="del">
        <pc:chgData name="Paul Henry" userId="dabb1fbd-84e3-4ee1-b007-f9c69e5e7ec8" providerId="ADAL" clId="{4FCB4F0A-0A6C-724E-BC12-0292AAB04E00}" dt="2024-09-27T07:46:24.319" v="28" actId="2696"/>
        <pc:sldMkLst>
          <pc:docMk/>
          <pc:sldMk cId="0" sldId="311"/>
        </pc:sldMkLst>
      </pc:sldChg>
      <pc:sldChg chg="del">
        <pc:chgData name="Paul Henry" userId="dabb1fbd-84e3-4ee1-b007-f9c69e5e7ec8" providerId="ADAL" clId="{4FCB4F0A-0A6C-724E-BC12-0292AAB04E00}" dt="2024-09-27T07:46:24.235" v="27" actId="2696"/>
        <pc:sldMkLst>
          <pc:docMk/>
          <pc:sldMk cId="0" sldId="312"/>
        </pc:sldMkLst>
      </pc:sldChg>
      <pc:sldChg chg="del">
        <pc:chgData name="Paul Henry" userId="dabb1fbd-84e3-4ee1-b007-f9c69e5e7ec8" providerId="ADAL" clId="{4FCB4F0A-0A6C-724E-BC12-0292AAB04E00}" dt="2024-09-27T07:46:24.148" v="26" actId="2696"/>
        <pc:sldMkLst>
          <pc:docMk/>
          <pc:sldMk cId="0" sldId="313"/>
        </pc:sldMkLst>
      </pc:sldChg>
      <pc:sldChg chg="del">
        <pc:chgData name="Paul Henry" userId="dabb1fbd-84e3-4ee1-b007-f9c69e5e7ec8" providerId="ADAL" clId="{4FCB4F0A-0A6C-724E-BC12-0292AAB04E00}" dt="2024-09-27T07:46:24.069" v="25" actId="2696"/>
        <pc:sldMkLst>
          <pc:docMk/>
          <pc:sldMk cId="0" sldId="314"/>
        </pc:sldMkLst>
      </pc:sldChg>
      <pc:sldChg chg="del">
        <pc:chgData name="Paul Henry" userId="dabb1fbd-84e3-4ee1-b007-f9c69e5e7ec8" providerId="ADAL" clId="{4FCB4F0A-0A6C-724E-BC12-0292AAB04E00}" dt="2024-09-27T07:46:23.992" v="24" actId="2696"/>
        <pc:sldMkLst>
          <pc:docMk/>
          <pc:sldMk cId="0" sldId="315"/>
        </pc:sldMkLst>
      </pc:sldChg>
      <pc:sldChg chg="del">
        <pc:chgData name="Paul Henry" userId="dabb1fbd-84e3-4ee1-b007-f9c69e5e7ec8" providerId="ADAL" clId="{4FCB4F0A-0A6C-724E-BC12-0292AAB04E00}" dt="2024-09-27T07:46:23.915" v="23" actId="2696"/>
        <pc:sldMkLst>
          <pc:docMk/>
          <pc:sldMk cId="0" sldId="316"/>
        </pc:sldMkLst>
      </pc:sldChg>
      <pc:sldChg chg="del">
        <pc:chgData name="Paul Henry" userId="dabb1fbd-84e3-4ee1-b007-f9c69e5e7ec8" providerId="ADAL" clId="{4FCB4F0A-0A6C-724E-BC12-0292AAB04E00}" dt="2024-09-27T07:46:23.820" v="22" actId="2696"/>
        <pc:sldMkLst>
          <pc:docMk/>
          <pc:sldMk cId="0" sldId="317"/>
        </pc:sldMkLst>
      </pc:sldChg>
      <pc:sldChg chg="del">
        <pc:chgData name="Paul Henry" userId="dabb1fbd-84e3-4ee1-b007-f9c69e5e7ec8" providerId="ADAL" clId="{4FCB4F0A-0A6C-724E-BC12-0292AAB04E00}" dt="2024-09-27T07:46:23.758" v="21" actId="2696"/>
        <pc:sldMkLst>
          <pc:docMk/>
          <pc:sldMk cId="0" sldId="318"/>
        </pc:sldMkLst>
      </pc:sldChg>
      <pc:sldChg chg="del">
        <pc:chgData name="Paul Henry" userId="dabb1fbd-84e3-4ee1-b007-f9c69e5e7ec8" providerId="ADAL" clId="{4FCB4F0A-0A6C-724E-BC12-0292AAB04E00}" dt="2024-09-27T07:46:23.662" v="20" actId="2696"/>
        <pc:sldMkLst>
          <pc:docMk/>
          <pc:sldMk cId="0" sldId="319"/>
        </pc:sldMkLst>
      </pc:sldChg>
      <pc:sldChg chg="del">
        <pc:chgData name="Paul Henry" userId="dabb1fbd-84e3-4ee1-b007-f9c69e5e7ec8" providerId="ADAL" clId="{4FCB4F0A-0A6C-724E-BC12-0292AAB04E00}" dt="2024-09-27T07:46:23.566" v="19" actId="2696"/>
        <pc:sldMkLst>
          <pc:docMk/>
          <pc:sldMk cId="0" sldId="320"/>
        </pc:sldMkLst>
      </pc:sldChg>
      <pc:sldChg chg="del">
        <pc:chgData name="Paul Henry" userId="dabb1fbd-84e3-4ee1-b007-f9c69e5e7ec8" providerId="ADAL" clId="{4FCB4F0A-0A6C-724E-BC12-0292AAB04E00}" dt="2024-09-27T07:46:23.499" v="17" actId="2696"/>
        <pc:sldMkLst>
          <pc:docMk/>
          <pc:sldMk cId="0" sldId="321"/>
        </pc:sldMkLst>
      </pc:sldChg>
      <pc:sldChg chg="del">
        <pc:chgData name="Paul Henry" userId="dabb1fbd-84e3-4ee1-b007-f9c69e5e7ec8" providerId="ADAL" clId="{4FCB4F0A-0A6C-724E-BC12-0292AAB04E00}" dt="2024-09-27T07:46:22.997" v="16" actId="2696"/>
        <pc:sldMkLst>
          <pc:docMk/>
          <pc:sldMk cId="0" sldId="322"/>
        </pc:sldMkLst>
      </pc:sldChg>
      <pc:sldChg chg="del">
        <pc:chgData name="Paul Henry" userId="dabb1fbd-84e3-4ee1-b007-f9c69e5e7ec8" providerId="ADAL" clId="{4FCB4F0A-0A6C-724E-BC12-0292AAB04E00}" dt="2024-09-27T07:46:22.933" v="15" actId="2696"/>
        <pc:sldMkLst>
          <pc:docMk/>
          <pc:sldMk cId="0" sldId="323"/>
        </pc:sldMkLst>
      </pc:sldChg>
      <pc:sldChg chg="del">
        <pc:chgData name="Paul Henry" userId="dabb1fbd-84e3-4ee1-b007-f9c69e5e7ec8" providerId="ADAL" clId="{4FCB4F0A-0A6C-724E-BC12-0292AAB04E00}" dt="2024-09-27T07:46:22.917" v="14" actId="2696"/>
        <pc:sldMkLst>
          <pc:docMk/>
          <pc:sldMk cId="0" sldId="324"/>
        </pc:sldMkLst>
      </pc:sldChg>
      <pc:sldChg chg="del">
        <pc:chgData name="Paul Henry" userId="dabb1fbd-84e3-4ee1-b007-f9c69e5e7ec8" providerId="ADAL" clId="{4FCB4F0A-0A6C-724E-BC12-0292AAB04E00}" dt="2024-09-27T07:46:22.617" v="13" actId="2696"/>
        <pc:sldMkLst>
          <pc:docMk/>
          <pc:sldMk cId="0" sldId="325"/>
        </pc:sldMkLst>
      </pc:sldChg>
      <pc:sldChg chg="del">
        <pc:chgData name="Paul Henry" userId="dabb1fbd-84e3-4ee1-b007-f9c69e5e7ec8" providerId="ADAL" clId="{4FCB4F0A-0A6C-724E-BC12-0292AAB04E00}" dt="2024-09-27T07:46:22.414" v="12" actId="2696"/>
        <pc:sldMkLst>
          <pc:docMk/>
          <pc:sldMk cId="0" sldId="326"/>
        </pc:sldMkLst>
      </pc:sldChg>
      <pc:sldChg chg="del">
        <pc:chgData name="Paul Henry" userId="dabb1fbd-84e3-4ee1-b007-f9c69e5e7ec8" providerId="ADAL" clId="{4FCB4F0A-0A6C-724E-BC12-0292AAB04E00}" dt="2024-09-27T07:46:22.282" v="11" actId="2696"/>
        <pc:sldMkLst>
          <pc:docMk/>
          <pc:sldMk cId="0" sldId="327"/>
        </pc:sldMkLst>
      </pc:sldChg>
      <pc:sldChg chg="del">
        <pc:chgData name="Paul Henry" userId="dabb1fbd-84e3-4ee1-b007-f9c69e5e7ec8" providerId="ADAL" clId="{4FCB4F0A-0A6C-724E-BC12-0292AAB04E00}" dt="2024-09-27T07:46:22.125" v="10" actId="2696"/>
        <pc:sldMkLst>
          <pc:docMk/>
          <pc:sldMk cId="0" sldId="328"/>
        </pc:sldMkLst>
      </pc:sldChg>
      <pc:sldChg chg="del">
        <pc:chgData name="Paul Henry" userId="dabb1fbd-84e3-4ee1-b007-f9c69e5e7ec8" providerId="ADAL" clId="{4FCB4F0A-0A6C-724E-BC12-0292AAB04E00}" dt="2024-09-27T07:46:21.980" v="9" actId="2696"/>
        <pc:sldMkLst>
          <pc:docMk/>
          <pc:sldMk cId="0" sldId="329"/>
        </pc:sldMkLst>
      </pc:sldChg>
      <pc:sldChg chg="del">
        <pc:chgData name="Paul Henry" userId="dabb1fbd-84e3-4ee1-b007-f9c69e5e7ec8" providerId="ADAL" clId="{4FCB4F0A-0A6C-724E-BC12-0292AAB04E00}" dt="2024-09-27T07:46:21.878" v="8" actId="2696"/>
        <pc:sldMkLst>
          <pc:docMk/>
          <pc:sldMk cId="0" sldId="330"/>
        </pc:sldMkLst>
      </pc:sldChg>
      <pc:sldChg chg="del">
        <pc:chgData name="Paul Henry" userId="dabb1fbd-84e3-4ee1-b007-f9c69e5e7ec8" providerId="ADAL" clId="{4FCB4F0A-0A6C-724E-BC12-0292AAB04E00}" dt="2024-09-27T07:46:21.784" v="7" actId="2696"/>
        <pc:sldMkLst>
          <pc:docMk/>
          <pc:sldMk cId="0" sldId="331"/>
        </pc:sldMkLst>
      </pc:sldChg>
      <pc:sldChg chg="del">
        <pc:chgData name="Paul Henry" userId="dabb1fbd-84e3-4ee1-b007-f9c69e5e7ec8" providerId="ADAL" clId="{4FCB4F0A-0A6C-724E-BC12-0292AAB04E00}" dt="2024-09-27T07:46:21.629" v="6" actId="2696"/>
        <pc:sldMkLst>
          <pc:docMk/>
          <pc:sldMk cId="0" sldId="332"/>
        </pc:sldMkLst>
      </pc:sldChg>
      <pc:sldChg chg="del">
        <pc:chgData name="Paul Henry" userId="dabb1fbd-84e3-4ee1-b007-f9c69e5e7ec8" providerId="ADAL" clId="{4FCB4F0A-0A6C-724E-BC12-0292AAB04E00}" dt="2024-09-27T07:46:21.450" v="5" actId="2696"/>
        <pc:sldMkLst>
          <pc:docMk/>
          <pc:sldMk cId="0" sldId="333"/>
        </pc:sldMkLst>
      </pc:sldChg>
      <pc:sldChg chg="del">
        <pc:chgData name="Paul Henry" userId="dabb1fbd-84e3-4ee1-b007-f9c69e5e7ec8" providerId="ADAL" clId="{4FCB4F0A-0A6C-724E-BC12-0292AAB04E00}" dt="2024-09-27T07:46:21.232" v="4" actId="2696"/>
        <pc:sldMkLst>
          <pc:docMk/>
          <pc:sldMk cId="0" sldId="334"/>
        </pc:sldMkLst>
      </pc:sldChg>
      <pc:sldChg chg="del">
        <pc:chgData name="Paul Henry" userId="dabb1fbd-84e3-4ee1-b007-f9c69e5e7ec8" providerId="ADAL" clId="{4FCB4F0A-0A6C-724E-BC12-0292AAB04E00}" dt="2024-09-27T07:46:21.102" v="3" actId="2696"/>
        <pc:sldMkLst>
          <pc:docMk/>
          <pc:sldMk cId="0" sldId="335"/>
        </pc:sldMkLst>
      </pc:sldChg>
      <pc:sldChg chg="del">
        <pc:chgData name="Paul Henry" userId="dabb1fbd-84e3-4ee1-b007-f9c69e5e7ec8" providerId="ADAL" clId="{4FCB4F0A-0A6C-724E-BC12-0292AAB04E00}" dt="2024-09-27T07:46:20.960" v="2" actId="2696"/>
        <pc:sldMkLst>
          <pc:docMk/>
          <pc:sldMk cId="0" sldId="336"/>
        </pc:sldMkLst>
      </pc:sldChg>
      <pc:sldChg chg="addSp modSp modTransition">
        <pc:chgData name="Paul Henry" userId="dabb1fbd-84e3-4ee1-b007-f9c69e5e7ec8" providerId="ADAL" clId="{4FCB4F0A-0A6C-724E-BC12-0292AAB04E00}" dt="2024-09-27T07:54:32.643" v="189"/>
        <pc:sldMkLst>
          <pc:docMk/>
          <pc:sldMk cId="469649412" sldId="337"/>
        </pc:sldMkLst>
        <pc:spChg chg="add mod">
          <ac:chgData name="Paul Henry" userId="dabb1fbd-84e3-4ee1-b007-f9c69e5e7ec8" providerId="ADAL" clId="{4FCB4F0A-0A6C-724E-BC12-0292AAB04E00}" dt="2024-09-27T07:48:42.940" v="130"/>
          <ac:spMkLst>
            <pc:docMk/>
            <pc:sldMk cId="469649412" sldId="337"/>
            <ac:spMk id="2" creationId="{C9664A38-EC37-CD9F-36DA-6F32040C9D78}"/>
          </ac:spMkLst>
        </pc:spChg>
        <pc:spChg chg="add mod">
          <ac:chgData name="Paul Henry" userId="dabb1fbd-84e3-4ee1-b007-f9c69e5e7ec8" providerId="ADAL" clId="{4FCB4F0A-0A6C-724E-BC12-0292AAB04E00}" dt="2024-09-27T07:54:32.643" v="189"/>
          <ac:spMkLst>
            <pc:docMk/>
            <pc:sldMk cId="469649412" sldId="337"/>
            <ac:spMk id="3" creationId="{592A268C-3941-A178-9C54-A69319207129}"/>
          </ac:spMkLst>
        </pc:spChg>
      </pc:sldChg>
      <pc:sldChg chg="addSp modSp modTransition">
        <pc:chgData name="Paul Henry" userId="dabb1fbd-84e3-4ee1-b007-f9c69e5e7ec8" providerId="ADAL" clId="{4FCB4F0A-0A6C-724E-BC12-0292AAB04E00}" dt="2024-09-27T07:54:34.097" v="190"/>
        <pc:sldMkLst>
          <pc:docMk/>
          <pc:sldMk cId="1553204938" sldId="338"/>
        </pc:sldMkLst>
        <pc:spChg chg="add mod">
          <ac:chgData name="Paul Henry" userId="dabb1fbd-84e3-4ee1-b007-f9c69e5e7ec8" providerId="ADAL" clId="{4FCB4F0A-0A6C-724E-BC12-0292AAB04E00}" dt="2024-09-27T07:48:44.372" v="131"/>
          <ac:spMkLst>
            <pc:docMk/>
            <pc:sldMk cId="1553204938" sldId="338"/>
            <ac:spMk id="2" creationId="{74A48D08-6262-B513-4169-E7159FC2BE13}"/>
          </ac:spMkLst>
        </pc:spChg>
        <pc:spChg chg="add mod">
          <ac:chgData name="Paul Henry" userId="dabb1fbd-84e3-4ee1-b007-f9c69e5e7ec8" providerId="ADAL" clId="{4FCB4F0A-0A6C-724E-BC12-0292AAB04E00}" dt="2024-09-27T07:54:34.097" v="190"/>
          <ac:spMkLst>
            <pc:docMk/>
            <pc:sldMk cId="1553204938" sldId="338"/>
            <ac:spMk id="3" creationId="{85D306B6-A88A-08AE-E6F3-B916452C7FC8}"/>
          </ac:spMkLst>
        </pc:spChg>
      </pc:sldChg>
      <pc:sldMasterChg chg="modTransition addSldLayout delSldLayout modSldLayout">
        <pc:chgData name="Paul Henry" userId="dabb1fbd-84e3-4ee1-b007-f9c69e5e7ec8" providerId="ADAL" clId="{4FCB4F0A-0A6C-724E-BC12-0292AAB04E00}" dt="2024-09-27T07:50:29.742" v="144" actId="2696"/>
        <pc:sldMasterMkLst>
          <pc:docMk/>
          <pc:sldMasterMk cId="0" sldId="2147483696"/>
        </pc:sldMasterMkLst>
        <pc:sldLayoutChg chg="modTransition">
          <pc:chgData name="Paul Henry" userId="dabb1fbd-84e3-4ee1-b007-f9c69e5e7ec8" providerId="ADAL" clId="{4FCB4F0A-0A6C-724E-BC12-0292AAB04E00}" dt="2024-09-27T07:50:22.280" v="140"/>
          <pc:sldLayoutMkLst>
            <pc:docMk/>
            <pc:sldMasterMk cId="0" sldId="2147483696"/>
            <pc:sldLayoutMk cId="0" sldId="2147483648"/>
          </pc:sldLayoutMkLst>
        </pc:sldLayoutChg>
        <pc:sldLayoutChg chg="modTransition">
          <pc:chgData name="Paul Henry" userId="dabb1fbd-84e3-4ee1-b007-f9c69e5e7ec8" providerId="ADAL" clId="{4FCB4F0A-0A6C-724E-BC12-0292AAB04E00}" dt="2024-09-27T07:50:22.280" v="140"/>
          <pc:sldLayoutMkLst>
            <pc:docMk/>
            <pc:sldMasterMk cId="0" sldId="2147483696"/>
            <pc:sldLayoutMk cId="0" sldId="2147483649"/>
          </pc:sldLayoutMkLst>
        </pc:sldLayoutChg>
        <pc:sldLayoutChg chg="modTransition">
          <pc:chgData name="Paul Henry" userId="dabb1fbd-84e3-4ee1-b007-f9c69e5e7ec8" providerId="ADAL" clId="{4FCB4F0A-0A6C-724E-BC12-0292AAB04E00}" dt="2024-09-27T07:50:22.280" v="140"/>
          <pc:sldLayoutMkLst>
            <pc:docMk/>
            <pc:sldMasterMk cId="0" sldId="2147483696"/>
            <pc:sldLayoutMk cId="0" sldId="2147483650"/>
          </pc:sldLayoutMkLst>
        </pc:sldLayoutChg>
        <pc:sldLayoutChg chg="modTransition">
          <pc:chgData name="Paul Henry" userId="dabb1fbd-84e3-4ee1-b007-f9c69e5e7ec8" providerId="ADAL" clId="{4FCB4F0A-0A6C-724E-BC12-0292AAB04E00}" dt="2024-09-27T07:50:22.280" v="140"/>
          <pc:sldLayoutMkLst>
            <pc:docMk/>
            <pc:sldMasterMk cId="0" sldId="2147483696"/>
            <pc:sldLayoutMk cId="0" sldId="2147483653"/>
          </pc:sldLayoutMkLst>
        </pc:sldLayoutChg>
        <pc:sldLayoutChg chg="modTransition">
          <pc:chgData name="Paul Henry" userId="dabb1fbd-84e3-4ee1-b007-f9c69e5e7ec8" providerId="ADAL" clId="{4FCB4F0A-0A6C-724E-BC12-0292AAB04E00}" dt="2024-09-27T07:50:22.280" v="140"/>
          <pc:sldLayoutMkLst>
            <pc:docMk/>
            <pc:sldMasterMk cId="0" sldId="2147483696"/>
            <pc:sldLayoutMk cId="0" sldId="2147483658"/>
          </pc:sldLayoutMkLst>
        </pc:sldLayoutChg>
        <pc:sldLayoutChg chg="modTransition">
          <pc:chgData name="Paul Henry" userId="dabb1fbd-84e3-4ee1-b007-f9c69e5e7ec8" providerId="ADAL" clId="{4FCB4F0A-0A6C-724E-BC12-0292AAB04E00}" dt="2024-09-27T07:50:22.280" v="140"/>
          <pc:sldLayoutMkLst>
            <pc:docMk/>
            <pc:sldMasterMk cId="0" sldId="2147483696"/>
            <pc:sldLayoutMk cId="0" sldId="2147483660"/>
          </pc:sldLayoutMkLst>
        </pc:sldLayoutChg>
        <pc:sldLayoutChg chg="modTransition">
          <pc:chgData name="Paul Henry" userId="dabb1fbd-84e3-4ee1-b007-f9c69e5e7ec8" providerId="ADAL" clId="{4FCB4F0A-0A6C-724E-BC12-0292AAB04E00}" dt="2024-09-27T07:50:22.280" v="140"/>
          <pc:sldLayoutMkLst>
            <pc:docMk/>
            <pc:sldMasterMk cId="0" sldId="2147483696"/>
            <pc:sldLayoutMk cId="0" sldId="2147483661"/>
          </pc:sldLayoutMkLst>
        </pc:sldLayoutChg>
        <pc:sldLayoutChg chg="add del modTransition">
          <pc:chgData name="Paul Henry" userId="dabb1fbd-84e3-4ee1-b007-f9c69e5e7ec8" providerId="ADAL" clId="{4FCB4F0A-0A6C-724E-BC12-0292AAB04E00}" dt="2024-09-27T07:50:29.742" v="144" actId="2696"/>
          <pc:sldLayoutMkLst>
            <pc:docMk/>
            <pc:sldMasterMk cId="0" sldId="2147483696"/>
            <pc:sldLayoutMk cId="0" sldId="2147483664"/>
          </pc:sldLayoutMkLst>
        </pc:sldLayoutChg>
        <pc:sldLayoutChg chg="modTransition">
          <pc:chgData name="Paul Henry" userId="dabb1fbd-84e3-4ee1-b007-f9c69e5e7ec8" providerId="ADAL" clId="{4FCB4F0A-0A6C-724E-BC12-0292AAB04E00}" dt="2024-09-27T07:50:22.280" v="140"/>
          <pc:sldLayoutMkLst>
            <pc:docMk/>
            <pc:sldMasterMk cId="0" sldId="2147483696"/>
            <pc:sldLayoutMk cId="0" sldId="2147483665"/>
          </pc:sldLayoutMkLst>
        </pc:sldLayoutChg>
        <pc:sldLayoutChg chg="modTransition">
          <pc:chgData name="Paul Henry" userId="dabb1fbd-84e3-4ee1-b007-f9c69e5e7ec8" providerId="ADAL" clId="{4FCB4F0A-0A6C-724E-BC12-0292AAB04E00}" dt="2024-09-27T07:50:22.280" v="140"/>
          <pc:sldLayoutMkLst>
            <pc:docMk/>
            <pc:sldMasterMk cId="0" sldId="2147483696"/>
            <pc:sldLayoutMk cId="0" sldId="2147483677"/>
          </pc:sldLayoutMkLst>
        </pc:sldLayoutChg>
        <pc:sldLayoutChg chg="modTransition">
          <pc:chgData name="Paul Henry" userId="dabb1fbd-84e3-4ee1-b007-f9c69e5e7ec8" providerId="ADAL" clId="{4FCB4F0A-0A6C-724E-BC12-0292AAB04E00}" dt="2024-09-27T07:50:22.280" v="140"/>
          <pc:sldLayoutMkLst>
            <pc:docMk/>
            <pc:sldMasterMk cId="0" sldId="2147483696"/>
            <pc:sldLayoutMk cId="0" sldId="2147483692"/>
          </pc:sldLayoutMkLst>
        </pc:sldLayoutChg>
        <pc:sldLayoutChg chg="modTransition">
          <pc:chgData name="Paul Henry" userId="dabb1fbd-84e3-4ee1-b007-f9c69e5e7ec8" providerId="ADAL" clId="{4FCB4F0A-0A6C-724E-BC12-0292AAB04E00}" dt="2024-09-27T07:50:22.280" v="140"/>
          <pc:sldLayoutMkLst>
            <pc:docMk/>
            <pc:sldMasterMk cId="0" sldId="2147483696"/>
            <pc:sldLayoutMk cId="0" sldId="2147483693"/>
          </pc:sldLayoutMkLst>
        </pc:sldLayoutChg>
        <pc:sldLayoutChg chg="modTransition">
          <pc:chgData name="Paul Henry" userId="dabb1fbd-84e3-4ee1-b007-f9c69e5e7ec8" providerId="ADAL" clId="{4FCB4F0A-0A6C-724E-BC12-0292AAB04E00}" dt="2024-09-27T07:50:22.280" v="140"/>
          <pc:sldLayoutMkLst>
            <pc:docMk/>
            <pc:sldMasterMk cId="0" sldId="2147483696"/>
            <pc:sldLayoutMk cId="0" sldId="2147483694"/>
          </pc:sldLayoutMkLst>
        </pc:sldLayoutChg>
      </pc:sldMasterChg>
      <pc:sldMasterChg chg="del">
        <pc:chgData name="Paul Henry" userId="dabb1fbd-84e3-4ee1-b007-f9c69e5e7ec8" providerId="ADAL" clId="{4FCB4F0A-0A6C-724E-BC12-0292AAB04E00}" dt="2024-09-27T07:46:23.500" v="18" actId="2696"/>
        <pc:sldMasterMkLst>
          <pc:docMk/>
          <pc:sldMasterMk cId="0" sldId="2147483697"/>
        </pc:sldMasterMkLst>
      </pc:sldMasterChg>
    </pc:docChg>
  </pc:docChgLst>
  <pc:docChgLst>
    <pc:chgData name="Paul Henry" userId="dabb1fbd-84e3-4ee1-b007-f9c69e5e7ec8" providerId="ADAL" clId="{D0AC08A1-56E2-B045-96A8-464287B4A6B8}"/>
    <pc:docChg chg="undo custSel modSld">
      <pc:chgData name="Paul Henry" userId="dabb1fbd-84e3-4ee1-b007-f9c69e5e7ec8" providerId="ADAL" clId="{D0AC08A1-56E2-B045-96A8-464287B4A6B8}" dt="2024-09-23T14:54:01.872" v="24" actId="1036"/>
      <pc:docMkLst>
        <pc:docMk/>
      </pc:docMkLst>
      <pc:sldChg chg="addSp modSp mod">
        <pc:chgData name="Paul Henry" userId="dabb1fbd-84e3-4ee1-b007-f9c69e5e7ec8" providerId="ADAL" clId="{D0AC08A1-56E2-B045-96A8-464287B4A6B8}" dt="2024-09-23T14:54:01.872" v="24" actId="1036"/>
        <pc:sldMkLst>
          <pc:docMk/>
          <pc:sldMk cId="0" sldId="256"/>
        </pc:sldMkLst>
        <pc:spChg chg="add mod">
          <ac:chgData name="Paul Henry" userId="dabb1fbd-84e3-4ee1-b007-f9c69e5e7ec8" providerId="ADAL" clId="{D0AC08A1-56E2-B045-96A8-464287B4A6B8}" dt="2024-09-23T14:54:01.872" v="24" actId="1036"/>
          <ac:spMkLst>
            <pc:docMk/>
            <pc:sldMk cId="0" sldId="256"/>
            <ac:spMk id="2" creationId="{A979C2E2-0B2B-197A-2D4F-A667A885E7CD}"/>
          </ac:spMkLst>
        </pc:spChg>
        <pc:grpChg chg="mod">
          <ac:chgData name="Paul Henry" userId="dabb1fbd-84e3-4ee1-b007-f9c69e5e7ec8" providerId="ADAL" clId="{D0AC08A1-56E2-B045-96A8-464287B4A6B8}" dt="2024-09-23T14:52:52.087" v="3" actId="1076"/>
          <ac:grpSpMkLst>
            <pc:docMk/>
            <pc:sldMk cId="0" sldId="256"/>
            <ac:grpSpMk id="321" creationId="{00000000-0000-0000-0000-000000000000}"/>
          </ac:grpSpMkLst>
        </pc:grpChg>
      </pc:sldChg>
    </pc:docChg>
  </pc:docChgLst>
  <pc:docChgLst>
    <pc:chgData name="Paul Henry" userId="S::paul.henry-2@etu.univ-tours.fr::dabb1fbd-84e3-4ee1-b007-f9c69e5e7ec8" providerId="AD" clId="Web-{520769A8-12F7-69CA-3B99-29B4544B02EE}"/>
    <pc:docChg chg="modSld">
      <pc:chgData name="Paul Henry" userId="S::paul.henry-2@etu.univ-tours.fr::dabb1fbd-84e3-4ee1-b007-f9c69e5e7ec8" providerId="AD" clId="Web-{520769A8-12F7-69CA-3B99-29B4544B02EE}" dt="2024-10-02T06:18:24.095" v="23" actId="1076"/>
      <pc:docMkLst>
        <pc:docMk/>
      </pc:docMkLst>
      <pc:sldChg chg="modSp">
        <pc:chgData name="Paul Henry" userId="S::paul.henry-2@etu.univ-tours.fr::dabb1fbd-84e3-4ee1-b007-f9c69e5e7ec8" providerId="AD" clId="Web-{520769A8-12F7-69CA-3B99-29B4544B02EE}" dt="2024-10-02T06:18:11.564" v="21" actId="20577"/>
        <pc:sldMkLst>
          <pc:docMk/>
          <pc:sldMk cId="0" sldId="259"/>
        </pc:sldMkLst>
        <pc:spChg chg="mod">
          <ac:chgData name="Paul Henry" userId="S::paul.henry-2@etu.univ-tours.fr::dabb1fbd-84e3-4ee1-b007-f9c69e5e7ec8" providerId="AD" clId="Web-{520769A8-12F7-69CA-3B99-29B4544B02EE}" dt="2024-10-02T06:18:11.564" v="21" actId="20577"/>
          <ac:spMkLst>
            <pc:docMk/>
            <pc:sldMk cId="0" sldId="259"/>
            <ac:spMk id="531" creationId="{00000000-0000-0000-0000-000000000000}"/>
          </ac:spMkLst>
        </pc:spChg>
      </pc:sldChg>
      <pc:sldChg chg="modSp">
        <pc:chgData name="Paul Henry" userId="S::paul.henry-2@etu.univ-tours.fr::dabb1fbd-84e3-4ee1-b007-f9c69e5e7ec8" providerId="AD" clId="Web-{520769A8-12F7-69CA-3B99-29B4544B02EE}" dt="2024-10-02T06:18:24.095" v="23" actId="1076"/>
        <pc:sldMkLst>
          <pc:docMk/>
          <pc:sldMk cId="0" sldId="260"/>
        </pc:sldMkLst>
        <pc:grpChg chg="mod">
          <ac:chgData name="Paul Henry" userId="S::paul.henry-2@etu.univ-tours.fr::dabb1fbd-84e3-4ee1-b007-f9c69e5e7ec8" providerId="AD" clId="Web-{520769A8-12F7-69CA-3B99-29B4544B02EE}" dt="2024-10-02T06:18:24.095" v="23" actId="1076"/>
          <ac:grpSpMkLst>
            <pc:docMk/>
            <pc:sldMk cId="0" sldId="260"/>
            <ac:grpSpMk id="556" creationId="{00000000-0000-0000-0000-000000000000}"/>
          </ac:grpSpMkLst>
        </pc:grpChg>
      </pc:sldChg>
    </pc:docChg>
  </pc:docChgLst>
  <pc:docChgLst>
    <pc:chgData name="Bilel Aazzouz" userId="S::bilel.aazzouz@etu.univ-tours.fr::14c493a8-23e7-442d-a1af-05532e0b80a0" providerId="AD" clId="Web-{7E04093F-5D02-B4FB-E793-0587E6906EE3}"/>
    <pc:docChg chg="delSld modSld">
      <pc:chgData name="Bilel Aazzouz" userId="S::bilel.aazzouz@etu.univ-tours.fr::14c493a8-23e7-442d-a1af-05532e0b80a0" providerId="AD" clId="Web-{7E04093F-5D02-B4FB-E793-0587E6906EE3}" dt="2024-09-23T14:50:31.270" v="1"/>
      <pc:docMkLst>
        <pc:docMk/>
      </pc:docMkLst>
      <pc:sldChg chg="modSp">
        <pc:chgData name="Bilel Aazzouz" userId="S::bilel.aazzouz@etu.univ-tours.fr::14c493a8-23e7-442d-a1af-05532e0b80a0" providerId="AD" clId="Web-{7E04093F-5D02-B4FB-E793-0587E6906EE3}" dt="2024-09-23T14:49:57.051" v="0" actId="1076"/>
        <pc:sldMkLst>
          <pc:docMk/>
          <pc:sldMk cId="0" sldId="256"/>
        </pc:sldMkLst>
        <pc:spChg chg="mod">
          <ac:chgData name="Bilel Aazzouz" userId="S::bilel.aazzouz@etu.univ-tours.fr::14c493a8-23e7-442d-a1af-05532e0b80a0" providerId="AD" clId="Web-{7E04093F-5D02-B4FB-E793-0587E6906EE3}" dt="2024-09-23T14:49:57.051" v="0" actId="1076"/>
          <ac:spMkLst>
            <pc:docMk/>
            <pc:sldMk cId="0" sldId="256"/>
            <ac:spMk id="319" creationId="{00000000-0000-0000-0000-000000000000}"/>
          </ac:spMkLst>
        </pc:spChg>
      </pc:sldChg>
      <pc:sldChg chg="del">
        <pc:chgData name="Bilel Aazzouz" userId="S::bilel.aazzouz@etu.univ-tours.fr::14c493a8-23e7-442d-a1af-05532e0b80a0" providerId="AD" clId="Web-{7E04093F-5D02-B4FB-E793-0587E6906EE3}" dt="2024-09-23T14:50:31.270" v="1"/>
        <pc:sldMkLst>
          <pc:docMk/>
          <pc:sldMk cId="0" sldId="257"/>
        </pc:sldMkLst>
      </pc:sldChg>
    </pc:docChg>
  </pc:docChgLst>
  <pc:docChgLst>
    <pc:chgData name="Amandine Langlais" userId="S::amandine.langlais@etu.univ-tours.fr::8711350d-7495-4143-b4fa-ac2b95e1970d" providerId="AD" clId="Web-{70E8493B-5D99-47C0-BC69-450DF27C68AA}"/>
    <pc:docChg chg="modSld">
      <pc:chgData name="Amandine Langlais" userId="S::amandine.langlais@etu.univ-tours.fr::8711350d-7495-4143-b4fa-ac2b95e1970d" providerId="AD" clId="Web-{70E8493B-5D99-47C0-BC69-450DF27C68AA}" dt="2024-10-01T10:11:31.216" v="1" actId="14100"/>
      <pc:docMkLst>
        <pc:docMk/>
      </pc:docMkLst>
      <pc:sldChg chg="modSp">
        <pc:chgData name="Amandine Langlais" userId="S::amandine.langlais@etu.univ-tours.fr::8711350d-7495-4143-b4fa-ac2b95e1970d" providerId="AD" clId="Web-{70E8493B-5D99-47C0-BC69-450DF27C68AA}" dt="2024-10-01T10:11:31.216" v="1" actId="14100"/>
        <pc:sldMkLst>
          <pc:docMk/>
          <pc:sldMk cId="469649412" sldId="337"/>
        </pc:sldMkLst>
        <pc:spChg chg="mod">
          <ac:chgData name="Amandine Langlais" userId="S::amandine.langlais@etu.univ-tours.fr::8711350d-7495-4143-b4fa-ac2b95e1970d" providerId="AD" clId="Web-{70E8493B-5D99-47C0-BC69-450DF27C68AA}" dt="2024-10-01T10:11:31.216" v="1" actId="14100"/>
          <ac:spMkLst>
            <pc:docMk/>
            <pc:sldMk cId="469649412" sldId="337"/>
            <ac:spMk id="7431" creationId="{00000000-0000-0000-0000-000000000000}"/>
          </ac:spMkLst>
        </pc:spChg>
      </pc:sldChg>
    </pc:docChg>
  </pc:docChgLst>
  <pc:docChgLst>
    <pc:chgData name="Paul Henry" userId="S::paul.henry-2@etu.univ-tours.fr::dabb1fbd-84e3-4ee1-b007-f9c69e5e7ec8" providerId="AD" clId="Web-{AF6B3A93-EBD4-FE80-89ED-28F6C6002602}"/>
    <pc:docChg chg="modSld modMainMaster">
      <pc:chgData name="Paul Henry" userId="S::paul.henry-2@etu.univ-tours.fr::dabb1fbd-84e3-4ee1-b007-f9c69e5e7ec8" providerId="AD" clId="Web-{AF6B3A93-EBD4-FE80-89ED-28F6C6002602}" dt="2024-09-23T14:51:46.601" v="56"/>
      <pc:docMkLst>
        <pc:docMk/>
      </pc:docMkLst>
      <pc:sldChg chg="modSp">
        <pc:chgData name="Paul Henry" userId="S::paul.henry-2@etu.univ-tours.fr::dabb1fbd-84e3-4ee1-b007-f9c69e5e7ec8" providerId="AD" clId="Web-{AF6B3A93-EBD4-FE80-89ED-28F6C6002602}" dt="2024-09-23T14:50:28.814" v="45" actId="20577"/>
        <pc:sldMkLst>
          <pc:docMk/>
          <pc:sldMk cId="0" sldId="256"/>
        </pc:sldMkLst>
        <pc:spChg chg="mod">
          <ac:chgData name="Paul Henry" userId="S::paul.henry-2@etu.univ-tours.fr::dabb1fbd-84e3-4ee1-b007-f9c69e5e7ec8" providerId="AD" clId="Web-{AF6B3A93-EBD4-FE80-89ED-28F6C6002602}" dt="2024-09-23T14:48:59.807" v="5" actId="20577"/>
          <ac:spMkLst>
            <pc:docMk/>
            <pc:sldMk cId="0" sldId="256"/>
            <ac:spMk id="319" creationId="{00000000-0000-0000-0000-000000000000}"/>
          </ac:spMkLst>
        </pc:spChg>
        <pc:spChg chg="mod">
          <ac:chgData name="Paul Henry" userId="S::paul.henry-2@etu.univ-tours.fr::dabb1fbd-84e3-4ee1-b007-f9c69e5e7ec8" providerId="AD" clId="Web-{AF6B3A93-EBD4-FE80-89ED-28F6C6002602}" dt="2024-09-23T14:50:28.814" v="45" actId="20577"/>
          <ac:spMkLst>
            <pc:docMk/>
            <pc:sldMk cId="0" sldId="256"/>
            <ac:spMk id="320" creationId="{00000000-0000-0000-0000-000000000000}"/>
          </ac:spMkLst>
        </pc:spChg>
      </pc:sldChg>
      <pc:sldMasterChg chg="mod modSldLayout">
        <pc:chgData name="Paul Henry" userId="S::paul.henry-2@etu.univ-tours.fr::dabb1fbd-84e3-4ee1-b007-f9c69e5e7ec8" providerId="AD" clId="Web-{AF6B3A93-EBD4-FE80-89ED-28F6C6002602}" dt="2024-09-23T14:51:46.601" v="56"/>
        <pc:sldMasterMkLst>
          <pc:docMk/>
          <pc:sldMasterMk cId="0" sldId="2147483696"/>
        </pc:sldMasterMkLst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48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49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50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51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52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53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54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55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56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57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58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59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60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61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62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63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64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65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66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67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68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69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70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71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72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73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74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75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76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77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78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79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80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81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82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83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84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85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86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87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88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89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90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91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92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93"/>
          </pc:sldLayoutMkLst>
        </pc:sldLayoutChg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6"/>
            <pc:sldLayoutMk cId="0" sldId="2147483694"/>
          </pc:sldLayoutMkLst>
        </pc:sldLayoutChg>
      </pc:sldMasterChg>
      <pc:sldMasterChg chg="mod modSldLayout">
        <pc:chgData name="Paul Henry" userId="S::paul.henry-2@etu.univ-tours.fr::dabb1fbd-84e3-4ee1-b007-f9c69e5e7ec8" providerId="AD" clId="Web-{AF6B3A93-EBD4-FE80-89ED-28F6C6002602}" dt="2024-09-23T14:51:46.601" v="56"/>
        <pc:sldMasterMkLst>
          <pc:docMk/>
          <pc:sldMasterMk cId="0" sldId="2147483697"/>
        </pc:sldMasterMkLst>
        <pc:sldLayoutChg chg="mod">
          <pc:chgData name="Paul Henry" userId="S::paul.henry-2@etu.univ-tours.fr::dabb1fbd-84e3-4ee1-b007-f9c69e5e7ec8" providerId="AD" clId="Web-{AF6B3A93-EBD4-FE80-89ED-28F6C6002602}" dt="2024-09-23T14:51:46.601" v="56"/>
          <pc:sldLayoutMkLst>
            <pc:docMk/>
            <pc:sldMasterMk cId="0" sldId="2147483697"/>
            <pc:sldLayoutMk cId="0" sldId="2147483695"/>
          </pc:sldLayoutMkLst>
        </pc:sldLayoutChg>
      </pc:sldMasterChg>
    </pc:docChg>
  </pc:docChgLst>
  <pc:docChgLst>
    <pc:chgData name="Bilel Aazzouz" userId="14c493a8-23e7-442d-a1af-05532e0b80a0" providerId="ADAL" clId="{EF0FE2D4-87AA-D94B-8FFF-57192A67ED64}"/>
    <pc:docChg chg="undo redo custSel addSld delSld modSld sldOrd">
      <pc:chgData name="Bilel Aazzouz" userId="14c493a8-23e7-442d-a1af-05532e0b80a0" providerId="ADAL" clId="{EF0FE2D4-87AA-D94B-8FFF-57192A67ED64}" dt="2024-09-24T14:50:58.032" v="802" actId="1076"/>
      <pc:docMkLst>
        <pc:docMk/>
      </pc:docMkLst>
      <pc:sldChg chg="addSp delSp modSp mod modAnim">
        <pc:chgData name="Bilel Aazzouz" userId="14c493a8-23e7-442d-a1af-05532e0b80a0" providerId="ADAL" clId="{EF0FE2D4-87AA-D94B-8FFF-57192A67ED64}" dt="2024-09-24T14:48:37.903" v="767"/>
        <pc:sldMkLst>
          <pc:docMk/>
          <pc:sldMk cId="0" sldId="256"/>
        </pc:sldMkLst>
        <pc:spChg chg="add del mod">
          <ac:chgData name="Bilel Aazzouz" userId="14c493a8-23e7-442d-a1af-05532e0b80a0" providerId="ADAL" clId="{EF0FE2D4-87AA-D94B-8FFF-57192A67ED64}" dt="2024-09-23T15:21:07.161" v="144" actId="478"/>
          <ac:spMkLst>
            <pc:docMk/>
            <pc:sldMk cId="0" sldId="256"/>
            <ac:spMk id="4" creationId="{731B5033-EC66-A749-E014-8A9F95ED0D07}"/>
          </ac:spMkLst>
        </pc:spChg>
        <pc:spChg chg="add mod">
          <ac:chgData name="Bilel Aazzouz" userId="14c493a8-23e7-442d-a1af-05532e0b80a0" providerId="ADAL" clId="{EF0FE2D4-87AA-D94B-8FFF-57192A67ED64}" dt="2024-09-23T15:22:28.408" v="159" actId="1076"/>
          <ac:spMkLst>
            <pc:docMk/>
            <pc:sldMk cId="0" sldId="256"/>
            <ac:spMk id="5" creationId="{5D97DC5F-C692-CEE1-72BA-E8F41C050B82}"/>
          </ac:spMkLst>
        </pc:spChg>
        <pc:spChg chg="del mod">
          <ac:chgData name="Bilel Aazzouz" userId="14c493a8-23e7-442d-a1af-05532e0b80a0" providerId="ADAL" clId="{EF0FE2D4-87AA-D94B-8FFF-57192A67ED64}" dt="2024-09-23T15:21:03.415" v="143" actId="478"/>
          <ac:spMkLst>
            <pc:docMk/>
            <pc:sldMk cId="0" sldId="256"/>
            <ac:spMk id="320" creationId="{00000000-0000-0000-0000-000000000000}"/>
          </ac:spMkLst>
        </pc:spChg>
      </pc:sldChg>
      <pc:sldChg chg="modSp del mod">
        <pc:chgData name="Bilel Aazzouz" userId="14c493a8-23e7-442d-a1af-05532e0b80a0" providerId="ADAL" clId="{EF0FE2D4-87AA-D94B-8FFF-57192A67ED64}" dt="2024-09-23T15:18:19.959" v="136" actId="2696"/>
        <pc:sldMkLst>
          <pc:docMk/>
          <pc:sldMk cId="0" sldId="258"/>
        </pc:sldMkLst>
        <pc:spChg chg="mod">
          <ac:chgData name="Bilel Aazzouz" userId="14c493a8-23e7-442d-a1af-05532e0b80a0" providerId="ADAL" clId="{EF0FE2D4-87AA-D94B-8FFF-57192A67ED64}" dt="2024-09-23T15:05:52.922" v="17" actId="20577"/>
          <ac:spMkLst>
            <pc:docMk/>
            <pc:sldMk cId="0" sldId="258"/>
            <ac:spMk id="514" creationId="{00000000-0000-0000-0000-000000000000}"/>
          </ac:spMkLst>
        </pc:spChg>
        <pc:spChg chg="mod">
          <ac:chgData name="Bilel Aazzouz" userId="14c493a8-23e7-442d-a1af-05532e0b80a0" providerId="ADAL" clId="{EF0FE2D4-87AA-D94B-8FFF-57192A67ED64}" dt="2024-09-23T15:06:25.622" v="40" actId="20577"/>
          <ac:spMkLst>
            <pc:docMk/>
            <pc:sldMk cId="0" sldId="258"/>
            <ac:spMk id="516" creationId="{00000000-0000-0000-0000-000000000000}"/>
          </ac:spMkLst>
        </pc:spChg>
        <pc:spChg chg="mod">
          <ac:chgData name="Bilel Aazzouz" userId="14c493a8-23e7-442d-a1af-05532e0b80a0" providerId="ADAL" clId="{EF0FE2D4-87AA-D94B-8FFF-57192A67ED64}" dt="2024-09-23T15:08:21.334" v="84" actId="20577"/>
          <ac:spMkLst>
            <pc:docMk/>
            <pc:sldMk cId="0" sldId="258"/>
            <ac:spMk id="519" creationId="{00000000-0000-0000-0000-000000000000}"/>
          </ac:spMkLst>
        </pc:spChg>
        <pc:spChg chg="mod">
          <ac:chgData name="Bilel Aazzouz" userId="14c493a8-23e7-442d-a1af-05532e0b80a0" providerId="ADAL" clId="{EF0FE2D4-87AA-D94B-8FFF-57192A67ED64}" dt="2024-09-23T15:08:05.476" v="81" actId="20577"/>
          <ac:spMkLst>
            <pc:docMk/>
            <pc:sldMk cId="0" sldId="258"/>
            <ac:spMk id="522" creationId="{00000000-0000-0000-0000-000000000000}"/>
          </ac:spMkLst>
        </pc:spChg>
        <pc:spChg chg="mod">
          <ac:chgData name="Bilel Aazzouz" userId="14c493a8-23e7-442d-a1af-05532e0b80a0" providerId="ADAL" clId="{EF0FE2D4-87AA-D94B-8FFF-57192A67ED64}" dt="2024-09-23T15:08:45.070" v="86"/>
          <ac:spMkLst>
            <pc:docMk/>
            <pc:sldMk cId="0" sldId="258"/>
            <ac:spMk id="525" creationId="{00000000-0000-0000-0000-000000000000}"/>
          </ac:spMkLst>
        </pc:spChg>
      </pc:sldChg>
      <pc:sldChg chg="addSp delSp modSp mod modAnim">
        <pc:chgData name="Bilel Aazzouz" userId="14c493a8-23e7-442d-a1af-05532e0b80a0" providerId="ADAL" clId="{EF0FE2D4-87AA-D94B-8FFF-57192A67ED64}" dt="2024-09-24T14:48:42.588" v="768"/>
        <pc:sldMkLst>
          <pc:docMk/>
          <pc:sldMk cId="0" sldId="259"/>
        </pc:sldMkLst>
        <pc:spChg chg="add mod">
          <ac:chgData name="Bilel Aazzouz" userId="14c493a8-23e7-442d-a1af-05532e0b80a0" providerId="ADAL" clId="{EF0FE2D4-87AA-D94B-8FFF-57192A67ED64}" dt="2024-09-23T15:10:10.802" v="102" actId="1076"/>
          <ac:spMkLst>
            <pc:docMk/>
            <pc:sldMk cId="0" sldId="259"/>
            <ac:spMk id="2" creationId="{4AFBA961-F8DC-3F74-3DB3-5809562BFD74}"/>
          </ac:spMkLst>
        </pc:spChg>
        <pc:spChg chg="add del mod">
          <ac:chgData name="Bilel Aazzouz" userId="14c493a8-23e7-442d-a1af-05532e0b80a0" providerId="ADAL" clId="{EF0FE2D4-87AA-D94B-8FFF-57192A67ED64}" dt="2024-09-23T15:10:05.268" v="101" actId="478"/>
          <ac:spMkLst>
            <pc:docMk/>
            <pc:sldMk cId="0" sldId="259"/>
            <ac:spMk id="4" creationId="{1EFFD168-9041-EC1D-4730-A366DC222C73}"/>
          </ac:spMkLst>
        </pc:spChg>
        <pc:spChg chg="add del mod">
          <ac:chgData name="Bilel Aazzouz" userId="14c493a8-23e7-442d-a1af-05532e0b80a0" providerId="ADAL" clId="{EF0FE2D4-87AA-D94B-8FFF-57192A67ED64}" dt="2024-09-23T15:11:31.863" v="114" actId="478"/>
          <ac:spMkLst>
            <pc:docMk/>
            <pc:sldMk cId="0" sldId="259"/>
            <ac:spMk id="6" creationId="{740235B6-366F-D999-E856-A6A996DCEB57}"/>
          </ac:spMkLst>
        </pc:spChg>
        <pc:spChg chg="add del mod">
          <ac:chgData name="Bilel Aazzouz" userId="14c493a8-23e7-442d-a1af-05532e0b80a0" providerId="ADAL" clId="{EF0FE2D4-87AA-D94B-8FFF-57192A67ED64}" dt="2024-09-23T15:11:39.750" v="116" actId="478"/>
          <ac:spMkLst>
            <pc:docMk/>
            <pc:sldMk cId="0" sldId="259"/>
            <ac:spMk id="8" creationId="{0F0B5ACC-D58E-6AB9-1582-3F757CF29382}"/>
          </ac:spMkLst>
        </pc:spChg>
        <pc:spChg chg="add del mod">
          <ac:chgData name="Bilel Aazzouz" userId="14c493a8-23e7-442d-a1af-05532e0b80a0" providerId="ADAL" clId="{EF0FE2D4-87AA-D94B-8FFF-57192A67ED64}" dt="2024-09-23T15:11:44.253" v="118" actId="478"/>
          <ac:spMkLst>
            <pc:docMk/>
            <pc:sldMk cId="0" sldId="259"/>
            <ac:spMk id="10" creationId="{F6A95389-4D43-918C-3167-69457FE829EE}"/>
          </ac:spMkLst>
        </pc:spChg>
        <pc:spChg chg="add del mod">
          <ac:chgData name="Bilel Aazzouz" userId="14c493a8-23e7-442d-a1af-05532e0b80a0" providerId="ADAL" clId="{EF0FE2D4-87AA-D94B-8FFF-57192A67ED64}" dt="2024-09-23T15:11:56.499" v="120" actId="478"/>
          <ac:spMkLst>
            <pc:docMk/>
            <pc:sldMk cId="0" sldId="259"/>
            <ac:spMk id="12" creationId="{CF7002DC-0688-CA84-A0A5-9C6F177496FD}"/>
          </ac:spMkLst>
        </pc:spChg>
        <pc:spChg chg="add del mod">
          <ac:chgData name="Bilel Aazzouz" userId="14c493a8-23e7-442d-a1af-05532e0b80a0" providerId="ADAL" clId="{EF0FE2D4-87AA-D94B-8FFF-57192A67ED64}" dt="2024-09-23T15:12:04.617" v="122" actId="478"/>
          <ac:spMkLst>
            <pc:docMk/>
            <pc:sldMk cId="0" sldId="259"/>
            <ac:spMk id="14" creationId="{4544385D-E337-2BB4-E091-3BA6B8226CAC}"/>
          </ac:spMkLst>
        </pc:spChg>
        <pc:spChg chg="add del mod">
          <ac:chgData name="Bilel Aazzouz" userId="14c493a8-23e7-442d-a1af-05532e0b80a0" providerId="ADAL" clId="{EF0FE2D4-87AA-D94B-8FFF-57192A67ED64}" dt="2024-09-23T15:12:12.712" v="124" actId="478"/>
          <ac:spMkLst>
            <pc:docMk/>
            <pc:sldMk cId="0" sldId="259"/>
            <ac:spMk id="16" creationId="{1107B93D-49D2-42E0-A992-1CA2D46E8410}"/>
          </ac:spMkLst>
        </pc:spChg>
        <pc:spChg chg="add mod">
          <ac:chgData name="Bilel Aazzouz" userId="14c493a8-23e7-442d-a1af-05532e0b80a0" providerId="ADAL" clId="{EF0FE2D4-87AA-D94B-8FFF-57192A67ED64}" dt="2024-09-23T15:46:40.530" v="374" actId="1038"/>
          <ac:spMkLst>
            <pc:docMk/>
            <pc:sldMk cId="0" sldId="259"/>
            <ac:spMk id="17" creationId="{5A3F80DC-8550-5A79-DFE7-3EB6499D91DC}"/>
          </ac:spMkLst>
        </pc:spChg>
        <pc:spChg chg="add mod">
          <ac:chgData name="Bilel Aazzouz" userId="14c493a8-23e7-442d-a1af-05532e0b80a0" providerId="ADAL" clId="{EF0FE2D4-87AA-D94B-8FFF-57192A67ED64}" dt="2024-09-23T15:47:12.385" v="376" actId="1076"/>
          <ac:spMkLst>
            <pc:docMk/>
            <pc:sldMk cId="0" sldId="259"/>
            <ac:spMk id="18" creationId="{81C9D093-7928-0D43-C358-AAF6D60D0931}"/>
          </ac:spMkLst>
        </pc:spChg>
        <pc:spChg chg="add mod">
          <ac:chgData name="Bilel Aazzouz" userId="14c493a8-23e7-442d-a1af-05532e0b80a0" providerId="ADAL" clId="{EF0FE2D4-87AA-D94B-8FFF-57192A67ED64}" dt="2024-09-23T15:44:24.404" v="260" actId="20577"/>
          <ac:spMkLst>
            <pc:docMk/>
            <pc:sldMk cId="0" sldId="259"/>
            <ac:spMk id="19" creationId="{E4F75139-7DF7-848F-CED1-266116B8B587}"/>
          </ac:spMkLst>
        </pc:spChg>
        <pc:spChg chg="add mod">
          <ac:chgData name="Bilel Aazzouz" userId="14c493a8-23e7-442d-a1af-05532e0b80a0" providerId="ADAL" clId="{EF0FE2D4-87AA-D94B-8FFF-57192A67ED64}" dt="2024-09-23T15:44:21.957" v="258" actId="20577"/>
          <ac:spMkLst>
            <pc:docMk/>
            <pc:sldMk cId="0" sldId="259"/>
            <ac:spMk id="20" creationId="{9DACACC6-B9E7-9549-000F-F61821B44FD1}"/>
          </ac:spMkLst>
        </pc:spChg>
        <pc:spChg chg="add mod">
          <ac:chgData name="Bilel Aazzouz" userId="14c493a8-23e7-442d-a1af-05532e0b80a0" providerId="ADAL" clId="{EF0FE2D4-87AA-D94B-8FFF-57192A67ED64}" dt="2024-09-23T15:47:21.025" v="378" actId="1076"/>
          <ac:spMkLst>
            <pc:docMk/>
            <pc:sldMk cId="0" sldId="259"/>
            <ac:spMk id="21" creationId="{9D88656F-9126-226B-525B-9DC3E77053E0}"/>
          </ac:spMkLst>
        </pc:spChg>
        <pc:spChg chg="add mod">
          <ac:chgData name="Bilel Aazzouz" userId="14c493a8-23e7-442d-a1af-05532e0b80a0" providerId="ADAL" clId="{EF0FE2D4-87AA-D94B-8FFF-57192A67ED64}" dt="2024-09-23T15:47:15.424" v="377" actId="1076"/>
          <ac:spMkLst>
            <pc:docMk/>
            <pc:sldMk cId="0" sldId="259"/>
            <ac:spMk id="22" creationId="{ADDBB10F-83EE-496F-8B8E-1CEDE720F323}"/>
          </ac:spMkLst>
        </pc:spChg>
        <pc:spChg chg="mod">
          <ac:chgData name="Bilel Aazzouz" userId="14c493a8-23e7-442d-a1af-05532e0b80a0" providerId="ADAL" clId="{EF0FE2D4-87AA-D94B-8FFF-57192A67ED64}" dt="2024-09-23T15:09:15.211" v="90" actId="20577"/>
          <ac:spMkLst>
            <pc:docMk/>
            <pc:sldMk cId="0" sldId="259"/>
            <ac:spMk id="533" creationId="{00000000-0000-0000-0000-000000000000}"/>
          </ac:spMkLst>
        </pc:spChg>
        <pc:spChg chg="del">
          <ac:chgData name="Bilel Aazzouz" userId="14c493a8-23e7-442d-a1af-05532e0b80a0" providerId="ADAL" clId="{EF0FE2D4-87AA-D94B-8FFF-57192A67ED64}" dt="2024-09-23T15:11:28.723" v="113" actId="478"/>
          <ac:spMkLst>
            <pc:docMk/>
            <pc:sldMk cId="0" sldId="259"/>
            <ac:spMk id="534" creationId="{00000000-0000-0000-0000-000000000000}"/>
          </ac:spMkLst>
        </pc:spChg>
        <pc:spChg chg="del">
          <ac:chgData name="Bilel Aazzouz" userId="14c493a8-23e7-442d-a1af-05532e0b80a0" providerId="ADAL" clId="{EF0FE2D4-87AA-D94B-8FFF-57192A67ED64}" dt="2024-09-23T15:10:01.623" v="100" actId="478"/>
          <ac:spMkLst>
            <pc:docMk/>
            <pc:sldMk cId="0" sldId="259"/>
            <ac:spMk id="536" creationId="{00000000-0000-0000-0000-000000000000}"/>
          </ac:spMkLst>
        </pc:spChg>
        <pc:spChg chg="del">
          <ac:chgData name="Bilel Aazzouz" userId="14c493a8-23e7-442d-a1af-05532e0b80a0" providerId="ADAL" clId="{EF0FE2D4-87AA-D94B-8FFF-57192A67ED64}" dt="2024-09-23T15:11:42.863" v="117" actId="478"/>
          <ac:spMkLst>
            <pc:docMk/>
            <pc:sldMk cId="0" sldId="259"/>
            <ac:spMk id="537" creationId="{00000000-0000-0000-0000-000000000000}"/>
          </ac:spMkLst>
        </pc:spChg>
        <pc:spChg chg="mod">
          <ac:chgData name="Bilel Aazzouz" userId="14c493a8-23e7-442d-a1af-05532e0b80a0" providerId="ADAL" clId="{EF0FE2D4-87AA-D94B-8FFF-57192A67ED64}" dt="2024-09-23T15:43:29.005" v="192" actId="1035"/>
          <ac:spMkLst>
            <pc:docMk/>
            <pc:sldMk cId="0" sldId="259"/>
            <ac:spMk id="538" creationId="{00000000-0000-0000-0000-000000000000}"/>
          </ac:spMkLst>
        </pc:spChg>
        <pc:spChg chg="mod">
          <ac:chgData name="Bilel Aazzouz" userId="14c493a8-23e7-442d-a1af-05532e0b80a0" providerId="ADAL" clId="{EF0FE2D4-87AA-D94B-8FFF-57192A67ED64}" dt="2024-09-23T15:43:29.005" v="192" actId="1035"/>
          <ac:spMkLst>
            <pc:docMk/>
            <pc:sldMk cId="0" sldId="259"/>
            <ac:spMk id="539" creationId="{00000000-0000-0000-0000-000000000000}"/>
          </ac:spMkLst>
        </pc:spChg>
        <pc:spChg chg="del">
          <ac:chgData name="Bilel Aazzouz" userId="14c493a8-23e7-442d-a1af-05532e0b80a0" providerId="ADAL" clId="{EF0FE2D4-87AA-D94B-8FFF-57192A67ED64}" dt="2024-09-23T15:11:54.827" v="119" actId="478"/>
          <ac:spMkLst>
            <pc:docMk/>
            <pc:sldMk cId="0" sldId="259"/>
            <ac:spMk id="540" creationId="{00000000-0000-0000-0000-000000000000}"/>
          </ac:spMkLst>
        </pc:spChg>
        <pc:spChg chg="mod">
          <ac:chgData name="Bilel Aazzouz" userId="14c493a8-23e7-442d-a1af-05532e0b80a0" providerId="ADAL" clId="{EF0FE2D4-87AA-D94B-8FFF-57192A67ED64}" dt="2024-09-23T15:43:29.005" v="192" actId="1035"/>
          <ac:spMkLst>
            <pc:docMk/>
            <pc:sldMk cId="0" sldId="259"/>
            <ac:spMk id="541" creationId="{00000000-0000-0000-0000-000000000000}"/>
          </ac:spMkLst>
        </pc:spChg>
        <pc:spChg chg="mod">
          <ac:chgData name="Bilel Aazzouz" userId="14c493a8-23e7-442d-a1af-05532e0b80a0" providerId="ADAL" clId="{EF0FE2D4-87AA-D94B-8FFF-57192A67ED64}" dt="2024-09-23T15:43:29.005" v="192" actId="1035"/>
          <ac:spMkLst>
            <pc:docMk/>
            <pc:sldMk cId="0" sldId="259"/>
            <ac:spMk id="542" creationId="{00000000-0000-0000-0000-000000000000}"/>
          </ac:spMkLst>
        </pc:spChg>
        <pc:spChg chg="del">
          <ac:chgData name="Bilel Aazzouz" userId="14c493a8-23e7-442d-a1af-05532e0b80a0" providerId="ADAL" clId="{EF0FE2D4-87AA-D94B-8FFF-57192A67ED64}" dt="2024-09-23T15:12:10.926" v="123" actId="478"/>
          <ac:spMkLst>
            <pc:docMk/>
            <pc:sldMk cId="0" sldId="259"/>
            <ac:spMk id="543" creationId="{00000000-0000-0000-0000-000000000000}"/>
          </ac:spMkLst>
        </pc:spChg>
        <pc:spChg chg="mod">
          <ac:chgData name="Bilel Aazzouz" userId="14c493a8-23e7-442d-a1af-05532e0b80a0" providerId="ADAL" clId="{EF0FE2D4-87AA-D94B-8FFF-57192A67ED64}" dt="2024-09-23T15:09:45.718" v="98" actId="1076"/>
          <ac:spMkLst>
            <pc:docMk/>
            <pc:sldMk cId="0" sldId="259"/>
            <ac:spMk id="545" creationId="{00000000-0000-0000-0000-000000000000}"/>
          </ac:spMkLst>
        </pc:spChg>
        <pc:spChg chg="del">
          <ac:chgData name="Bilel Aazzouz" userId="14c493a8-23e7-442d-a1af-05532e0b80a0" providerId="ADAL" clId="{EF0FE2D4-87AA-D94B-8FFF-57192A67ED64}" dt="2024-09-23T15:11:34.575" v="115" actId="478"/>
          <ac:spMkLst>
            <pc:docMk/>
            <pc:sldMk cId="0" sldId="259"/>
            <ac:spMk id="546" creationId="{00000000-0000-0000-0000-000000000000}"/>
          </ac:spMkLst>
        </pc:spChg>
        <pc:spChg chg="mod">
          <ac:chgData name="Bilel Aazzouz" userId="14c493a8-23e7-442d-a1af-05532e0b80a0" providerId="ADAL" clId="{EF0FE2D4-87AA-D94B-8FFF-57192A67ED64}" dt="2024-09-23T15:43:29.005" v="192" actId="1035"/>
          <ac:spMkLst>
            <pc:docMk/>
            <pc:sldMk cId="0" sldId="259"/>
            <ac:spMk id="547" creationId="{00000000-0000-0000-0000-000000000000}"/>
          </ac:spMkLst>
        </pc:spChg>
        <pc:spChg chg="mod">
          <ac:chgData name="Bilel Aazzouz" userId="14c493a8-23e7-442d-a1af-05532e0b80a0" providerId="ADAL" clId="{EF0FE2D4-87AA-D94B-8FFF-57192A67ED64}" dt="2024-09-23T15:43:29.005" v="192" actId="1035"/>
          <ac:spMkLst>
            <pc:docMk/>
            <pc:sldMk cId="0" sldId="259"/>
            <ac:spMk id="548" creationId="{00000000-0000-0000-0000-000000000000}"/>
          </ac:spMkLst>
        </pc:spChg>
        <pc:spChg chg="del">
          <ac:chgData name="Bilel Aazzouz" userId="14c493a8-23e7-442d-a1af-05532e0b80a0" providerId="ADAL" clId="{EF0FE2D4-87AA-D94B-8FFF-57192A67ED64}" dt="2024-09-23T15:11:59.490" v="121" actId="478"/>
          <ac:spMkLst>
            <pc:docMk/>
            <pc:sldMk cId="0" sldId="259"/>
            <ac:spMk id="549" creationId="{00000000-0000-0000-0000-000000000000}"/>
          </ac:spMkLst>
        </pc:spChg>
      </pc:sldChg>
      <pc:sldChg chg="addSp delSp modSp mod modAnim">
        <pc:chgData name="Bilel Aazzouz" userId="14c493a8-23e7-442d-a1af-05532e0b80a0" providerId="ADAL" clId="{EF0FE2D4-87AA-D94B-8FFF-57192A67ED64}" dt="2024-09-24T14:50:58.032" v="802" actId="1076"/>
        <pc:sldMkLst>
          <pc:docMk/>
          <pc:sldMk cId="0" sldId="260"/>
        </pc:sldMkLst>
        <pc:spChg chg="add del mod">
          <ac:chgData name="Bilel Aazzouz" userId="14c493a8-23e7-442d-a1af-05532e0b80a0" providerId="ADAL" clId="{EF0FE2D4-87AA-D94B-8FFF-57192A67ED64}" dt="2024-09-24T14:50:14.831" v="790"/>
          <ac:spMkLst>
            <pc:docMk/>
            <pc:sldMk cId="0" sldId="260"/>
            <ac:spMk id="2" creationId="{F5241526-6084-AED2-5A24-7741624EE3BD}"/>
          </ac:spMkLst>
        </pc:spChg>
        <pc:spChg chg="add del mod">
          <ac:chgData name="Bilel Aazzouz" userId="14c493a8-23e7-442d-a1af-05532e0b80a0" providerId="ADAL" clId="{EF0FE2D4-87AA-D94B-8FFF-57192A67ED64}" dt="2024-09-24T14:50:47.156" v="799"/>
          <ac:spMkLst>
            <pc:docMk/>
            <pc:sldMk cId="0" sldId="260"/>
            <ac:spMk id="3" creationId="{BEE9FF9F-9BF0-8CD3-B204-9A6BAD0588B9}"/>
          </ac:spMkLst>
        </pc:spChg>
        <pc:spChg chg="mod">
          <ac:chgData name="Bilel Aazzouz" userId="14c493a8-23e7-442d-a1af-05532e0b80a0" providerId="ADAL" clId="{EF0FE2D4-87AA-D94B-8FFF-57192A67ED64}" dt="2024-09-24T14:50:58.032" v="802" actId="1076"/>
          <ac:spMkLst>
            <pc:docMk/>
            <pc:sldMk cId="0" sldId="260"/>
            <ac:spMk id="554" creationId="{00000000-0000-0000-0000-000000000000}"/>
          </ac:spMkLst>
        </pc:spChg>
        <pc:spChg chg="mod">
          <ac:chgData name="Bilel Aazzouz" userId="14c493a8-23e7-442d-a1af-05532e0b80a0" providerId="ADAL" clId="{EF0FE2D4-87AA-D94B-8FFF-57192A67ED64}" dt="2024-09-24T14:50:51.798" v="800" actId="1076"/>
          <ac:spMkLst>
            <pc:docMk/>
            <pc:sldMk cId="0" sldId="260"/>
            <ac:spMk id="555" creationId="{00000000-0000-0000-0000-000000000000}"/>
          </ac:spMkLst>
        </pc:spChg>
        <pc:grpChg chg="mod">
          <ac:chgData name="Bilel Aazzouz" userId="14c493a8-23e7-442d-a1af-05532e0b80a0" providerId="ADAL" clId="{EF0FE2D4-87AA-D94B-8FFF-57192A67ED64}" dt="2024-09-24T14:49:40.160" v="781" actId="1076"/>
          <ac:grpSpMkLst>
            <pc:docMk/>
            <pc:sldMk cId="0" sldId="260"/>
            <ac:grpSpMk id="556" creationId="{00000000-0000-0000-0000-000000000000}"/>
          </ac:grpSpMkLst>
        </pc:grpChg>
      </pc:sldChg>
      <pc:sldChg chg="addSp delSp modSp mod ord delAnim modAnim">
        <pc:chgData name="Bilel Aazzouz" userId="14c493a8-23e7-442d-a1af-05532e0b80a0" providerId="ADAL" clId="{EF0FE2D4-87AA-D94B-8FFF-57192A67ED64}" dt="2024-09-24T14:48:58.214" v="775"/>
        <pc:sldMkLst>
          <pc:docMk/>
          <pc:sldMk cId="0" sldId="262"/>
        </pc:sldMkLst>
        <pc:spChg chg="add del mod">
          <ac:chgData name="Bilel Aazzouz" userId="14c493a8-23e7-442d-a1af-05532e0b80a0" providerId="ADAL" clId="{EF0FE2D4-87AA-D94B-8FFF-57192A67ED64}" dt="2024-09-23T16:08:13.660" v="412" actId="478"/>
          <ac:spMkLst>
            <pc:docMk/>
            <pc:sldMk cId="0" sldId="262"/>
            <ac:spMk id="2" creationId="{7272BE59-04B6-C2A3-2ED8-8535F0989D1E}"/>
          </ac:spMkLst>
        </pc:spChg>
        <pc:spChg chg="add del mod">
          <ac:chgData name="Bilel Aazzouz" userId="14c493a8-23e7-442d-a1af-05532e0b80a0" providerId="ADAL" clId="{EF0FE2D4-87AA-D94B-8FFF-57192A67ED64}" dt="2024-09-23T16:08:21.702" v="415"/>
          <ac:spMkLst>
            <pc:docMk/>
            <pc:sldMk cId="0" sldId="262"/>
            <ac:spMk id="3" creationId="{30F4B611-3EE9-6C90-0799-3A9AB8F6A4F4}"/>
          </ac:spMkLst>
        </pc:spChg>
        <pc:spChg chg="add del mod">
          <ac:chgData name="Bilel Aazzouz" userId="14c493a8-23e7-442d-a1af-05532e0b80a0" providerId="ADAL" clId="{EF0FE2D4-87AA-D94B-8FFF-57192A67ED64}" dt="2024-09-23T16:09:11.248" v="427" actId="478"/>
          <ac:spMkLst>
            <pc:docMk/>
            <pc:sldMk cId="0" sldId="262"/>
            <ac:spMk id="5" creationId="{E6A0D6B3-08A3-09F7-304D-1603F4A85286}"/>
          </ac:spMkLst>
        </pc:spChg>
        <pc:spChg chg="add del mod">
          <ac:chgData name="Bilel Aazzouz" userId="14c493a8-23e7-442d-a1af-05532e0b80a0" providerId="ADAL" clId="{EF0FE2D4-87AA-D94B-8FFF-57192A67ED64}" dt="2024-09-23T16:09:03.412" v="423" actId="478"/>
          <ac:spMkLst>
            <pc:docMk/>
            <pc:sldMk cId="0" sldId="262"/>
            <ac:spMk id="7" creationId="{275F87DD-3A12-2597-38E6-F5315F2FCBBF}"/>
          </ac:spMkLst>
        </pc:spChg>
        <pc:spChg chg="add del mod">
          <ac:chgData name="Bilel Aazzouz" userId="14c493a8-23e7-442d-a1af-05532e0b80a0" providerId="ADAL" clId="{EF0FE2D4-87AA-D94B-8FFF-57192A67ED64}" dt="2024-09-23T16:09:46.688" v="451"/>
          <ac:spMkLst>
            <pc:docMk/>
            <pc:sldMk cId="0" sldId="262"/>
            <ac:spMk id="8" creationId="{C3FC14D2-8340-DE8C-4E0D-4C473C2C7E71}"/>
          </ac:spMkLst>
        </pc:spChg>
        <pc:spChg chg="add del mod">
          <ac:chgData name="Bilel Aazzouz" userId="14c493a8-23e7-442d-a1af-05532e0b80a0" providerId="ADAL" clId="{EF0FE2D4-87AA-D94B-8FFF-57192A67ED64}" dt="2024-09-23T16:13:30.310" v="485" actId="478"/>
          <ac:spMkLst>
            <pc:docMk/>
            <pc:sldMk cId="0" sldId="262"/>
            <ac:spMk id="9" creationId="{596D1A75-6B96-7A3B-967A-E9EA4620D43F}"/>
          </ac:spMkLst>
        </pc:spChg>
        <pc:spChg chg="add mod">
          <ac:chgData name="Bilel Aazzouz" userId="14c493a8-23e7-442d-a1af-05532e0b80a0" providerId="ADAL" clId="{EF0FE2D4-87AA-D94B-8FFF-57192A67ED64}" dt="2024-09-24T06:22:12.982" v="508" actId="404"/>
          <ac:spMkLst>
            <pc:docMk/>
            <pc:sldMk cId="0" sldId="262"/>
            <ac:spMk id="10" creationId="{70FA1B3B-A101-8B71-A61A-CBC162427ACB}"/>
          </ac:spMkLst>
        </pc:spChg>
        <pc:spChg chg="add mod">
          <ac:chgData name="Bilel Aazzouz" userId="14c493a8-23e7-442d-a1af-05532e0b80a0" providerId="ADAL" clId="{EF0FE2D4-87AA-D94B-8FFF-57192A67ED64}" dt="2024-09-24T06:23:32.668" v="517" actId="1076"/>
          <ac:spMkLst>
            <pc:docMk/>
            <pc:sldMk cId="0" sldId="262"/>
            <ac:spMk id="11" creationId="{E976B14A-41F7-C9F6-0323-561D8721E328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13" creationId="{127E9AF1-54F1-E132-7813-6ADFE56C4190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15" creationId="{38BE48BF-D46F-D4FC-9D6B-36D3167890F4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16" creationId="{AC4E92EC-DD5E-9493-4CFA-C5A9A738FF47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17" creationId="{DADAB294-6E27-9167-D99E-2BB8CC36EBC3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18" creationId="{17AC23B1-24C6-99C5-35FD-C57020710DA7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19" creationId="{2845136F-18BF-E8D5-FAAE-E16D0C4388E3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20" creationId="{61ED29A2-A23C-F7BC-1C13-784EBF35C8B6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21" creationId="{3DD0B881-0DC0-836D-6AE4-0CD0505C1827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22" creationId="{BCF13848-926A-13FB-7100-B651C936AFEA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23" creationId="{774424D7-8372-3000-1683-F976AD006A20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24" creationId="{1BEE28E9-E5C5-A19A-C4E6-4910924FB9A1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25" creationId="{165B1455-97E5-42AA-8506-5D233AA51549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26" creationId="{1990A469-DCAC-75AB-C24C-FBF61CADF39E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27" creationId="{0DB5AB9A-890A-DF77-ADBE-E435BC445942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28" creationId="{1DA05EE1-A70F-EF61-644F-74A4BA15CA6E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30" creationId="{FF2E6B5C-4B75-77C9-BD77-CA91F6DD48C2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32" creationId="{3304336D-4A3D-855E-FF95-65F00E05595A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33" creationId="{98B03412-9FDB-E5B4-8126-2810097578E4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34" creationId="{38723BE4-1C08-D431-F76D-600BEE642718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35" creationId="{A6178AF8-0078-8C99-1A08-52E2A619C681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36" creationId="{571C55DD-CF34-10A0-523C-CAF871C1614F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37" creationId="{E91BBC5E-CAE4-1A9D-8E06-5524C3DDF390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38" creationId="{CAFC6D55-29AB-896F-0686-874FA37EBC0D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39" creationId="{EDE2CC0B-8517-E595-68F0-F58C4633528C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40" creationId="{29974608-8875-7F44-277C-8590E04E95B8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41" creationId="{FA906FF0-5758-F201-7995-13D469162C75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42" creationId="{9E27DF90-A496-15FF-9962-3610E899BEF1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43" creationId="{A82EE8EC-049A-5C4B-D4D4-0A8205998F4B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44" creationId="{2287F00E-E749-E6FF-1415-C7E3D6741E02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45" creationId="{06FCCD15-7BAE-EFFA-23EC-0CAB2BE0EA8F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46" creationId="{A5BEC7BF-601B-AFBA-E865-DF3F9E1D3E7E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47" creationId="{943B83B4-7AC5-543E-E050-E245FC6AA3C6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48" creationId="{00A06688-06A8-02C5-54B6-BC5076EE463E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49" creationId="{2D615A94-E1D2-4EF5-1797-B5CAC1FCAB14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50" creationId="{6DB2BF04-CC4E-BC45-D96C-265A0EAF9169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51" creationId="{3407BC77-C160-8067-7321-F84C413DCA1E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52" creationId="{8BD7E473-CAE0-21CA-AB2D-05D0C057701A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53" creationId="{E505E9AC-7C9E-EAFA-40C8-A2D6555F268D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54" creationId="{46817079-CF3C-519A-9611-1BC61948194F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55" creationId="{84DE3560-A289-225A-5C43-D1AE39A47D73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56" creationId="{ABCD07B5-CEC4-C369-21C8-75AF11F5D9BC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57" creationId="{BED5884C-442B-223F-9D5D-4A850B7B73B9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59" creationId="{9E0171DC-D237-A4F3-5193-C7EFE04C1689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61" creationId="{05C7BA7C-A833-5A39-D607-1FC7E9868E89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62" creationId="{25B045A0-301F-F802-B73C-004A5569B345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63" creationId="{FBDDDDB0-91F0-0243-0CAD-02784A84146D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640" creationId="{820AB010-9880-AA9E-FF98-D6B327E00C6C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641" creationId="{5674BBFD-A34E-22BE-17D2-D9F32F95807D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642" creationId="{5F646352-DA23-D13D-66C6-8C79EFBBF918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643" creationId="{3ABB99C0-8529-2630-14A3-ADA839413D36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644" creationId="{1B16C572-65FC-F8CA-1DF0-418BB9A6F797}"/>
          </ac:spMkLst>
        </pc:spChg>
        <pc:spChg chg="mod">
          <ac:chgData name="Bilel Aazzouz" userId="14c493a8-23e7-442d-a1af-05532e0b80a0" providerId="ADAL" clId="{EF0FE2D4-87AA-D94B-8FFF-57192A67ED64}" dt="2024-09-23T16:10:04.732" v="452"/>
          <ac:spMkLst>
            <pc:docMk/>
            <pc:sldMk cId="0" sldId="262"/>
            <ac:spMk id="645" creationId="{F3206488-3F2B-A1AF-8787-410BD1251D6C}"/>
          </ac:spMkLst>
        </pc:spChg>
        <pc:spChg chg="mod">
          <ac:chgData name="Bilel Aazzouz" userId="14c493a8-23e7-442d-a1af-05532e0b80a0" providerId="ADAL" clId="{EF0FE2D4-87AA-D94B-8FFF-57192A67ED64}" dt="2024-09-23T16:08:08.254" v="410" actId="20577"/>
          <ac:spMkLst>
            <pc:docMk/>
            <pc:sldMk cId="0" sldId="262"/>
            <ac:spMk id="675" creationId="{00000000-0000-0000-0000-000000000000}"/>
          </ac:spMkLst>
        </pc:spChg>
        <pc:spChg chg="mod">
          <ac:chgData name="Bilel Aazzouz" userId="14c493a8-23e7-442d-a1af-05532e0b80a0" providerId="ADAL" clId="{EF0FE2D4-87AA-D94B-8FFF-57192A67ED64}" dt="2024-09-24T06:22:19.622" v="509" actId="404"/>
          <ac:spMkLst>
            <pc:docMk/>
            <pc:sldMk cId="0" sldId="262"/>
            <ac:spMk id="676" creationId="{00000000-0000-0000-0000-000000000000}"/>
          </ac:spMkLst>
        </pc:spChg>
        <pc:spChg chg="del mod">
          <ac:chgData name="Bilel Aazzouz" userId="14c493a8-23e7-442d-a1af-05532e0b80a0" providerId="ADAL" clId="{EF0FE2D4-87AA-D94B-8FFF-57192A67ED64}" dt="2024-09-23T16:08:37.247" v="418" actId="478"/>
          <ac:spMkLst>
            <pc:docMk/>
            <pc:sldMk cId="0" sldId="262"/>
            <ac:spMk id="677" creationId="{00000000-0000-0000-0000-000000000000}"/>
          </ac:spMkLst>
        </pc:spChg>
        <pc:spChg chg="mod">
          <ac:chgData name="Bilel Aazzouz" userId="14c493a8-23e7-442d-a1af-05532e0b80a0" providerId="ADAL" clId="{EF0FE2D4-87AA-D94B-8FFF-57192A67ED64}" dt="2024-09-24T06:22:28.041" v="510" actId="404"/>
          <ac:spMkLst>
            <pc:docMk/>
            <pc:sldMk cId="0" sldId="262"/>
            <ac:spMk id="678" creationId="{00000000-0000-0000-0000-000000000000}"/>
          </ac:spMkLst>
        </pc:spChg>
        <pc:spChg chg="del mod">
          <ac:chgData name="Bilel Aazzouz" userId="14c493a8-23e7-442d-a1af-05532e0b80a0" providerId="ADAL" clId="{EF0FE2D4-87AA-D94B-8FFF-57192A67ED64}" dt="2024-09-23T16:09:09.902" v="426" actId="478"/>
          <ac:spMkLst>
            <pc:docMk/>
            <pc:sldMk cId="0" sldId="262"/>
            <ac:spMk id="679" creationId="{00000000-0000-0000-0000-000000000000}"/>
          </ac:spMkLst>
        </pc:spChg>
        <pc:spChg chg="mod">
          <ac:chgData name="Bilel Aazzouz" userId="14c493a8-23e7-442d-a1af-05532e0b80a0" providerId="ADAL" clId="{EF0FE2D4-87AA-D94B-8FFF-57192A67ED64}" dt="2024-09-24T06:22:34.431" v="511" actId="404"/>
          <ac:spMkLst>
            <pc:docMk/>
            <pc:sldMk cId="0" sldId="262"/>
            <ac:spMk id="680" creationId="{00000000-0000-0000-0000-000000000000}"/>
          </ac:spMkLst>
        </pc:spChg>
        <pc:spChg chg="del mod">
          <ac:chgData name="Bilel Aazzouz" userId="14c493a8-23e7-442d-a1af-05532e0b80a0" providerId="ADAL" clId="{EF0FE2D4-87AA-D94B-8FFF-57192A67ED64}" dt="2024-09-23T16:08:51.619" v="421" actId="478"/>
          <ac:spMkLst>
            <pc:docMk/>
            <pc:sldMk cId="0" sldId="262"/>
            <ac:spMk id="681" creationId="{00000000-0000-0000-0000-000000000000}"/>
          </ac:spMkLst>
        </pc:spChg>
        <pc:grpChg chg="add mod">
          <ac:chgData name="Bilel Aazzouz" userId="14c493a8-23e7-442d-a1af-05532e0b80a0" providerId="ADAL" clId="{EF0FE2D4-87AA-D94B-8FFF-57192A67ED64}" dt="2024-09-24T06:22:06.153" v="507" actId="1076"/>
          <ac:grpSpMkLst>
            <pc:docMk/>
            <pc:sldMk cId="0" sldId="262"/>
            <ac:grpSpMk id="12" creationId="{A909843E-284C-9D50-0767-A11F2EE7E2EF}"/>
          </ac:grpSpMkLst>
        </pc:grpChg>
        <pc:grpChg chg="mod">
          <ac:chgData name="Bilel Aazzouz" userId="14c493a8-23e7-442d-a1af-05532e0b80a0" providerId="ADAL" clId="{EF0FE2D4-87AA-D94B-8FFF-57192A67ED64}" dt="2024-09-23T16:10:04.732" v="452"/>
          <ac:grpSpMkLst>
            <pc:docMk/>
            <pc:sldMk cId="0" sldId="262"/>
            <ac:grpSpMk id="14" creationId="{E6545905-5B7F-7BCE-3B31-3CAF0FF5BEF9}"/>
          </ac:grpSpMkLst>
        </pc:grpChg>
        <pc:grpChg chg="add del mod">
          <ac:chgData name="Bilel Aazzouz" userId="14c493a8-23e7-442d-a1af-05532e0b80a0" providerId="ADAL" clId="{EF0FE2D4-87AA-D94B-8FFF-57192A67ED64}" dt="2024-09-23T16:13:28.484" v="484" actId="478"/>
          <ac:grpSpMkLst>
            <pc:docMk/>
            <pc:sldMk cId="0" sldId="262"/>
            <ac:grpSpMk id="29" creationId="{B9A35137-193F-E4E6-9BA4-756E17E65A54}"/>
          </ac:grpSpMkLst>
        </pc:grpChg>
        <pc:grpChg chg="mod">
          <ac:chgData name="Bilel Aazzouz" userId="14c493a8-23e7-442d-a1af-05532e0b80a0" providerId="ADAL" clId="{EF0FE2D4-87AA-D94B-8FFF-57192A67ED64}" dt="2024-09-23T16:10:04.732" v="452"/>
          <ac:grpSpMkLst>
            <pc:docMk/>
            <pc:sldMk cId="0" sldId="262"/>
            <ac:grpSpMk id="31" creationId="{390D6D14-A875-FA76-8AB0-0CDA1AE0E838}"/>
          </ac:grpSpMkLst>
        </pc:grpChg>
        <pc:grpChg chg="add mod">
          <ac:chgData name="Bilel Aazzouz" userId="14c493a8-23e7-442d-a1af-05532e0b80a0" providerId="ADAL" clId="{EF0FE2D4-87AA-D94B-8FFF-57192A67ED64}" dt="2024-09-24T06:23:36.064" v="518" actId="1076"/>
          <ac:grpSpMkLst>
            <pc:docMk/>
            <pc:sldMk cId="0" sldId="262"/>
            <ac:grpSpMk id="58" creationId="{86D8B8EA-1825-2E03-7CEC-C21AE4773E5D}"/>
          </ac:grpSpMkLst>
        </pc:grpChg>
        <pc:grpChg chg="mod">
          <ac:chgData name="Bilel Aazzouz" userId="14c493a8-23e7-442d-a1af-05532e0b80a0" providerId="ADAL" clId="{EF0FE2D4-87AA-D94B-8FFF-57192A67ED64}" dt="2024-09-23T16:10:04.732" v="452"/>
          <ac:grpSpMkLst>
            <pc:docMk/>
            <pc:sldMk cId="0" sldId="262"/>
            <ac:grpSpMk id="60" creationId="{921A84C4-2CA4-893C-CD03-877F4B1FBB64}"/>
          </ac:grpSpMkLst>
        </pc:grpChg>
        <pc:grpChg chg="mod">
          <ac:chgData name="Bilel Aazzouz" userId="14c493a8-23e7-442d-a1af-05532e0b80a0" providerId="ADAL" clId="{EF0FE2D4-87AA-D94B-8FFF-57192A67ED64}" dt="2024-09-23T16:09:43.900" v="449" actId="1036"/>
          <ac:grpSpMkLst>
            <pc:docMk/>
            <pc:sldMk cId="0" sldId="262"/>
            <ac:grpSpMk id="682" creationId="{00000000-0000-0000-0000-000000000000}"/>
          </ac:grpSpMkLst>
        </pc:grpChg>
        <pc:grpChg chg="mod">
          <ac:chgData name="Bilel Aazzouz" userId="14c493a8-23e7-442d-a1af-05532e0b80a0" providerId="ADAL" clId="{EF0FE2D4-87AA-D94B-8FFF-57192A67ED64}" dt="2024-09-23T16:09:43.900" v="449" actId="1036"/>
          <ac:grpSpMkLst>
            <pc:docMk/>
            <pc:sldMk cId="0" sldId="262"/>
            <ac:grpSpMk id="699" creationId="{00000000-0000-0000-0000-000000000000}"/>
          </ac:grpSpMkLst>
        </pc:grpChg>
        <pc:grpChg chg="mod">
          <ac:chgData name="Bilel Aazzouz" userId="14c493a8-23e7-442d-a1af-05532e0b80a0" providerId="ADAL" clId="{EF0FE2D4-87AA-D94B-8FFF-57192A67ED64}" dt="2024-09-23T16:09:43.900" v="449" actId="1036"/>
          <ac:grpSpMkLst>
            <pc:docMk/>
            <pc:sldMk cId="0" sldId="262"/>
            <ac:grpSpMk id="728" creationId="{00000000-0000-0000-0000-000000000000}"/>
          </ac:grpSpMkLst>
        </pc:grpChg>
      </pc:sldChg>
      <pc:sldChg chg="addSp delSp modSp mod ord modAnim">
        <pc:chgData name="Bilel Aazzouz" userId="14c493a8-23e7-442d-a1af-05532e0b80a0" providerId="ADAL" clId="{EF0FE2D4-87AA-D94B-8FFF-57192A67ED64}" dt="2024-09-24T14:49:12.152" v="777"/>
        <pc:sldMkLst>
          <pc:docMk/>
          <pc:sldMk cId="0" sldId="266"/>
        </pc:sldMkLst>
        <pc:spChg chg="add del mod">
          <ac:chgData name="Bilel Aazzouz" userId="14c493a8-23e7-442d-a1af-05532e0b80a0" providerId="ADAL" clId="{EF0FE2D4-87AA-D94B-8FFF-57192A67ED64}" dt="2024-09-24T06:27:24.517" v="521" actId="478"/>
          <ac:spMkLst>
            <pc:docMk/>
            <pc:sldMk cId="0" sldId="266"/>
            <ac:spMk id="3" creationId="{09E29206-327F-A9DA-27A9-07D470237555}"/>
          </ac:spMkLst>
        </pc:spChg>
        <pc:spChg chg="add del mod">
          <ac:chgData name="Bilel Aazzouz" userId="14c493a8-23e7-442d-a1af-05532e0b80a0" providerId="ADAL" clId="{EF0FE2D4-87AA-D94B-8FFF-57192A67ED64}" dt="2024-09-24T06:27:42.793" v="527" actId="478"/>
          <ac:spMkLst>
            <pc:docMk/>
            <pc:sldMk cId="0" sldId="266"/>
            <ac:spMk id="5" creationId="{9CD7F478-B8F0-4222-BD35-535429593186}"/>
          </ac:spMkLst>
        </pc:spChg>
        <pc:spChg chg="add del mod">
          <ac:chgData name="Bilel Aazzouz" userId="14c493a8-23e7-442d-a1af-05532e0b80a0" providerId="ADAL" clId="{EF0FE2D4-87AA-D94B-8FFF-57192A67ED64}" dt="2024-09-24T06:27:47.136" v="529" actId="478"/>
          <ac:spMkLst>
            <pc:docMk/>
            <pc:sldMk cId="0" sldId="266"/>
            <ac:spMk id="7" creationId="{A84BD544-D89C-2ECF-E612-FB6FB516B3C8}"/>
          </ac:spMkLst>
        </pc:spChg>
        <pc:spChg chg="add del mod">
          <ac:chgData name="Bilel Aazzouz" userId="14c493a8-23e7-442d-a1af-05532e0b80a0" providerId="ADAL" clId="{EF0FE2D4-87AA-D94B-8FFF-57192A67ED64}" dt="2024-09-24T06:27:50.476" v="531" actId="478"/>
          <ac:spMkLst>
            <pc:docMk/>
            <pc:sldMk cId="0" sldId="266"/>
            <ac:spMk id="9" creationId="{DC6CFA5B-916B-DDAE-23C1-404101361B7A}"/>
          </ac:spMkLst>
        </pc:spChg>
        <pc:spChg chg="mod">
          <ac:chgData name="Bilel Aazzouz" userId="14c493a8-23e7-442d-a1af-05532e0b80a0" providerId="ADAL" clId="{EF0FE2D4-87AA-D94B-8FFF-57192A67ED64}" dt="2024-09-24T06:32:51.964" v="559"/>
          <ac:spMkLst>
            <pc:docMk/>
            <pc:sldMk cId="0" sldId="266"/>
            <ac:spMk id="789" creationId="{00000000-0000-0000-0000-000000000000}"/>
          </ac:spMkLst>
        </pc:spChg>
        <pc:spChg chg="mod">
          <ac:chgData name="Bilel Aazzouz" userId="14c493a8-23e7-442d-a1af-05532e0b80a0" providerId="ADAL" clId="{EF0FE2D4-87AA-D94B-8FFF-57192A67ED64}" dt="2024-09-24T06:30:32.094" v="548" actId="20577"/>
          <ac:spMkLst>
            <pc:docMk/>
            <pc:sldMk cId="0" sldId="266"/>
            <ac:spMk id="790" creationId="{00000000-0000-0000-0000-000000000000}"/>
          </ac:spMkLst>
        </pc:spChg>
        <pc:spChg chg="mod">
          <ac:chgData name="Bilel Aazzouz" userId="14c493a8-23e7-442d-a1af-05532e0b80a0" providerId="ADAL" clId="{EF0FE2D4-87AA-D94B-8FFF-57192A67ED64}" dt="2024-09-24T06:30:50.971" v="552" actId="20577"/>
          <ac:spMkLst>
            <pc:docMk/>
            <pc:sldMk cId="0" sldId="266"/>
            <ac:spMk id="791" creationId="{00000000-0000-0000-0000-000000000000}"/>
          </ac:spMkLst>
        </pc:spChg>
        <pc:spChg chg="del">
          <ac:chgData name="Bilel Aazzouz" userId="14c493a8-23e7-442d-a1af-05532e0b80a0" providerId="ADAL" clId="{EF0FE2D4-87AA-D94B-8FFF-57192A67ED64}" dt="2024-09-24T06:27:49.260" v="530" actId="478"/>
          <ac:spMkLst>
            <pc:docMk/>
            <pc:sldMk cId="0" sldId="266"/>
            <ac:spMk id="792" creationId="{00000000-0000-0000-0000-000000000000}"/>
          </ac:spMkLst>
        </pc:spChg>
        <pc:spChg chg="del">
          <ac:chgData name="Bilel Aazzouz" userId="14c493a8-23e7-442d-a1af-05532e0b80a0" providerId="ADAL" clId="{EF0FE2D4-87AA-D94B-8FFF-57192A67ED64}" dt="2024-09-24T06:27:45.713" v="528" actId="478"/>
          <ac:spMkLst>
            <pc:docMk/>
            <pc:sldMk cId="0" sldId="266"/>
            <ac:spMk id="793" creationId="{00000000-0000-0000-0000-000000000000}"/>
          </ac:spMkLst>
        </pc:spChg>
        <pc:spChg chg="mod">
          <ac:chgData name="Bilel Aazzouz" userId="14c493a8-23e7-442d-a1af-05532e0b80a0" providerId="ADAL" clId="{EF0FE2D4-87AA-D94B-8FFF-57192A67ED64}" dt="2024-09-24T06:27:39.386" v="525" actId="1076"/>
          <ac:spMkLst>
            <pc:docMk/>
            <pc:sldMk cId="0" sldId="266"/>
            <ac:spMk id="794" creationId="{00000000-0000-0000-0000-000000000000}"/>
          </ac:spMkLst>
        </pc:spChg>
        <pc:spChg chg="mod">
          <ac:chgData name="Bilel Aazzouz" userId="14c493a8-23e7-442d-a1af-05532e0b80a0" providerId="ADAL" clId="{EF0FE2D4-87AA-D94B-8FFF-57192A67ED64}" dt="2024-09-24T06:29:59.220" v="540" actId="20577"/>
          <ac:spMkLst>
            <pc:docMk/>
            <pc:sldMk cId="0" sldId="266"/>
            <ac:spMk id="795" creationId="{00000000-0000-0000-0000-000000000000}"/>
          </ac:spMkLst>
        </pc:spChg>
        <pc:spChg chg="del">
          <ac:chgData name="Bilel Aazzouz" userId="14c493a8-23e7-442d-a1af-05532e0b80a0" providerId="ADAL" clId="{EF0FE2D4-87AA-D94B-8FFF-57192A67ED64}" dt="2024-09-24T06:27:21.768" v="520" actId="478"/>
          <ac:spMkLst>
            <pc:docMk/>
            <pc:sldMk cId="0" sldId="266"/>
            <ac:spMk id="796" creationId="{00000000-0000-0000-0000-000000000000}"/>
          </ac:spMkLst>
        </pc:spChg>
        <pc:spChg chg="del">
          <ac:chgData name="Bilel Aazzouz" userId="14c493a8-23e7-442d-a1af-05532e0b80a0" providerId="ADAL" clId="{EF0FE2D4-87AA-D94B-8FFF-57192A67ED64}" dt="2024-09-24T06:27:41.710" v="526" actId="478"/>
          <ac:spMkLst>
            <pc:docMk/>
            <pc:sldMk cId="0" sldId="266"/>
            <ac:spMk id="797" creationId="{00000000-0000-0000-0000-000000000000}"/>
          </ac:spMkLst>
        </pc:spChg>
      </pc:sldChg>
      <pc:sldChg chg="addSp delSp modSp mod ord">
        <pc:chgData name="Bilel Aazzouz" userId="14c493a8-23e7-442d-a1af-05532e0b80a0" providerId="ADAL" clId="{EF0FE2D4-87AA-D94B-8FFF-57192A67ED64}" dt="2024-09-24T06:40:09.465" v="658" actId="14100"/>
        <pc:sldMkLst>
          <pc:docMk/>
          <pc:sldMk cId="0" sldId="267"/>
        </pc:sldMkLst>
        <pc:spChg chg="add mod">
          <ac:chgData name="Bilel Aazzouz" userId="14c493a8-23e7-442d-a1af-05532e0b80a0" providerId="ADAL" clId="{EF0FE2D4-87AA-D94B-8FFF-57192A67ED64}" dt="2024-09-24T06:39:01.931" v="638"/>
          <ac:spMkLst>
            <pc:docMk/>
            <pc:sldMk cId="0" sldId="267"/>
            <ac:spMk id="2" creationId="{697E77CB-E7A7-19E1-687C-55655FC060ED}"/>
          </ac:spMkLst>
        </pc:spChg>
        <pc:spChg chg="add del mod">
          <ac:chgData name="Bilel Aazzouz" userId="14c493a8-23e7-442d-a1af-05532e0b80a0" providerId="ADAL" clId="{EF0FE2D4-87AA-D94B-8FFF-57192A67ED64}" dt="2024-09-24T06:40:09.465" v="658" actId="14100"/>
          <ac:spMkLst>
            <pc:docMk/>
            <pc:sldMk cId="0" sldId="267"/>
            <ac:spMk id="3" creationId="{BC6FEC64-A974-4494-9F4C-DF6F04C1EAA5}"/>
          </ac:spMkLst>
        </pc:spChg>
        <pc:spChg chg="add mod">
          <ac:chgData name="Bilel Aazzouz" userId="14c493a8-23e7-442d-a1af-05532e0b80a0" providerId="ADAL" clId="{EF0FE2D4-87AA-D94B-8FFF-57192A67ED64}" dt="2024-09-24T06:35:41.052" v="601" actId="1076"/>
          <ac:spMkLst>
            <pc:docMk/>
            <pc:sldMk cId="0" sldId="267"/>
            <ac:spMk id="4" creationId="{8BB15F32-242A-D95D-8C77-A6C109A2F4D0}"/>
          </ac:spMkLst>
        </pc:spChg>
        <pc:spChg chg="mod">
          <ac:chgData name="Bilel Aazzouz" userId="14c493a8-23e7-442d-a1af-05532e0b80a0" providerId="ADAL" clId="{EF0FE2D4-87AA-D94B-8FFF-57192A67ED64}" dt="2024-09-24T06:35:35.043" v="600"/>
          <ac:spMkLst>
            <pc:docMk/>
            <pc:sldMk cId="0" sldId="267"/>
            <ac:spMk id="6" creationId="{7803DABC-D0A0-197E-FF8C-F9581CB11F02}"/>
          </ac:spMkLst>
        </pc:spChg>
        <pc:spChg chg="mod">
          <ac:chgData name="Bilel Aazzouz" userId="14c493a8-23e7-442d-a1af-05532e0b80a0" providerId="ADAL" clId="{EF0FE2D4-87AA-D94B-8FFF-57192A67ED64}" dt="2024-09-24T06:35:35.043" v="600"/>
          <ac:spMkLst>
            <pc:docMk/>
            <pc:sldMk cId="0" sldId="267"/>
            <ac:spMk id="7" creationId="{C37D4203-E3BC-329B-FBDC-F2DC6A18BF9D}"/>
          </ac:spMkLst>
        </pc:spChg>
        <pc:spChg chg="mod">
          <ac:chgData name="Bilel Aazzouz" userId="14c493a8-23e7-442d-a1af-05532e0b80a0" providerId="ADAL" clId="{EF0FE2D4-87AA-D94B-8FFF-57192A67ED64}" dt="2024-09-24T06:35:35.043" v="600"/>
          <ac:spMkLst>
            <pc:docMk/>
            <pc:sldMk cId="0" sldId="267"/>
            <ac:spMk id="8" creationId="{3E1DCCE7-F60F-6A6F-7FB0-E7CB01011382}"/>
          </ac:spMkLst>
        </pc:spChg>
        <pc:spChg chg="mod">
          <ac:chgData name="Bilel Aazzouz" userId="14c493a8-23e7-442d-a1af-05532e0b80a0" providerId="ADAL" clId="{EF0FE2D4-87AA-D94B-8FFF-57192A67ED64}" dt="2024-09-24T06:35:35.043" v="600"/>
          <ac:spMkLst>
            <pc:docMk/>
            <pc:sldMk cId="0" sldId="267"/>
            <ac:spMk id="9" creationId="{742FC28B-F852-2812-6FDC-0A79A5D61C60}"/>
          </ac:spMkLst>
        </pc:spChg>
        <pc:spChg chg="mod">
          <ac:chgData name="Bilel Aazzouz" userId="14c493a8-23e7-442d-a1af-05532e0b80a0" providerId="ADAL" clId="{EF0FE2D4-87AA-D94B-8FFF-57192A67ED64}" dt="2024-09-24T06:35:35.043" v="600"/>
          <ac:spMkLst>
            <pc:docMk/>
            <pc:sldMk cId="0" sldId="267"/>
            <ac:spMk id="10" creationId="{F6669D3F-BBD6-2E72-A134-F01FC88A7059}"/>
          </ac:spMkLst>
        </pc:spChg>
        <pc:spChg chg="mod">
          <ac:chgData name="Bilel Aazzouz" userId="14c493a8-23e7-442d-a1af-05532e0b80a0" providerId="ADAL" clId="{EF0FE2D4-87AA-D94B-8FFF-57192A67ED64}" dt="2024-09-24T06:35:35.043" v="600"/>
          <ac:spMkLst>
            <pc:docMk/>
            <pc:sldMk cId="0" sldId="267"/>
            <ac:spMk id="11" creationId="{D116DDEC-05C5-4308-CE31-03A53F8FDF1C}"/>
          </ac:spMkLst>
        </pc:spChg>
        <pc:spChg chg="mod">
          <ac:chgData name="Bilel Aazzouz" userId="14c493a8-23e7-442d-a1af-05532e0b80a0" providerId="ADAL" clId="{EF0FE2D4-87AA-D94B-8FFF-57192A67ED64}" dt="2024-09-24T06:35:35.043" v="600"/>
          <ac:spMkLst>
            <pc:docMk/>
            <pc:sldMk cId="0" sldId="267"/>
            <ac:spMk id="12" creationId="{D1B4AD7F-1A56-4B29-B18A-7D39A6C84F40}"/>
          </ac:spMkLst>
        </pc:spChg>
        <pc:spChg chg="mod">
          <ac:chgData name="Bilel Aazzouz" userId="14c493a8-23e7-442d-a1af-05532e0b80a0" providerId="ADAL" clId="{EF0FE2D4-87AA-D94B-8FFF-57192A67ED64}" dt="2024-09-24T06:35:35.043" v="600"/>
          <ac:spMkLst>
            <pc:docMk/>
            <pc:sldMk cId="0" sldId="267"/>
            <ac:spMk id="13" creationId="{397A5D3D-48CA-EA91-084E-1F3E72A6E50C}"/>
          </ac:spMkLst>
        </pc:spChg>
        <pc:spChg chg="mod">
          <ac:chgData name="Bilel Aazzouz" userId="14c493a8-23e7-442d-a1af-05532e0b80a0" providerId="ADAL" clId="{EF0FE2D4-87AA-D94B-8FFF-57192A67ED64}" dt="2024-09-24T06:35:35.043" v="600"/>
          <ac:spMkLst>
            <pc:docMk/>
            <pc:sldMk cId="0" sldId="267"/>
            <ac:spMk id="14" creationId="{C560DDC1-0BFB-D07A-D226-29B08E54FBB8}"/>
          </ac:spMkLst>
        </pc:spChg>
        <pc:spChg chg="mod">
          <ac:chgData name="Bilel Aazzouz" userId="14c493a8-23e7-442d-a1af-05532e0b80a0" providerId="ADAL" clId="{EF0FE2D4-87AA-D94B-8FFF-57192A67ED64}" dt="2024-09-24T06:35:35.043" v="600"/>
          <ac:spMkLst>
            <pc:docMk/>
            <pc:sldMk cId="0" sldId="267"/>
            <ac:spMk id="15" creationId="{45E7C587-80F8-8A01-1458-67ECD09D81C1}"/>
          </ac:spMkLst>
        </pc:spChg>
        <pc:spChg chg="mod">
          <ac:chgData name="Bilel Aazzouz" userId="14c493a8-23e7-442d-a1af-05532e0b80a0" providerId="ADAL" clId="{EF0FE2D4-87AA-D94B-8FFF-57192A67ED64}" dt="2024-09-24T06:35:35.043" v="600"/>
          <ac:spMkLst>
            <pc:docMk/>
            <pc:sldMk cId="0" sldId="267"/>
            <ac:spMk id="16" creationId="{EDC8CB46-B757-4E55-DC1B-06254F58711F}"/>
          </ac:spMkLst>
        </pc:spChg>
        <pc:spChg chg="mod">
          <ac:chgData name="Bilel Aazzouz" userId="14c493a8-23e7-442d-a1af-05532e0b80a0" providerId="ADAL" clId="{EF0FE2D4-87AA-D94B-8FFF-57192A67ED64}" dt="2024-09-24T06:35:35.043" v="600"/>
          <ac:spMkLst>
            <pc:docMk/>
            <pc:sldMk cId="0" sldId="267"/>
            <ac:spMk id="17" creationId="{B68CB24E-0F04-B1D2-6CA8-D22DC64438AB}"/>
          </ac:spMkLst>
        </pc:spChg>
        <pc:spChg chg="add del mod">
          <ac:chgData name="Bilel Aazzouz" userId="14c493a8-23e7-442d-a1af-05532e0b80a0" providerId="ADAL" clId="{EF0FE2D4-87AA-D94B-8FFF-57192A67ED64}" dt="2024-09-24T06:39:12.359" v="640" actId="14100"/>
          <ac:spMkLst>
            <pc:docMk/>
            <pc:sldMk cId="0" sldId="267"/>
            <ac:spMk id="19" creationId="{C01A1214-BAF2-1AAB-7EF8-5697827A6BA8}"/>
          </ac:spMkLst>
        </pc:spChg>
        <pc:spChg chg="add del mod">
          <ac:chgData name="Bilel Aazzouz" userId="14c493a8-23e7-442d-a1af-05532e0b80a0" providerId="ADAL" clId="{EF0FE2D4-87AA-D94B-8FFF-57192A67ED64}" dt="2024-09-24T06:37:28.738" v="615" actId="478"/>
          <ac:spMkLst>
            <pc:docMk/>
            <pc:sldMk cId="0" sldId="267"/>
            <ac:spMk id="21" creationId="{EB371E75-65CB-5EF8-AF6D-371D5FE0D942}"/>
          </ac:spMkLst>
        </pc:spChg>
        <pc:spChg chg="mod">
          <ac:chgData name="Bilel Aazzouz" userId="14c493a8-23e7-442d-a1af-05532e0b80a0" providerId="ADAL" clId="{EF0FE2D4-87AA-D94B-8FFF-57192A67ED64}" dt="2024-09-24T06:34:30.663" v="597" actId="1036"/>
          <ac:spMkLst>
            <pc:docMk/>
            <pc:sldMk cId="0" sldId="267"/>
            <ac:spMk id="859" creationId="{00000000-0000-0000-0000-000000000000}"/>
          </ac:spMkLst>
        </pc:spChg>
        <pc:spChg chg="mod">
          <ac:chgData name="Bilel Aazzouz" userId="14c493a8-23e7-442d-a1af-05532e0b80a0" providerId="ADAL" clId="{EF0FE2D4-87AA-D94B-8FFF-57192A67ED64}" dt="2024-09-24T06:33:08.147" v="561" actId="20577"/>
          <ac:spMkLst>
            <pc:docMk/>
            <pc:sldMk cId="0" sldId="267"/>
            <ac:spMk id="860" creationId="{00000000-0000-0000-0000-000000000000}"/>
          </ac:spMkLst>
        </pc:spChg>
        <pc:spChg chg="mod">
          <ac:chgData name="Bilel Aazzouz" userId="14c493a8-23e7-442d-a1af-05532e0b80a0" providerId="ADAL" clId="{EF0FE2D4-87AA-D94B-8FFF-57192A67ED64}" dt="2024-09-24T06:38:40.419" v="633"/>
          <ac:spMkLst>
            <pc:docMk/>
            <pc:sldMk cId="0" sldId="267"/>
            <ac:spMk id="861" creationId="{00000000-0000-0000-0000-000000000000}"/>
          </ac:spMkLst>
        </pc:spChg>
        <pc:spChg chg="add del mod">
          <ac:chgData name="Bilel Aazzouz" userId="14c493a8-23e7-442d-a1af-05532e0b80a0" providerId="ADAL" clId="{EF0FE2D4-87AA-D94B-8FFF-57192A67ED64}" dt="2024-09-24T06:40:01.935" v="656" actId="1076"/>
          <ac:spMkLst>
            <pc:docMk/>
            <pc:sldMk cId="0" sldId="267"/>
            <ac:spMk id="862" creationId="{00000000-0000-0000-0000-000000000000}"/>
          </ac:spMkLst>
        </pc:spChg>
        <pc:spChg chg="mod">
          <ac:chgData name="Bilel Aazzouz" userId="14c493a8-23e7-442d-a1af-05532e0b80a0" providerId="ADAL" clId="{EF0FE2D4-87AA-D94B-8FFF-57192A67ED64}" dt="2024-09-24T06:38:10.004" v="628" actId="14100"/>
          <ac:spMkLst>
            <pc:docMk/>
            <pc:sldMk cId="0" sldId="267"/>
            <ac:spMk id="863" creationId="{00000000-0000-0000-0000-000000000000}"/>
          </ac:spMkLst>
        </pc:spChg>
        <pc:spChg chg="del mod">
          <ac:chgData name="Bilel Aazzouz" userId="14c493a8-23e7-442d-a1af-05532e0b80a0" providerId="ADAL" clId="{EF0FE2D4-87AA-D94B-8FFF-57192A67ED64}" dt="2024-09-24T06:35:45.752" v="602" actId="478"/>
          <ac:spMkLst>
            <pc:docMk/>
            <pc:sldMk cId="0" sldId="267"/>
            <ac:spMk id="864" creationId="{00000000-0000-0000-0000-000000000000}"/>
          </ac:spMkLst>
        </pc:spChg>
        <pc:grpChg chg="add mod">
          <ac:chgData name="Bilel Aazzouz" userId="14c493a8-23e7-442d-a1af-05532e0b80a0" providerId="ADAL" clId="{EF0FE2D4-87AA-D94B-8FFF-57192A67ED64}" dt="2024-09-24T06:35:41.052" v="601" actId="1076"/>
          <ac:grpSpMkLst>
            <pc:docMk/>
            <pc:sldMk cId="0" sldId="267"/>
            <ac:grpSpMk id="5" creationId="{190F5032-CC9A-B4B9-4D6B-4975635CC4CE}"/>
          </ac:grpSpMkLst>
        </pc:grpChg>
        <pc:grpChg chg="mod">
          <ac:chgData name="Bilel Aazzouz" userId="14c493a8-23e7-442d-a1af-05532e0b80a0" providerId="ADAL" clId="{EF0FE2D4-87AA-D94B-8FFF-57192A67ED64}" dt="2024-09-24T06:34:30.663" v="597" actId="1036"/>
          <ac:grpSpMkLst>
            <pc:docMk/>
            <pc:sldMk cId="0" sldId="267"/>
            <ac:grpSpMk id="866" creationId="{00000000-0000-0000-0000-000000000000}"/>
          </ac:grpSpMkLst>
        </pc:grpChg>
      </pc:sldChg>
      <pc:sldChg chg="ord">
        <pc:chgData name="Bilel Aazzouz" userId="14c493a8-23e7-442d-a1af-05532e0b80a0" providerId="ADAL" clId="{EF0FE2D4-87AA-D94B-8FFF-57192A67ED64}" dt="2024-09-24T07:41:16.769" v="659" actId="20578"/>
        <pc:sldMkLst>
          <pc:docMk/>
          <pc:sldMk cId="0" sldId="272"/>
        </pc:sldMkLst>
      </pc:sldChg>
      <pc:sldChg chg="addSp delSp modSp mod ord delAnim modAnim">
        <pc:chgData name="Bilel Aazzouz" userId="14c493a8-23e7-442d-a1af-05532e0b80a0" providerId="ADAL" clId="{EF0FE2D4-87AA-D94B-8FFF-57192A67ED64}" dt="2024-09-24T14:49:16.233" v="778"/>
        <pc:sldMkLst>
          <pc:docMk/>
          <pc:sldMk cId="0" sldId="273"/>
        </pc:sldMkLst>
        <pc:spChg chg="add del mod">
          <ac:chgData name="Bilel Aazzouz" userId="14c493a8-23e7-442d-a1af-05532e0b80a0" providerId="ADAL" clId="{EF0FE2D4-87AA-D94B-8FFF-57192A67ED64}" dt="2024-09-24T14:44:23.155" v="763" actId="478"/>
          <ac:spMkLst>
            <pc:docMk/>
            <pc:sldMk cId="0" sldId="273"/>
            <ac:spMk id="3" creationId="{2DD51C5D-5F55-D8FC-512D-C0E15FCC0144}"/>
          </ac:spMkLst>
        </pc:spChg>
        <pc:spChg chg="del">
          <ac:chgData name="Bilel Aazzouz" userId="14c493a8-23e7-442d-a1af-05532e0b80a0" providerId="ADAL" clId="{EF0FE2D4-87AA-D94B-8FFF-57192A67ED64}" dt="2024-09-24T14:43:32.142" v="759" actId="478"/>
          <ac:spMkLst>
            <pc:docMk/>
            <pc:sldMk cId="0" sldId="273"/>
            <ac:spMk id="1039" creationId="{00000000-0000-0000-0000-000000000000}"/>
          </ac:spMkLst>
        </pc:spChg>
        <pc:spChg chg="mod">
          <ac:chgData name="Bilel Aazzouz" userId="14c493a8-23e7-442d-a1af-05532e0b80a0" providerId="ADAL" clId="{EF0FE2D4-87AA-D94B-8FFF-57192A67ED64}" dt="2024-09-24T14:44:06.116" v="761"/>
          <ac:spMkLst>
            <pc:docMk/>
            <pc:sldMk cId="0" sldId="273"/>
            <ac:spMk id="1040" creationId="{00000000-0000-0000-0000-000000000000}"/>
          </ac:spMkLst>
        </pc:spChg>
        <pc:spChg chg="del mod">
          <ac:chgData name="Bilel Aazzouz" userId="14c493a8-23e7-442d-a1af-05532e0b80a0" providerId="ADAL" clId="{EF0FE2D4-87AA-D94B-8FFF-57192A67ED64}" dt="2024-09-24T14:44:54.072" v="765" actId="478"/>
          <ac:spMkLst>
            <pc:docMk/>
            <pc:sldMk cId="0" sldId="273"/>
            <ac:spMk id="1041" creationId="{00000000-0000-0000-0000-000000000000}"/>
          </ac:spMkLst>
        </pc:spChg>
      </pc:sldChg>
      <pc:sldChg chg="del">
        <pc:chgData name="Bilel Aazzouz" userId="14c493a8-23e7-442d-a1af-05532e0b80a0" providerId="ADAL" clId="{EF0FE2D4-87AA-D94B-8FFF-57192A67ED64}" dt="2024-09-24T14:38:51.608" v="719" actId="2696"/>
        <pc:sldMkLst>
          <pc:docMk/>
          <pc:sldMk cId="0" sldId="282"/>
        </pc:sldMkLst>
      </pc:sldChg>
      <pc:sldChg chg="add del">
        <pc:chgData name="Bilel Aazzouz" userId="14c493a8-23e7-442d-a1af-05532e0b80a0" providerId="ADAL" clId="{EF0FE2D4-87AA-D94B-8FFF-57192A67ED64}" dt="2024-09-24T14:39:00.250" v="721"/>
        <pc:sldMkLst>
          <pc:docMk/>
          <pc:sldMk cId="3019250800" sldId="282"/>
        </pc:sldMkLst>
      </pc:sldChg>
      <pc:sldChg chg="delSp modSp mod ord">
        <pc:chgData name="Bilel Aazzouz" userId="14c493a8-23e7-442d-a1af-05532e0b80a0" providerId="ADAL" clId="{EF0FE2D4-87AA-D94B-8FFF-57192A67ED64}" dt="2024-09-24T07:44:46.835" v="690"/>
        <pc:sldMkLst>
          <pc:docMk/>
          <pc:sldMk cId="0" sldId="303"/>
        </pc:sldMkLst>
        <pc:spChg chg="mod">
          <ac:chgData name="Bilel Aazzouz" userId="14c493a8-23e7-442d-a1af-05532e0b80a0" providerId="ADAL" clId="{EF0FE2D4-87AA-D94B-8FFF-57192A67ED64}" dt="2024-09-24T07:43:05.234" v="672"/>
          <ac:spMkLst>
            <pc:docMk/>
            <pc:sldMk cId="0" sldId="303"/>
            <ac:spMk id="7028" creationId="{00000000-0000-0000-0000-000000000000}"/>
          </ac:spMkLst>
        </pc:spChg>
        <pc:spChg chg="mod">
          <ac:chgData name="Bilel Aazzouz" userId="14c493a8-23e7-442d-a1af-05532e0b80a0" providerId="ADAL" clId="{EF0FE2D4-87AA-D94B-8FFF-57192A67ED64}" dt="2024-09-24T07:44:46.835" v="690"/>
          <ac:spMkLst>
            <pc:docMk/>
            <pc:sldMk cId="0" sldId="303"/>
            <ac:spMk id="7029" creationId="{00000000-0000-0000-0000-000000000000}"/>
          </ac:spMkLst>
        </pc:spChg>
        <pc:spChg chg="del">
          <ac:chgData name="Bilel Aazzouz" userId="14c493a8-23e7-442d-a1af-05532e0b80a0" providerId="ADAL" clId="{EF0FE2D4-87AA-D94B-8FFF-57192A67ED64}" dt="2024-09-24T07:44:10.541" v="684" actId="478"/>
          <ac:spMkLst>
            <pc:docMk/>
            <pc:sldMk cId="0" sldId="303"/>
            <ac:spMk id="7030" creationId="{00000000-0000-0000-0000-000000000000}"/>
          </ac:spMkLst>
        </pc:spChg>
        <pc:spChg chg="mod">
          <ac:chgData name="Bilel Aazzouz" userId="14c493a8-23e7-442d-a1af-05532e0b80a0" providerId="ADAL" clId="{EF0FE2D4-87AA-D94B-8FFF-57192A67ED64}" dt="2024-09-24T07:44:06.263" v="683"/>
          <ac:spMkLst>
            <pc:docMk/>
            <pc:sldMk cId="0" sldId="303"/>
            <ac:spMk id="7031" creationId="{00000000-0000-0000-0000-000000000000}"/>
          </ac:spMkLst>
        </pc:spChg>
        <pc:spChg chg="del">
          <ac:chgData name="Bilel Aazzouz" userId="14c493a8-23e7-442d-a1af-05532e0b80a0" providerId="ADAL" clId="{EF0FE2D4-87AA-D94B-8FFF-57192A67ED64}" dt="2024-09-24T07:43:44.553" v="679" actId="478"/>
          <ac:spMkLst>
            <pc:docMk/>
            <pc:sldMk cId="0" sldId="303"/>
            <ac:spMk id="7032" creationId="{00000000-0000-0000-0000-000000000000}"/>
          </ac:spMkLst>
        </pc:spChg>
        <pc:spChg chg="mod">
          <ac:chgData name="Bilel Aazzouz" userId="14c493a8-23e7-442d-a1af-05532e0b80a0" providerId="ADAL" clId="{EF0FE2D4-87AA-D94B-8FFF-57192A67ED64}" dt="2024-09-24T07:43:50.186" v="680" actId="20577"/>
          <ac:spMkLst>
            <pc:docMk/>
            <pc:sldMk cId="0" sldId="303"/>
            <ac:spMk id="7033" creationId="{00000000-0000-0000-0000-000000000000}"/>
          </ac:spMkLst>
        </pc:spChg>
        <pc:spChg chg="del">
          <ac:chgData name="Bilel Aazzouz" userId="14c493a8-23e7-442d-a1af-05532e0b80a0" providerId="ADAL" clId="{EF0FE2D4-87AA-D94B-8FFF-57192A67ED64}" dt="2024-09-24T07:43:25.267" v="675" actId="478"/>
          <ac:spMkLst>
            <pc:docMk/>
            <pc:sldMk cId="0" sldId="303"/>
            <ac:spMk id="7034" creationId="{00000000-0000-0000-0000-000000000000}"/>
          </ac:spMkLst>
        </pc:spChg>
      </pc:sldChg>
      <pc:sldChg chg="delSp modSp add mod">
        <pc:chgData name="Bilel Aazzouz" userId="14c493a8-23e7-442d-a1af-05532e0b80a0" providerId="ADAL" clId="{EF0FE2D4-87AA-D94B-8FFF-57192A67ED64}" dt="2024-09-24T14:16:59.290" v="716" actId="1076"/>
        <pc:sldMkLst>
          <pc:docMk/>
          <pc:sldMk cId="469649412" sldId="337"/>
        </pc:sldMkLst>
        <pc:spChg chg="mod">
          <ac:chgData name="Bilel Aazzouz" userId="14c493a8-23e7-442d-a1af-05532e0b80a0" providerId="ADAL" clId="{EF0FE2D4-87AA-D94B-8FFF-57192A67ED64}" dt="2024-09-24T08:07:33.309" v="694"/>
          <ac:spMkLst>
            <pc:docMk/>
            <pc:sldMk cId="469649412" sldId="337"/>
            <ac:spMk id="7420" creationId="{00000000-0000-0000-0000-000000000000}"/>
          </ac:spMkLst>
        </pc:spChg>
        <pc:spChg chg="mod">
          <ac:chgData name="Bilel Aazzouz" userId="14c493a8-23e7-442d-a1af-05532e0b80a0" providerId="ADAL" clId="{EF0FE2D4-87AA-D94B-8FFF-57192A67ED64}" dt="2024-09-24T14:16:59.290" v="716" actId="1076"/>
          <ac:spMkLst>
            <pc:docMk/>
            <pc:sldMk cId="469649412" sldId="337"/>
            <ac:spMk id="7427" creationId="{00000000-0000-0000-0000-000000000000}"/>
          </ac:spMkLst>
        </pc:spChg>
        <pc:spChg chg="del">
          <ac:chgData name="Bilel Aazzouz" userId="14c493a8-23e7-442d-a1af-05532e0b80a0" providerId="ADAL" clId="{EF0FE2D4-87AA-D94B-8FFF-57192A67ED64}" dt="2024-09-24T14:16:54.443" v="715" actId="478"/>
          <ac:spMkLst>
            <pc:docMk/>
            <pc:sldMk cId="469649412" sldId="337"/>
            <ac:spMk id="7428" creationId="{00000000-0000-0000-0000-000000000000}"/>
          </ac:spMkLst>
        </pc:spChg>
        <pc:spChg chg="mod">
          <ac:chgData name="Bilel Aazzouz" userId="14c493a8-23e7-442d-a1af-05532e0b80a0" providerId="ADAL" clId="{EF0FE2D4-87AA-D94B-8FFF-57192A67ED64}" dt="2024-09-24T14:16:05.082" v="711" actId="1076"/>
          <ac:spMkLst>
            <pc:docMk/>
            <pc:sldMk cId="469649412" sldId="337"/>
            <ac:spMk id="7429" creationId="{00000000-0000-0000-0000-000000000000}"/>
          </ac:spMkLst>
        </pc:spChg>
        <pc:spChg chg="del">
          <ac:chgData name="Bilel Aazzouz" userId="14c493a8-23e7-442d-a1af-05532e0b80a0" providerId="ADAL" clId="{EF0FE2D4-87AA-D94B-8FFF-57192A67ED64}" dt="2024-09-24T14:15:55.512" v="709" actId="478"/>
          <ac:spMkLst>
            <pc:docMk/>
            <pc:sldMk cId="469649412" sldId="337"/>
            <ac:spMk id="7430" creationId="{00000000-0000-0000-0000-000000000000}"/>
          </ac:spMkLst>
        </pc:spChg>
        <pc:spChg chg="mod">
          <ac:chgData name="Bilel Aazzouz" userId="14c493a8-23e7-442d-a1af-05532e0b80a0" providerId="ADAL" clId="{EF0FE2D4-87AA-D94B-8FFF-57192A67ED64}" dt="2024-09-24T08:08:51.863" v="706" actId="1076"/>
          <ac:spMkLst>
            <pc:docMk/>
            <pc:sldMk cId="469649412" sldId="337"/>
            <ac:spMk id="7431" creationId="{00000000-0000-0000-0000-000000000000}"/>
          </ac:spMkLst>
        </pc:spChg>
        <pc:spChg chg="del">
          <ac:chgData name="Bilel Aazzouz" userId="14c493a8-23e7-442d-a1af-05532e0b80a0" providerId="ADAL" clId="{EF0FE2D4-87AA-D94B-8FFF-57192A67ED64}" dt="2024-09-24T08:08:27.231" v="700" actId="478"/>
          <ac:spMkLst>
            <pc:docMk/>
            <pc:sldMk cId="469649412" sldId="337"/>
            <ac:spMk id="7432" creationId="{00000000-0000-0000-0000-000000000000}"/>
          </ac:spMkLst>
        </pc:spChg>
        <pc:spChg chg="mod">
          <ac:chgData name="Bilel Aazzouz" userId="14c493a8-23e7-442d-a1af-05532e0b80a0" providerId="ADAL" clId="{EF0FE2D4-87AA-D94B-8FFF-57192A67ED64}" dt="2024-09-24T08:08:14.256" v="699" actId="14100"/>
          <ac:spMkLst>
            <pc:docMk/>
            <pc:sldMk cId="469649412" sldId="337"/>
            <ac:spMk id="7433" creationId="{00000000-0000-0000-0000-000000000000}"/>
          </ac:spMkLst>
        </pc:spChg>
        <pc:spChg chg="del">
          <ac:chgData name="Bilel Aazzouz" userId="14c493a8-23e7-442d-a1af-05532e0b80a0" providerId="ADAL" clId="{EF0FE2D4-87AA-D94B-8FFF-57192A67ED64}" dt="2024-09-24T08:07:59.124" v="695" actId="478"/>
          <ac:spMkLst>
            <pc:docMk/>
            <pc:sldMk cId="469649412" sldId="337"/>
            <ac:spMk id="7434" creationId="{00000000-0000-0000-0000-000000000000}"/>
          </ac:spMkLst>
        </pc:spChg>
      </pc:sldChg>
      <pc:sldChg chg="addSp delSp modSp add del mod">
        <pc:chgData name="Bilel Aazzouz" userId="14c493a8-23e7-442d-a1af-05532e0b80a0" providerId="ADAL" clId="{EF0FE2D4-87AA-D94B-8FFF-57192A67ED64}" dt="2024-09-23T15:46:50.274" v="375" actId="2696"/>
        <pc:sldMkLst>
          <pc:docMk/>
          <pc:sldMk cId="476876467" sldId="337"/>
        </pc:sldMkLst>
        <pc:spChg chg="mod">
          <ac:chgData name="Bilel Aazzouz" userId="14c493a8-23e7-442d-a1af-05532e0b80a0" providerId="ADAL" clId="{EF0FE2D4-87AA-D94B-8FFF-57192A67ED64}" dt="2024-09-23T15:13:14.534" v="133" actId="1076"/>
          <ac:spMkLst>
            <pc:docMk/>
            <pc:sldMk cId="476876467" sldId="337"/>
            <ac:spMk id="2" creationId="{4AFBA961-F8DC-3F74-3DB3-5809562BFD74}"/>
          </ac:spMkLst>
        </pc:spChg>
        <pc:spChg chg="add del mod">
          <ac:chgData name="Bilel Aazzouz" userId="14c493a8-23e7-442d-a1af-05532e0b80a0" providerId="ADAL" clId="{EF0FE2D4-87AA-D94B-8FFF-57192A67ED64}" dt="2024-09-23T15:12:34.137" v="129"/>
          <ac:spMkLst>
            <pc:docMk/>
            <pc:sldMk cId="476876467" sldId="337"/>
            <ac:spMk id="3" creationId="{C37559BE-2AF9-ECFE-E94E-C319F59C5CB0}"/>
          </ac:spMkLst>
        </pc:spChg>
        <pc:spChg chg="add del mod">
          <ac:chgData name="Bilel Aazzouz" userId="14c493a8-23e7-442d-a1af-05532e0b80a0" providerId="ADAL" clId="{EF0FE2D4-87AA-D94B-8FFF-57192A67ED64}" dt="2024-09-23T15:12:36.908" v="130" actId="478"/>
          <ac:spMkLst>
            <pc:docMk/>
            <pc:sldMk cId="476876467" sldId="337"/>
            <ac:spMk id="5" creationId="{0877CAF3-2114-E563-86F3-7673CF4C061B}"/>
          </ac:spMkLst>
        </pc:spChg>
        <pc:spChg chg="add del mod">
          <ac:chgData name="Bilel Aazzouz" userId="14c493a8-23e7-442d-a1af-05532e0b80a0" providerId="ADAL" clId="{EF0FE2D4-87AA-D94B-8FFF-57192A67ED64}" dt="2024-09-23T15:12:36.908" v="130" actId="478"/>
          <ac:spMkLst>
            <pc:docMk/>
            <pc:sldMk cId="476876467" sldId="337"/>
            <ac:spMk id="7" creationId="{A0677BFA-A5B1-7AC8-0916-09F6999249D6}"/>
          </ac:spMkLst>
        </pc:spChg>
        <pc:spChg chg="add del mod">
          <ac:chgData name="Bilel Aazzouz" userId="14c493a8-23e7-442d-a1af-05532e0b80a0" providerId="ADAL" clId="{EF0FE2D4-87AA-D94B-8FFF-57192A67ED64}" dt="2024-09-23T15:12:36.908" v="130" actId="478"/>
          <ac:spMkLst>
            <pc:docMk/>
            <pc:sldMk cId="476876467" sldId="337"/>
            <ac:spMk id="9" creationId="{E34C7ED6-F295-A15D-0BEB-0F1BD41B040E}"/>
          </ac:spMkLst>
        </pc:spChg>
        <pc:spChg chg="add del mod">
          <ac:chgData name="Bilel Aazzouz" userId="14c493a8-23e7-442d-a1af-05532e0b80a0" providerId="ADAL" clId="{EF0FE2D4-87AA-D94B-8FFF-57192A67ED64}" dt="2024-09-23T15:12:36.908" v="130" actId="478"/>
          <ac:spMkLst>
            <pc:docMk/>
            <pc:sldMk cId="476876467" sldId="337"/>
            <ac:spMk id="11" creationId="{A5AD2303-10B6-1D1F-FF59-224A6DDF3726}"/>
          </ac:spMkLst>
        </pc:spChg>
        <pc:spChg chg="add del mod">
          <ac:chgData name="Bilel Aazzouz" userId="14c493a8-23e7-442d-a1af-05532e0b80a0" providerId="ADAL" clId="{EF0FE2D4-87AA-D94B-8FFF-57192A67ED64}" dt="2024-09-23T15:12:40.582" v="131" actId="478"/>
          <ac:spMkLst>
            <pc:docMk/>
            <pc:sldMk cId="476876467" sldId="337"/>
            <ac:spMk id="13" creationId="{0B2A39E2-E1BD-0653-6903-E0084D249BFF}"/>
          </ac:spMkLst>
        </pc:spChg>
        <pc:spChg chg="add del mod">
          <ac:chgData name="Bilel Aazzouz" userId="14c493a8-23e7-442d-a1af-05532e0b80a0" providerId="ADAL" clId="{EF0FE2D4-87AA-D94B-8FFF-57192A67ED64}" dt="2024-09-23T15:12:40.582" v="131" actId="478"/>
          <ac:spMkLst>
            <pc:docMk/>
            <pc:sldMk cId="476876467" sldId="337"/>
            <ac:spMk id="15" creationId="{C1597649-9A96-F7CD-917E-839196F5332A}"/>
          </ac:spMkLst>
        </pc:spChg>
        <pc:spChg chg="mod">
          <ac:chgData name="Bilel Aazzouz" userId="14c493a8-23e7-442d-a1af-05532e0b80a0" providerId="ADAL" clId="{EF0FE2D4-87AA-D94B-8FFF-57192A67ED64}" dt="2024-09-23T15:13:14.534" v="133" actId="1076"/>
          <ac:spMkLst>
            <pc:docMk/>
            <pc:sldMk cId="476876467" sldId="337"/>
            <ac:spMk id="532" creationId="{00000000-0000-0000-0000-000000000000}"/>
          </ac:spMkLst>
        </pc:spChg>
        <pc:spChg chg="mod">
          <ac:chgData name="Bilel Aazzouz" userId="14c493a8-23e7-442d-a1af-05532e0b80a0" providerId="ADAL" clId="{EF0FE2D4-87AA-D94B-8FFF-57192A67ED64}" dt="2024-09-23T15:23:24.779" v="171"/>
          <ac:spMkLst>
            <pc:docMk/>
            <pc:sldMk cId="476876467" sldId="337"/>
            <ac:spMk id="533" creationId="{00000000-0000-0000-0000-000000000000}"/>
          </ac:spMkLst>
        </pc:spChg>
        <pc:spChg chg="mod">
          <ac:chgData name="Bilel Aazzouz" userId="14c493a8-23e7-442d-a1af-05532e0b80a0" providerId="ADAL" clId="{EF0FE2D4-87AA-D94B-8FFF-57192A67ED64}" dt="2024-09-23T15:13:25.376" v="135" actId="1076"/>
          <ac:spMkLst>
            <pc:docMk/>
            <pc:sldMk cId="476876467" sldId="337"/>
            <ac:spMk id="535" creationId="{00000000-0000-0000-0000-000000000000}"/>
          </ac:spMkLst>
        </pc:spChg>
        <pc:spChg chg="del">
          <ac:chgData name="Bilel Aazzouz" userId="14c493a8-23e7-442d-a1af-05532e0b80a0" providerId="ADAL" clId="{EF0FE2D4-87AA-D94B-8FFF-57192A67ED64}" dt="2024-09-23T15:12:36.908" v="130" actId="478"/>
          <ac:spMkLst>
            <pc:docMk/>
            <pc:sldMk cId="476876467" sldId="337"/>
            <ac:spMk id="538" creationId="{00000000-0000-0000-0000-000000000000}"/>
          </ac:spMkLst>
        </pc:spChg>
        <pc:spChg chg="del">
          <ac:chgData name="Bilel Aazzouz" userId="14c493a8-23e7-442d-a1af-05532e0b80a0" providerId="ADAL" clId="{EF0FE2D4-87AA-D94B-8FFF-57192A67ED64}" dt="2024-09-23T15:12:36.908" v="130" actId="478"/>
          <ac:spMkLst>
            <pc:docMk/>
            <pc:sldMk cId="476876467" sldId="337"/>
            <ac:spMk id="539" creationId="{00000000-0000-0000-0000-000000000000}"/>
          </ac:spMkLst>
        </pc:spChg>
        <pc:spChg chg="del">
          <ac:chgData name="Bilel Aazzouz" userId="14c493a8-23e7-442d-a1af-05532e0b80a0" providerId="ADAL" clId="{EF0FE2D4-87AA-D94B-8FFF-57192A67ED64}" dt="2024-09-23T15:12:32.433" v="127" actId="478"/>
          <ac:spMkLst>
            <pc:docMk/>
            <pc:sldMk cId="476876467" sldId="337"/>
            <ac:spMk id="541" creationId="{00000000-0000-0000-0000-000000000000}"/>
          </ac:spMkLst>
        </pc:spChg>
        <pc:spChg chg="del">
          <ac:chgData name="Bilel Aazzouz" userId="14c493a8-23e7-442d-a1af-05532e0b80a0" providerId="ADAL" clId="{EF0FE2D4-87AA-D94B-8FFF-57192A67ED64}" dt="2024-09-23T15:12:32.433" v="127" actId="478"/>
          <ac:spMkLst>
            <pc:docMk/>
            <pc:sldMk cId="476876467" sldId="337"/>
            <ac:spMk id="542" creationId="{00000000-0000-0000-0000-000000000000}"/>
          </ac:spMkLst>
        </pc:spChg>
        <pc:spChg chg="mod">
          <ac:chgData name="Bilel Aazzouz" userId="14c493a8-23e7-442d-a1af-05532e0b80a0" providerId="ADAL" clId="{EF0FE2D4-87AA-D94B-8FFF-57192A67ED64}" dt="2024-09-23T15:13:21.385" v="134" actId="1076"/>
          <ac:spMkLst>
            <pc:docMk/>
            <pc:sldMk cId="476876467" sldId="337"/>
            <ac:spMk id="544" creationId="{00000000-0000-0000-0000-000000000000}"/>
          </ac:spMkLst>
        </pc:spChg>
        <pc:spChg chg="mod">
          <ac:chgData name="Bilel Aazzouz" userId="14c493a8-23e7-442d-a1af-05532e0b80a0" providerId="ADAL" clId="{EF0FE2D4-87AA-D94B-8FFF-57192A67ED64}" dt="2024-09-23T15:13:14.534" v="133" actId="1076"/>
          <ac:spMkLst>
            <pc:docMk/>
            <pc:sldMk cId="476876467" sldId="337"/>
            <ac:spMk id="545" creationId="{00000000-0000-0000-0000-000000000000}"/>
          </ac:spMkLst>
        </pc:spChg>
        <pc:spChg chg="del">
          <ac:chgData name="Bilel Aazzouz" userId="14c493a8-23e7-442d-a1af-05532e0b80a0" providerId="ADAL" clId="{EF0FE2D4-87AA-D94B-8FFF-57192A67ED64}" dt="2024-09-23T15:12:32.433" v="127" actId="478"/>
          <ac:spMkLst>
            <pc:docMk/>
            <pc:sldMk cId="476876467" sldId="337"/>
            <ac:spMk id="547" creationId="{00000000-0000-0000-0000-000000000000}"/>
          </ac:spMkLst>
        </pc:spChg>
        <pc:spChg chg="del">
          <ac:chgData name="Bilel Aazzouz" userId="14c493a8-23e7-442d-a1af-05532e0b80a0" providerId="ADAL" clId="{EF0FE2D4-87AA-D94B-8FFF-57192A67ED64}" dt="2024-09-23T15:12:32.433" v="127" actId="478"/>
          <ac:spMkLst>
            <pc:docMk/>
            <pc:sldMk cId="476876467" sldId="337"/>
            <ac:spMk id="548" creationId="{00000000-0000-0000-0000-000000000000}"/>
          </ac:spMkLst>
        </pc:spChg>
      </pc:sldChg>
      <pc:sldChg chg="delSp modSp add mod">
        <pc:chgData name="Bilel Aazzouz" userId="14c493a8-23e7-442d-a1af-05532e0b80a0" providerId="ADAL" clId="{EF0FE2D4-87AA-D94B-8FFF-57192A67ED64}" dt="2024-09-24T14:42:50.253" v="755" actId="20577"/>
        <pc:sldMkLst>
          <pc:docMk/>
          <pc:sldMk cId="1553204938" sldId="338"/>
        </pc:sldMkLst>
        <pc:spChg chg="mod">
          <ac:chgData name="Bilel Aazzouz" userId="14c493a8-23e7-442d-a1af-05532e0b80a0" providerId="ADAL" clId="{EF0FE2D4-87AA-D94B-8FFF-57192A67ED64}" dt="2024-09-24T14:40:35.673" v="733"/>
          <ac:spMkLst>
            <pc:docMk/>
            <pc:sldMk cId="1553204938" sldId="338"/>
            <ac:spMk id="1715" creationId="{00000000-0000-0000-0000-000000000000}"/>
          </ac:spMkLst>
        </pc:spChg>
        <pc:spChg chg="mod">
          <ac:chgData name="Bilel Aazzouz" userId="14c493a8-23e7-442d-a1af-05532e0b80a0" providerId="ADAL" clId="{EF0FE2D4-87AA-D94B-8FFF-57192A67ED64}" dt="2024-09-24T14:42:08.175" v="750" actId="14100"/>
          <ac:spMkLst>
            <pc:docMk/>
            <pc:sldMk cId="1553204938" sldId="338"/>
            <ac:spMk id="1716" creationId="{00000000-0000-0000-0000-000000000000}"/>
          </ac:spMkLst>
        </pc:spChg>
        <pc:spChg chg="del">
          <ac:chgData name="Bilel Aazzouz" userId="14c493a8-23e7-442d-a1af-05532e0b80a0" providerId="ADAL" clId="{EF0FE2D4-87AA-D94B-8FFF-57192A67ED64}" dt="2024-09-24T14:39:38.783" v="724" actId="478"/>
          <ac:spMkLst>
            <pc:docMk/>
            <pc:sldMk cId="1553204938" sldId="338"/>
            <ac:spMk id="1717" creationId="{00000000-0000-0000-0000-000000000000}"/>
          </ac:spMkLst>
        </pc:spChg>
        <pc:spChg chg="mod">
          <ac:chgData name="Bilel Aazzouz" userId="14c493a8-23e7-442d-a1af-05532e0b80a0" providerId="ADAL" clId="{EF0FE2D4-87AA-D94B-8FFF-57192A67ED64}" dt="2024-09-24T14:41:16.241" v="744" actId="20577"/>
          <ac:spMkLst>
            <pc:docMk/>
            <pc:sldMk cId="1553204938" sldId="338"/>
            <ac:spMk id="1718" creationId="{00000000-0000-0000-0000-000000000000}"/>
          </ac:spMkLst>
        </pc:spChg>
        <pc:spChg chg="del">
          <ac:chgData name="Bilel Aazzouz" userId="14c493a8-23e7-442d-a1af-05532e0b80a0" providerId="ADAL" clId="{EF0FE2D4-87AA-D94B-8FFF-57192A67ED64}" dt="2024-09-24T14:39:36.309" v="723" actId="478"/>
          <ac:spMkLst>
            <pc:docMk/>
            <pc:sldMk cId="1553204938" sldId="338"/>
            <ac:spMk id="1719" creationId="{00000000-0000-0000-0000-000000000000}"/>
          </ac:spMkLst>
        </pc:spChg>
        <pc:spChg chg="mod">
          <ac:chgData name="Bilel Aazzouz" userId="14c493a8-23e7-442d-a1af-05532e0b80a0" providerId="ADAL" clId="{EF0FE2D4-87AA-D94B-8FFF-57192A67ED64}" dt="2024-09-24T14:41:27.456" v="746" actId="1076"/>
          <ac:spMkLst>
            <pc:docMk/>
            <pc:sldMk cId="1553204938" sldId="338"/>
            <ac:spMk id="1720" creationId="{00000000-0000-0000-0000-000000000000}"/>
          </ac:spMkLst>
        </pc:spChg>
        <pc:spChg chg="del">
          <ac:chgData name="Bilel Aazzouz" userId="14c493a8-23e7-442d-a1af-05532e0b80a0" providerId="ADAL" clId="{EF0FE2D4-87AA-D94B-8FFF-57192A67ED64}" dt="2024-09-24T14:39:52.268" v="726" actId="478"/>
          <ac:spMkLst>
            <pc:docMk/>
            <pc:sldMk cId="1553204938" sldId="338"/>
            <ac:spMk id="1721" creationId="{00000000-0000-0000-0000-000000000000}"/>
          </ac:spMkLst>
        </pc:spChg>
        <pc:spChg chg="mod">
          <ac:chgData name="Bilel Aazzouz" userId="14c493a8-23e7-442d-a1af-05532e0b80a0" providerId="ADAL" clId="{EF0FE2D4-87AA-D94B-8FFF-57192A67ED64}" dt="2024-09-24T14:42:50.253" v="755" actId="20577"/>
          <ac:spMkLst>
            <pc:docMk/>
            <pc:sldMk cId="1553204938" sldId="338"/>
            <ac:spMk id="1722" creationId="{00000000-0000-0000-0000-000000000000}"/>
          </ac:spMkLst>
        </pc:spChg>
        <pc:spChg chg="del">
          <ac:chgData name="Bilel Aazzouz" userId="14c493a8-23e7-442d-a1af-05532e0b80a0" providerId="ADAL" clId="{EF0FE2D4-87AA-D94B-8FFF-57192A67ED64}" dt="2024-09-24T14:39:46.705" v="725" actId="478"/>
          <ac:spMkLst>
            <pc:docMk/>
            <pc:sldMk cId="1553204938" sldId="338"/>
            <ac:spMk id="1723" creationId="{00000000-0000-0000-0000-000000000000}"/>
          </ac:spMkLst>
        </pc:spChg>
      </pc:sldChg>
      <pc:sldChg chg="add del">
        <pc:chgData name="Bilel Aazzouz" userId="14c493a8-23e7-442d-a1af-05532e0b80a0" providerId="ADAL" clId="{EF0FE2D4-87AA-D94B-8FFF-57192A67ED64}" dt="2024-09-24T14:38:51.476" v="718" actId="2696"/>
        <pc:sldMkLst>
          <pc:docMk/>
          <pc:sldMk cId="3731808245" sldId="338"/>
        </pc:sldMkLst>
      </pc:sldChg>
      <pc:sldMasterChg chg="delSldLayout">
        <pc:chgData name="Bilel Aazzouz" userId="14c493a8-23e7-442d-a1af-05532e0b80a0" providerId="ADAL" clId="{EF0FE2D4-87AA-D94B-8FFF-57192A67ED64}" dt="2024-09-24T14:38:51.608" v="719" actId="2696"/>
        <pc:sldMasterMkLst>
          <pc:docMk/>
          <pc:sldMasterMk cId="0" sldId="2147483696"/>
        </pc:sldMasterMkLst>
        <pc:sldLayoutChg chg="del">
          <pc:chgData name="Bilel Aazzouz" userId="14c493a8-23e7-442d-a1af-05532e0b80a0" providerId="ADAL" clId="{EF0FE2D4-87AA-D94B-8FFF-57192A67ED64}" dt="2024-09-24T14:38:51.608" v="719" actId="2696"/>
          <pc:sldLayoutMkLst>
            <pc:docMk/>
            <pc:sldMasterMk cId="0" sldId="2147483696"/>
            <pc:sldLayoutMk cId="0" sldId="214748367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86865d4646_0_1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86865d4646_0_1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bec5cc5d5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bec5cc5d5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8c7ef38d1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8c7ef38d1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8c7ef38d1c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8c7ef38d1c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86865d4646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86865d4646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bee2f40088_0_1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bee2f40088_0_1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5" name="Google Shape;7025;gbfc6ebd6e9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6" name="Google Shape;7026;gbfc6ebd6e9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" name="Google Shape;7413;gbee2f40088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4" name="Google Shape;7414;gbee2f40088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737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bfc6ebd6e9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2" name="Google Shape;1712;gbfc6ebd6e9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1897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643491" y="243550"/>
            <a:ext cx="6568991" cy="4899985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81000" y="838988"/>
            <a:ext cx="4353900" cy="16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3580013"/>
            <a:ext cx="28596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/>
          <p:nvPr/>
        </p:nvSpPr>
        <p:spPr>
          <a:xfrm rot="10800000" flipH="1">
            <a:off x="6529475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1"/>
          <p:cNvSpPr/>
          <p:nvPr/>
        </p:nvSpPr>
        <p:spPr>
          <a:xfrm flipH="1">
            <a:off x="-32213" y="2948675"/>
            <a:ext cx="2861488" cy="2206336"/>
          </a:xfrm>
          <a:custGeom>
            <a:avLst/>
            <a:gdLst/>
            <a:ahLst/>
            <a:cxnLst/>
            <a:rect l="l" t="t" r="r" b="b"/>
            <a:pathLst>
              <a:path w="86144" h="55786" extrusionOk="0">
                <a:moveTo>
                  <a:pt x="73909" y="1"/>
                </a:moveTo>
                <a:cubicBezTo>
                  <a:pt x="70234" y="1"/>
                  <a:pt x="66970" y="640"/>
                  <a:pt x="66149" y="2785"/>
                </a:cubicBezTo>
                <a:cubicBezTo>
                  <a:pt x="64154" y="7945"/>
                  <a:pt x="83985" y="13331"/>
                  <a:pt x="52678" y="13331"/>
                </a:cubicBezTo>
                <a:cubicBezTo>
                  <a:pt x="51023" y="13331"/>
                  <a:pt x="49224" y="13316"/>
                  <a:pt x="47272" y="13285"/>
                </a:cubicBezTo>
                <a:cubicBezTo>
                  <a:pt x="46348" y="13271"/>
                  <a:pt x="45442" y="13264"/>
                  <a:pt x="44552" y="13264"/>
                </a:cubicBezTo>
                <a:cubicBezTo>
                  <a:pt x="8006" y="13264"/>
                  <a:pt x="1" y="24880"/>
                  <a:pt x="1" y="24880"/>
                </a:cubicBezTo>
                <a:cubicBezTo>
                  <a:pt x="4383" y="30883"/>
                  <a:pt x="35517" y="22712"/>
                  <a:pt x="37183" y="37936"/>
                </a:cubicBezTo>
                <a:cubicBezTo>
                  <a:pt x="38849" y="53138"/>
                  <a:pt x="5068" y="55786"/>
                  <a:pt x="5068" y="55786"/>
                </a:cubicBezTo>
                <a:lnTo>
                  <a:pt x="86144" y="55786"/>
                </a:lnTo>
                <a:lnTo>
                  <a:pt x="86144" y="1530"/>
                </a:lnTo>
                <a:cubicBezTo>
                  <a:pt x="86144" y="1530"/>
                  <a:pt x="79547" y="1"/>
                  <a:pt x="739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_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/>
          <p:nvPr/>
        </p:nvSpPr>
        <p:spPr>
          <a:xfrm rot="-308984" flipH="1">
            <a:off x="200619" y="1700306"/>
            <a:ext cx="8069112" cy="5528315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4_1_1_1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/>
          <p:nvPr/>
        </p:nvSpPr>
        <p:spPr>
          <a:xfrm rot="10800000" flipH="1">
            <a:off x="5926348" y="-161"/>
            <a:ext cx="3257067" cy="278893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48"/>
          <p:cNvSpPr/>
          <p:nvPr/>
        </p:nvSpPr>
        <p:spPr>
          <a:xfrm flipH="1">
            <a:off x="-81743" y="1133075"/>
            <a:ext cx="3611465" cy="4010553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649384" y="243550"/>
            <a:ext cx="6568991" cy="4899985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/>
          <p:nvPr/>
        </p:nvSpPr>
        <p:spPr>
          <a:xfrm rot="-308951" flipH="1">
            <a:off x="531846" y="733688"/>
            <a:ext cx="3664166" cy="2510395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900225" y="1918375"/>
            <a:ext cx="3523500" cy="13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057500" y="1073425"/>
            <a:ext cx="1366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599200" y="3544225"/>
            <a:ext cx="2824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881225" y="1272176"/>
            <a:ext cx="7340216" cy="4171360"/>
          </a:xfrm>
          <a:custGeom>
            <a:avLst/>
            <a:gdLst/>
            <a:ahLst/>
            <a:cxnLst/>
            <a:rect l="l" t="t" r="r" b="b"/>
            <a:pathLst>
              <a:path w="135616" h="77069" extrusionOk="0">
                <a:moveTo>
                  <a:pt x="110703" y="61981"/>
                </a:moveTo>
                <a:cubicBezTo>
                  <a:pt x="106869" y="63560"/>
                  <a:pt x="102909" y="64888"/>
                  <a:pt x="99275" y="66893"/>
                </a:cubicBezTo>
                <a:cubicBezTo>
                  <a:pt x="94688" y="69400"/>
                  <a:pt x="90854" y="72633"/>
                  <a:pt x="85640" y="73961"/>
                </a:cubicBezTo>
                <a:cubicBezTo>
                  <a:pt x="82132" y="74863"/>
                  <a:pt x="78397" y="74838"/>
                  <a:pt x="74813" y="75339"/>
                </a:cubicBezTo>
                <a:cubicBezTo>
                  <a:pt x="70878" y="75891"/>
                  <a:pt x="66944" y="76542"/>
                  <a:pt x="62984" y="76793"/>
                </a:cubicBezTo>
                <a:cubicBezTo>
                  <a:pt x="62733" y="76818"/>
                  <a:pt x="62482" y="76818"/>
                  <a:pt x="62257" y="76818"/>
                </a:cubicBezTo>
                <a:cubicBezTo>
                  <a:pt x="61004" y="76893"/>
                  <a:pt x="59776" y="76943"/>
                  <a:pt x="58548" y="76969"/>
                </a:cubicBezTo>
                <a:cubicBezTo>
                  <a:pt x="58322" y="76994"/>
                  <a:pt x="58071" y="76994"/>
                  <a:pt x="57846" y="76994"/>
                </a:cubicBezTo>
                <a:cubicBezTo>
                  <a:pt x="57595" y="76994"/>
                  <a:pt x="57370" y="76994"/>
                  <a:pt x="57119" y="76994"/>
                </a:cubicBezTo>
                <a:cubicBezTo>
                  <a:pt x="56868" y="77019"/>
                  <a:pt x="56618" y="77019"/>
                  <a:pt x="56342" y="77019"/>
                </a:cubicBezTo>
                <a:cubicBezTo>
                  <a:pt x="41129" y="77069"/>
                  <a:pt x="25039" y="74262"/>
                  <a:pt x="12582" y="65039"/>
                </a:cubicBezTo>
                <a:cubicBezTo>
                  <a:pt x="10753" y="63660"/>
                  <a:pt x="8948" y="62131"/>
                  <a:pt x="7946" y="60076"/>
                </a:cubicBezTo>
                <a:cubicBezTo>
                  <a:pt x="7094" y="58322"/>
                  <a:pt x="6918" y="56342"/>
                  <a:pt x="6517" y="54437"/>
                </a:cubicBezTo>
                <a:cubicBezTo>
                  <a:pt x="6041" y="52282"/>
                  <a:pt x="5164" y="50302"/>
                  <a:pt x="3435" y="48848"/>
                </a:cubicBezTo>
                <a:cubicBezTo>
                  <a:pt x="1104" y="46893"/>
                  <a:pt x="1" y="45916"/>
                  <a:pt x="1229" y="42758"/>
                </a:cubicBezTo>
                <a:cubicBezTo>
                  <a:pt x="5089" y="32733"/>
                  <a:pt x="12432" y="24261"/>
                  <a:pt x="21154" y="17996"/>
                </a:cubicBezTo>
                <a:cubicBezTo>
                  <a:pt x="33309" y="9249"/>
                  <a:pt x="48172" y="4286"/>
                  <a:pt x="62808" y="1880"/>
                </a:cubicBezTo>
                <a:cubicBezTo>
                  <a:pt x="70979" y="527"/>
                  <a:pt x="79300" y="1"/>
                  <a:pt x="87595" y="452"/>
                </a:cubicBezTo>
                <a:cubicBezTo>
                  <a:pt x="89575" y="552"/>
                  <a:pt x="91555" y="702"/>
                  <a:pt x="93510" y="928"/>
                </a:cubicBezTo>
                <a:cubicBezTo>
                  <a:pt x="95390" y="1129"/>
                  <a:pt x="97295" y="1605"/>
                  <a:pt x="99149" y="1555"/>
                </a:cubicBezTo>
                <a:cubicBezTo>
                  <a:pt x="103861" y="1404"/>
                  <a:pt x="108874" y="2306"/>
                  <a:pt x="113360" y="3660"/>
                </a:cubicBezTo>
                <a:cubicBezTo>
                  <a:pt x="116367" y="4562"/>
                  <a:pt x="120854" y="5489"/>
                  <a:pt x="122132" y="8773"/>
                </a:cubicBezTo>
                <a:cubicBezTo>
                  <a:pt x="122558" y="9825"/>
                  <a:pt x="123009" y="10778"/>
                  <a:pt x="123736" y="11655"/>
                </a:cubicBezTo>
                <a:cubicBezTo>
                  <a:pt x="124789" y="13008"/>
                  <a:pt x="126493" y="13184"/>
                  <a:pt x="127871" y="13961"/>
                </a:cubicBezTo>
                <a:cubicBezTo>
                  <a:pt x="129400" y="14838"/>
                  <a:pt x="130754" y="16041"/>
                  <a:pt x="131781" y="17469"/>
                </a:cubicBezTo>
                <a:cubicBezTo>
                  <a:pt x="133285" y="19500"/>
                  <a:pt x="134137" y="21956"/>
                  <a:pt x="134563" y="24462"/>
                </a:cubicBezTo>
                <a:cubicBezTo>
                  <a:pt x="135290" y="28372"/>
                  <a:pt x="135616" y="32833"/>
                  <a:pt x="134638" y="36718"/>
                </a:cubicBezTo>
                <a:cubicBezTo>
                  <a:pt x="133636" y="40653"/>
                  <a:pt x="131706" y="44287"/>
                  <a:pt x="129325" y="47520"/>
                </a:cubicBezTo>
                <a:cubicBezTo>
                  <a:pt x="125114" y="53209"/>
                  <a:pt x="119701" y="57896"/>
                  <a:pt x="113285" y="60878"/>
                </a:cubicBezTo>
                <a:cubicBezTo>
                  <a:pt x="112433" y="61254"/>
                  <a:pt x="111555" y="61630"/>
                  <a:pt x="110703" y="619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5486100" y="1496400"/>
            <a:ext cx="2937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/>
          <p:nvPr/>
        </p:nvSpPr>
        <p:spPr>
          <a:xfrm flipH="1">
            <a:off x="-74873" y="0"/>
            <a:ext cx="6007006" cy="5143633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5486100" y="2330400"/>
            <a:ext cx="2937900" cy="13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5_1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 rot="-308984" flipH="1">
            <a:off x="3376794" y="154281"/>
            <a:ext cx="8069112" cy="5528315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2" hasCustomPrompt="1"/>
          </p:nvPr>
        </p:nvSpPr>
        <p:spPr>
          <a:xfrm>
            <a:off x="720001" y="1254513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720025" y="1781025"/>
            <a:ext cx="1795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3"/>
          </p:nvPr>
        </p:nvSpPr>
        <p:spPr>
          <a:xfrm>
            <a:off x="720000" y="2398255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" hasCustomPrompt="1"/>
          </p:nvPr>
        </p:nvSpPr>
        <p:spPr>
          <a:xfrm>
            <a:off x="6009539" y="1254520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5"/>
          </p:nvPr>
        </p:nvSpPr>
        <p:spPr>
          <a:xfrm>
            <a:off x="6009503" y="1781025"/>
            <a:ext cx="1795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6"/>
          </p:nvPr>
        </p:nvSpPr>
        <p:spPr>
          <a:xfrm>
            <a:off x="6009500" y="2398255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2929988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8"/>
          </p:nvPr>
        </p:nvSpPr>
        <p:spPr>
          <a:xfrm>
            <a:off x="720000" y="3456500"/>
            <a:ext cx="1795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9"/>
          </p:nvPr>
        </p:nvSpPr>
        <p:spPr>
          <a:xfrm>
            <a:off x="720000" y="4073732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13" hasCustomPrompt="1"/>
          </p:nvPr>
        </p:nvSpPr>
        <p:spPr>
          <a:xfrm>
            <a:off x="6009510" y="2929995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14"/>
          </p:nvPr>
        </p:nvSpPr>
        <p:spPr>
          <a:xfrm>
            <a:off x="6009500" y="3456500"/>
            <a:ext cx="20913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5"/>
          </p:nvPr>
        </p:nvSpPr>
        <p:spPr>
          <a:xfrm>
            <a:off x="6009500" y="4073732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16" hasCustomPrompt="1"/>
          </p:nvPr>
        </p:nvSpPr>
        <p:spPr>
          <a:xfrm>
            <a:off x="3364763" y="1254513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7"/>
          </p:nvPr>
        </p:nvSpPr>
        <p:spPr>
          <a:xfrm>
            <a:off x="3364796" y="1781025"/>
            <a:ext cx="1795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18"/>
          </p:nvPr>
        </p:nvSpPr>
        <p:spPr>
          <a:xfrm>
            <a:off x="3364763" y="2398255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19" hasCustomPrompt="1"/>
          </p:nvPr>
        </p:nvSpPr>
        <p:spPr>
          <a:xfrm>
            <a:off x="3364763" y="2929988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0"/>
          </p:nvPr>
        </p:nvSpPr>
        <p:spPr>
          <a:xfrm>
            <a:off x="3364763" y="3456500"/>
            <a:ext cx="1795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21"/>
          </p:nvPr>
        </p:nvSpPr>
        <p:spPr>
          <a:xfrm>
            <a:off x="3364763" y="4073732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_1"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 rot="10800000" flipH="1">
            <a:off x="6529475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 flipH="1">
            <a:off x="-32145" y="2948675"/>
            <a:ext cx="3406995" cy="2206336"/>
          </a:xfrm>
          <a:custGeom>
            <a:avLst/>
            <a:gdLst/>
            <a:ahLst/>
            <a:cxnLst/>
            <a:rect l="l" t="t" r="r" b="b"/>
            <a:pathLst>
              <a:path w="86144" h="55786" extrusionOk="0">
                <a:moveTo>
                  <a:pt x="73909" y="1"/>
                </a:moveTo>
                <a:cubicBezTo>
                  <a:pt x="70234" y="1"/>
                  <a:pt x="66970" y="640"/>
                  <a:pt x="66149" y="2785"/>
                </a:cubicBezTo>
                <a:cubicBezTo>
                  <a:pt x="64154" y="7945"/>
                  <a:pt x="83985" y="13331"/>
                  <a:pt x="52678" y="13331"/>
                </a:cubicBezTo>
                <a:cubicBezTo>
                  <a:pt x="51023" y="13331"/>
                  <a:pt x="49224" y="13316"/>
                  <a:pt x="47272" y="13285"/>
                </a:cubicBezTo>
                <a:cubicBezTo>
                  <a:pt x="46348" y="13271"/>
                  <a:pt x="45442" y="13264"/>
                  <a:pt x="44552" y="13264"/>
                </a:cubicBezTo>
                <a:cubicBezTo>
                  <a:pt x="8006" y="13264"/>
                  <a:pt x="1" y="24880"/>
                  <a:pt x="1" y="24880"/>
                </a:cubicBezTo>
                <a:cubicBezTo>
                  <a:pt x="4383" y="30883"/>
                  <a:pt x="35517" y="22712"/>
                  <a:pt x="37183" y="37936"/>
                </a:cubicBezTo>
                <a:cubicBezTo>
                  <a:pt x="38849" y="53138"/>
                  <a:pt x="5068" y="55786"/>
                  <a:pt x="5068" y="55786"/>
                </a:cubicBezTo>
                <a:lnTo>
                  <a:pt x="86144" y="55786"/>
                </a:lnTo>
                <a:lnTo>
                  <a:pt x="86144" y="1530"/>
                </a:lnTo>
                <a:cubicBezTo>
                  <a:pt x="86144" y="1530"/>
                  <a:pt x="79547" y="1"/>
                  <a:pt x="739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714300" y="2765800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2"/>
          </p:nvPr>
        </p:nvSpPr>
        <p:spPr>
          <a:xfrm>
            <a:off x="715050" y="3016200"/>
            <a:ext cx="23943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3"/>
          </p:nvPr>
        </p:nvSpPr>
        <p:spPr>
          <a:xfrm>
            <a:off x="3374100" y="2765800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4"/>
          </p:nvPr>
        </p:nvSpPr>
        <p:spPr>
          <a:xfrm>
            <a:off x="3374850" y="3016200"/>
            <a:ext cx="23943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5"/>
          </p:nvPr>
        </p:nvSpPr>
        <p:spPr>
          <a:xfrm>
            <a:off x="6033900" y="2765800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6"/>
          </p:nvPr>
        </p:nvSpPr>
        <p:spPr>
          <a:xfrm>
            <a:off x="6034650" y="3016200"/>
            <a:ext cx="23943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 rot="10800000">
            <a:off x="-32145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5773361" y="2948675"/>
            <a:ext cx="3406995" cy="2206336"/>
          </a:xfrm>
          <a:custGeom>
            <a:avLst/>
            <a:gdLst/>
            <a:ahLst/>
            <a:cxnLst/>
            <a:rect l="l" t="t" r="r" b="b"/>
            <a:pathLst>
              <a:path w="86144" h="55786" extrusionOk="0">
                <a:moveTo>
                  <a:pt x="73909" y="1"/>
                </a:moveTo>
                <a:cubicBezTo>
                  <a:pt x="70234" y="1"/>
                  <a:pt x="66970" y="640"/>
                  <a:pt x="66149" y="2785"/>
                </a:cubicBezTo>
                <a:cubicBezTo>
                  <a:pt x="64154" y="7945"/>
                  <a:pt x="83985" y="13331"/>
                  <a:pt x="52678" y="13331"/>
                </a:cubicBezTo>
                <a:cubicBezTo>
                  <a:pt x="51023" y="13331"/>
                  <a:pt x="49224" y="13316"/>
                  <a:pt x="47272" y="13285"/>
                </a:cubicBezTo>
                <a:cubicBezTo>
                  <a:pt x="46348" y="13271"/>
                  <a:pt x="45442" y="13264"/>
                  <a:pt x="44552" y="13264"/>
                </a:cubicBezTo>
                <a:cubicBezTo>
                  <a:pt x="8006" y="13264"/>
                  <a:pt x="1" y="24880"/>
                  <a:pt x="1" y="24880"/>
                </a:cubicBezTo>
                <a:cubicBezTo>
                  <a:pt x="4383" y="30883"/>
                  <a:pt x="35517" y="22712"/>
                  <a:pt x="37183" y="37936"/>
                </a:cubicBezTo>
                <a:cubicBezTo>
                  <a:pt x="38849" y="53138"/>
                  <a:pt x="5068" y="55786"/>
                  <a:pt x="5068" y="55786"/>
                </a:cubicBezTo>
                <a:lnTo>
                  <a:pt x="86144" y="55786"/>
                </a:lnTo>
                <a:lnTo>
                  <a:pt x="86144" y="1530"/>
                </a:lnTo>
                <a:cubicBezTo>
                  <a:pt x="86144" y="1530"/>
                  <a:pt x="79547" y="1"/>
                  <a:pt x="739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1"/>
          </p:nvPr>
        </p:nvSpPr>
        <p:spPr>
          <a:xfrm>
            <a:off x="2056275" y="3274091"/>
            <a:ext cx="15303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2"/>
          </p:nvPr>
        </p:nvSpPr>
        <p:spPr>
          <a:xfrm>
            <a:off x="5535254" y="3274104"/>
            <a:ext cx="15303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3"/>
          </p:nvPr>
        </p:nvSpPr>
        <p:spPr>
          <a:xfrm>
            <a:off x="2056275" y="3539179"/>
            <a:ext cx="2277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4"/>
          </p:nvPr>
        </p:nvSpPr>
        <p:spPr>
          <a:xfrm>
            <a:off x="5535250" y="3539179"/>
            <a:ext cx="2277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5"/>
          </p:nvPr>
        </p:nvSpPr>
        <p:spPr>
          <a:xfrm>
            <a:off x="2056275" y="1611654"/>
            <a:ext cx="15303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6"/>
          </p:nvPr>
        </p:nvSpPr>
        <p:spPr>
          <a:xfrm>
            <a:off x="5535254" y="1611654"/>
            <a:ext cx="15303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7"/>
          </p:nvPr>
        </p:nvSpPr>
        <p:spPr>
          <a:xfrm>
            <a:off x="2056263" y="1865766"/>
            <a:ext cx="2277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8"/>
          </p:nvPr>
        </p:nvSpPr>
        <p:spPr>
          <a:xfrm>
            <a:off x="5535250" y="1865766"/>
            <a:ext cx="2277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_1_1_2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 rot="10800000" flipH="1">
            <a:off x="6574055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1"/>
          </p:nvPr>
        </p:nvSpPr>
        <p:spPr>
          <a:xfrm>
            <a:off x="4631267" y="3274104"/>
            <a:ext cx="15303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2"/>
          </p:nvPr>
        </p:nvSpPr>
        <p:spPr>
          <a:xfrm>
            <a:off x="4631263" y="3535879"/>
            <a:ext cx="2277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ubTitle" idx="3"/>
          </p:nvPr>
        </p:nvSpPr>
        <p:spPr>
          <a:xfrm>
            <a:off x="2982438" y="1611654"/>
            <a:ext cx="15303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4"/>
          </p:nvPr>
        </p:nvSpPr>
        <p:spPr>
          <a:xfrm>
            <a:off x="2235125" y="1862466"/>
            <a:ext cx="2277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3" name="Google Shape;133;p19"/>
          <p:cNvSpPr/>
          <p:nvPr/>
        </p:nvSpPr>
        <p:spPr>
          <a:xfrm flipH="1">
            <a:off x="-32145" y="2918525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772050"/>
            <a:ext cx="7704000" cy="27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60" r:id="rId6"/>
    <p:sldLayoutId id="2147483661" r:id="rId7"/>
    <p:sldLayoutId id="2147483664" r:id="rId8"/>
    <p:sldLayoutId id="2147483665" r:id="rId9"/>
    <p:sldLayoutId id="2147483677" r:id="rId10"/>
    <p:sldLayoutId id="2147483692" r:id="rId11"/>
    <p:sldLayoutId id="2147483693" r:id="rId12"/>
    <p:sldLayoutId id="2147483694" r:id="rId13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1"/>
          <p:cNvSpPr txBox="1">
            <a:spLocks noGrp="1"/>
          </p:cNvSpPr>
          <p:nvPr>
            <p:ph type="ctrTitle"/>
          </p:nvPr>
        </p:nvSpPr>
        <p:spPr>
          <a:xfrm>
            <a:off x="268627" y="1286249"/>
            <a:ext cx="4353900" cy="16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dirty="0"/>
              <a:t>KICK-OFF</a:t>
            </a:r>
            <a:endParaRPr lang="fr-FR" dirty="0"/>
          </a:p>
        </p:txBody>
      </p:sp>
      <p:grpSp>
        <p:nvGrpSpPr>
          <p:cNvPr id="321" name="Google Shape;321;p51"/>
          <p:cNvGrpSpPr/>
          <p:nvPr/>
        </p:nvGrpSpPr>
        <p:grpSpPr>
          <a:xfrm>
            <a:off x="4621660" y="644449"/>
            <a:ext cx="4224528" cy="4024800"/>
            <a:chOff x="1938100" y="1191125"/>
            <a:chExt cx="3459325" cy="3295775"/>
          </a:xfrm>
        </p:grpSpPr>
        <p:sp>
          <p:nvSpPr>
            <p:cNvPr id="322" name="Google Shape;322;p51"/>
            <p:cNvSpPr/>
            <p:nvPr/>
          </p:nvSpPr>
          <p:spPr>
            <a:xfrm>
              <a:off x="2102275" y="1365300"/>
              <a:ext cx="3295150" cy="2257575"/>
            </a:xfrm>
            <a:custGeom>
              <a:avLst/>
              <a:gdLst/>
              <a:ahLst/>
              <a:cxnLst/>
              <a:rect l="l" t="t" r="r" b="b"/>
              <a:pathLst>
                <a:path w="131806" h="90303" extrusionOk="0">
                  <a:moveTo>
                    <a:pt x="4737" y="90001"/>
                  </a:moveTo>
                  <a:cubicBezTo>
                    <a:pt x="1354" y="84087"/>
                    <a:pt x="0" y="77094"/>
                    <a:pt x="602" y="70327"/>
                  </a:cubicBezTo>
                  <a:cubicBezTo>
                    <a:pt x="928" y="66768"/>
                    <a:pt x="1755" y="63184"/>
                    <a:pt x="3183" y="59926"/>
                  </a:cubicBezTo>
                  <a:cubicBezTo>
                    <a:pt x="4537" y="56843"/>
                    <a:pt x="6366" y="53986"/>
                    <a:pt x="6216" y="50502"/>
                  </a:cubicBezTo>
                  <a:cubicBezTo>
                    <a:pt x="6066" y="47069"/>
                    <a:pt x="4035" y="43635"/>
                    <a:pt x="5138" y="40377"/>
                  </a:cubicBezTo>
                  <a:cubicBezTo>
                    <a:pt x="7143" y="34337"/>
                    <a:pt x="16291" y="34212"/>
                    <a:pt x="21128" y="31881"/>
                  </a:cubicBezTo>
                  <a:cubicBezTo>
                    <a:pt x="28046" y="28573"/>
                    <a:pt x="29675" y="21931"/>
                    <a:pt x="33309" y="15866"/>
                  </a:cubicBezTo>
                  <a:cubicBezTo>
                    <a:pt x="36943" y="9826"/>
                    <a:pt x="42482" y="4838"/>
                    <a:pt x="49123" y="2407"/>
                  </a:cubicBezTo>
                  <a:cubicBezTo>
                    <a:pt x="55765" y="1"/>
                    <a:pt x="63459" y="302"/>
                    <a:pt x="69600" y="3760"/>
                  </a:cubicBezTo>
                  <a:cubicBezTo>
                    <a:pt x="72632" y="5465"/>
                    <a:pt x="74537" y="7545"/>
                    <a:pt x="76066" y="10653"/>
                  </a:cubicBezTo>
                  <a:cubicBezTo>
                    <a:pt x="77219" y="12983"/>
                    <a:pt x="78347" y="15490"/>
                    <a:pt x="80502" y="16943"/>
                  </a:cubicBezTo>
                  <a:cubicBezTo>
                    <a:pt x="83184" y="18748"/>
                    <a:pt x="86467" y="18222"/>
                    <a:pt x="89525" y="18472"/>
                  </a:cubicBezTo>
                  <a:cubicBezTo>
                    <a:pt x="96392" y="19049"/>
                    <a:pt x="103284" y="21480"/>
                    <a:pt x="108472" y="26116"/>
                  </a:cubicBezTo>
                  <a:cubicBezTo>
                    <a:pt x="110953" y="28372"/>
                    <a:pt x="112983" y="31129"/>
                    <a:pt x="114312" y="34212"/>
                  </a:cubicBezTo>
                  <a:cubicBezTo>
                    <a:pt x="115640" y="37269"/>
                    <a:pt x="116292" y="40703"/>
                    <a:pt x="118272" y="43410"/>
                  </a:cubicBezTo>
                  <a:cubicBezTo>
                    <a:pt x="120202" y="46041"/>
                    <a:pt x="123234" y="47620"/>
                    <a:pt x="125039" y="50352"/>
                  </a:cubicBezTo>
                  <a:cubicBezTo>
                    <a:pt x="127395" y="53886"/>
                    <a:pt x="125415" y="57771"/>
                    <a:pt x="125941" y="61630"/>
                  </a:cubicBezTo>
                  <a:cubicBezTo>
                    <a:pt x="126768" y="67746"/>
                    <a:pt x="131806" y="76342"/>
                    <a:pt x="127420" y="82182"/>
                  </a:cubicBezTo>
                  <a:cubicBezTo>
                    <a:pt x="125665" y="84538"/>
                    <a:pt x="123109" y="84312"/>
                    <a:pt x="120427" y="84287"/>
                  </a:cubicBezTo>
                  <a:cubicBezTo>
                    <a:pt x="116943" y="84287"/>
                    <a:pt x="113159" y="84011"/>
                    <a:pt x="109826" y="82959"/>
                  </a:cubicBezTo>
                  <a:cubicBezTo>
                    <a:pt x="106943" y="82031"/>
                    <a:pt x="104161" y="80879"/>
                    <a:pt x="101129" y="80753"/>
                  </a:cubicBezTo>
                  <a:cubicBezTo>
                    <a:pt x="98898" y="80653"/>
                    <a:pt x="96642" y="80478"/>
                    <a:pt x="94412" y="80453"/>
                  </a:cubicBezTo>
                  <a:cubicBezTo>
                    <a:pt x="92983" y="80427"/>
                    <a:pt x="91480" y="80854"/>
                    <a:pt x="90026" y="81004"/>
                  </a:cubicBezTo>
                  <a:lnTo>
                    <a:pt x="80903" y="81956"/>
                  </a:lnTo>
                  <a:cubicBezTo>
                    <a:pt x="74161" y="82683"/>
                    <a:pt x="67394" y="83385"/>
                    <a:pt x="60652" y="84112"/>
                  </a:cubicBezTo>
                  <a:cubicBezTo>
                    <a:pt x="47745" y="85465"/>
                    <a:pt x="34863" y="86818"/>
                    <a:pt x="21955" y="88197"/>
                  </a:cubicBezTo>
                  <a:cubicBezTo>
                    <a:pt x="17795" y="88623"/>
                    <a:pt x="13609" y="89074"/>
                    <a:pt x="9424" y="89525"/>
                  </a:cubicBezTo>
                  <a:cubicBezTo>
                    <a:pt x="9098" y="89550"/>
                    <a:pt x="4888" y="90302"/>
                    <a:pt x="4737" y="900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1"/>
            <p:cNvSpPr/>
            <p:nvPr/>
          </p:nvSpPr>
          <p:spPr>
            <a:xfrm>
              <a:off x="1938100" y="2560175"/>
              <a:ext cx="3390400" cy="1926725"/>
            </a:xfrm>
            <a:custGeom>
              <a:avLst/>
              <a:gdLst/>
              <a:ahLst/>
              <a:cxnLst/>
              <a:rect l="l" t="t" r="r" b="b"/>
              <a:pathLst>
                <a:path w="135616" h="77069" extrusionOk="0">
                  <a:moveTo>
                    <a:pt x="110703" y="61981"/>
                  </a:moveTo>
                  <a:cubicBezTo>
                    <a:pt x="106869" y="63560"/>
                    <a:pt x="102909" y="64888"/>
                    <a:pt x="99275" y="66893"/>
                  </a:cubicBezTo>
                  <a:cubicBezTo>
                    <a:pt x="94688" y="69400"/>
                    <a:pt x="90854" y="72633"/>
                    <a:pt x="85640" y="73961"/>
                  </a:cubicBezTo>
                  <a:cubicBezTo>
                    <a:pt x="82132" y="74863"/>
                    <a:pt x="78397" y="74838"/>
                    <a:pt x="74813" y="75339"/>
                  </a:cubicBezTo>
                  <a:cubicBezTo>
                    <a:pt x="70878" y="75891"/>
                    <a:pt x="66944" y="76542"/>
                    <a:pt x="62984" y="76793"/>
                  </a:cubicBezTo>
                  <a:cubicBezTo>
                    <a:pt x="62733" y="76818"/>
                    <a:pt x="62482" y="76818"/>
                    <a:pt x="62257" y="76818"/>
                  </a:cubicBezTo>
                  <a:cubicBezTo>
                    <a:pt x="61004" y="76893"/>
                    <a:pt x="59776" y="76943"/>
                    <a:pt x="58548" y="76969"/>
                  </a:cubicBezTo>
                  <a:cubicBezTo>
                    <a:pt x="58322" y="76994"/>
                    <a:pt x="58071" y="76994"/>
                    <a:pt x="57846" y="76994"/>
                  </a:cubicBezTo>
                  <a:cubicBezTo>
                    <a:pt x="57595" y="76994"/>
                    <a:pt x="57370" y="76994"/>
                    <a:pt x="57119" y="76994"/>
                  </a:cubicBezTo>
                  <a:cubicBezTo>
                    <a:pt x="56868" y="77019"/>
                    <a:pt x="56618" y="77019"/>
                    <a:pt x="56342" y="77019"/>
                  </a:cubicBezTo>
                  <a:cubicBezTo>
                    <a:pt x="41129" y="77069"/>
                    <a:pt x="25039" y="74262"/>
                    <a:pt x="12582" y="65039"/>
                  </a:cubicBezTo>
                  <a:cubicBezTo>
                    <a:pt x="10753" y="63660"/>
                    <a:pt x="8948" y="62131"/>
                    <a:pt x="7946" y="60076"/>
                  </a:cubicBezTo>
                  <a:cubicBezTo>
                    <a:pt x="7094" y="58322"/>
                    <a:pt x="6918" y="56342"/>
                    <a:pt x="6517" y="54437"/>
                  </a:cubicBezTo>
                  <a:cubicBezTo>
                    <a:pt x="6041" y="52282"/>
                    <a:pt x="5164" y="50302"/>
                    <a:pt x="3435" y="48848"/>
                  </a:cubicBezTo>
                  <a:cubicBezTo>
                    <a:pt x="1104" y="46893"/>
                    <a:pt x="1" y="45916"/>
                    <a:pt x="1229" y="42758"/>
                  </a:cubicBezTo>
                  <a:cubicBezTo>
                    <a:pt x="5089" y="32733"/>
                    <a:pt x="12432" y="24261"/>
                    <a:pt x="21154" y="17996"/>
                  </a:cubicBezTo>
                  <a:cubicBezTo>
                    <a:pt x="33309" y="9249"/>
                    <a:pt x="48172" y="4286"/>
                    <a:pt x="62808" y="1880"/>
                  </a:cubicBezTo>
                  <a:cubicBezTo>
                    <a:pt x="70979" y="527"/>
                    <a:pt x="79300" y="1"/>
                    <a:pt x="87595" y="452"/>
                  </a:cubicBezTo>
                  <a:cubicBezTo>
                    <a:pt x="89575" y="552"/>
                    <a:pt x="91555" y="702"/>
                    <a:pt x="93510" y="928"/>
                  </a:cubicBezTo>
                  <a:cubicBezTo>
                    <a:pt x="95390" y="1129"/>
                    <a:pt x="97295" y="1605"/>
                    <a:pt x="99149" y="1555"/>
                  </a:cubicBezTo>
                  <a:cubicBezTo>
                    <a:pt x="103861" y="1404"/>
                    <a:pt x="108874" y="2306"/>
                    <a:pt x="113360" y="3660"/>
                  </a:cubicBezTo>
                  <a:cubicBezTo>
                    <a:pt x="116367" y="4562"/>
                    <a:pt x="120854" y="5489"/>
                    <a:pt x="122132" y="8773"/>
                  </a:cubicBezTo>
                  <a:cubicBezTo>
                    <a:pt x="122558" y="9825"/>
                    <a:pt x="123009" y="10778"/>
                    <a:pt x="123736" y="11655"/>
                  </a:cubicBezTo>
                  <a:cubicBezTo>
                    <a:pt x="124789" y="13008"/>
                    <a:pt x="126493" y="13184"/>
                    <a:pt x="127871" y="13961"/>
                  </a:cubicBezTo>
                  <a:cubicBezTo>
                    <a:pt x="129400" y="14838"/>
                    <a:pt x="130754" y="16041"/>
                    <a:pt x="131781" y="17469"/>
                  </a:cubicBezTo>
                  <a:cubicBezTo>
                    <a:pt x="133285" y="19500"/>
                    <a:pt x="134137" y="21956"/>
                    <a:pt x="134563" y="24462"/>
                  </a:cubicBezTo>
                  <a:cubicBezTo>
                    <a:pt x="135290" y="28372"/>
                    <a:pt x="135616" y="32833"/>
                    <a:pt x="134638" y="36718"/>
                  </a:cubicBezTo>
                  <a:cubicBezTo>
                    <a:pt x="133636" y="40653"/>
                    <a:pt x="131706" y="44287"/>
                    <a:pt x="129325" y="47520"/>
                  </a:cubicBezTo>
                  <a:cubicBezTo>
                    <a:pt x="125114" y="53209"/>
                    <a:pt x="119701" y="57896"/>
                    <a:pt x="113285" y="60878"/>
                  </a:cubicBezTo>
                  <a:cubicBezTo>
                    <a:pt x="112433" y="61254"/>
                    <a:pt x="111555" y="61630"/>
                    <a:pt x="110703" y="6198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1"/>
            <p:cNvSpPr/>
            <p:nvPr/>
          </p:nvSpPr>
          <p:spPr>
            <a:xfrm>
              <a:off x="4251400" y="3439250"/>
              <a:ext cx="216825" cy="127225"/>
            </a:xfrm>
            <a:custGeom>
              <a:avLst/>
              <a:gdLst/>
              <a:ahLst/>
              <a:cxnLst/>
              <a:rect l="l" t="t" r="r" b="b"/>
              <a:pathLst>
                <a:path w="8673" h="5089" extrusionOk="0">
                  <a:moveTo>
                    <a:pt x="8422" y="1229"/>
                  </a:moveTo>
                  <a:cubicBezTo>
                    <a:pt x="8046" y="878"/>
                    <a:pt x="6993" y="1179"/>
                    <a:pt x="4913" y="577"/>
                  </a:cubicBezTo>
                  <a:cubicBezTo>
                    <a:pt x="2858" y="1"/>
                    <a:pt x="703" y="402"/>
                    <a:pt x="352" y="903"/>
                  </a:cubicBezTo>
                  <a:cubicBezTo>
                    <a:pt x="1" y="1404"/>
                    <a:pt x="2657" y="3359"/>
                    <a:pt x="3660" y="3535"/>
                  </a:cubicBezTo>
                  <a:cubicBezTo>
                    <a:pt x="4662" y="3710"/>
                    <a:pt x="5264" y="5089"/>
                    <a:pt x="6617" y="5063"/>
                  </a:cubicBezTo>
                  <a:cubicBezTo>
                    <a:pt x="7971" y="5063"/>
                    <a:pt x="8672" y="3986"/>
                    <a:pt x="8672" y="398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1"/>
            <p:cNvSpPr/>
            <p:nvPr/>
          </p:nvSpPr>
          <p:spPr>
            <a:xfrm>
              <a:off x="2911175" y="3953675"/>
              <a:ext cx="278225" cy="119700"/>
            </a:xfrm>
            <a:custGeom>
              <a:avLst/>
              <a:gdLst/>
              <a:ahLst/>
              <a:cxnLst/>
              <a:rect l="l" t="t" r="r" b="b"/>
              <a:pathLst>
                <a:path w="11129" h="4788" extrusionOk="0">
                  <a:moveTo>
                    <a:pt x="3384" y="0"/>
                  </a:moveTo>
                  <a:cubicBezTo>
                    <a:pt x="3384" y="0"/>
                    <a:pt x="7444" y="928"/>
                    <a:pt x="8722" y="953"/>
                  </a:cubicBezTo>
                  <a:cubicBezTo>
                    <a:pt x="10026" y="978"/>
                    <a:pt x="11128" y="1905"/>
                    <a:pt x="10326" y="2782"/>
                  </a:cubicBezTo>
                  <a:cubicBezTo>
                    <a:pt x="9524" y="3660"/>
                    <a:pt x="8021" y="4361"/>
                    <a:pt x="6191" y="4487"/>
                  </a:cubicBezTo>
                  <a:cubicBezTo>
                    <a:pt x="4361" y="4612"/>
                    <a:pt x="1805" y="4787"/>
                    <a:pt x="752" y="4637"/>
                  </a:cubicBezTo>
                  <a:cubicBezTo>
                    <a:pt x="76" y="3434"/>
                    <a:pt x="0" y="953"/>
                    <a:pt x="0" y="9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1"/>
            <p:cNvSpPr/>
            <p:nvPr/>
          </p:nvSpPr>
          <p:spPr>
            <a:xfrm>
              <a:off x="3995775" y="3594025"/>
              <a:ext cx="278200" cy="119700"/>
            </a:xfrm>
            <a:custGeom>
              <a:avLst/>
              <a:gdLst/>
              <a:ahLst/>
              <a:cxnLst/>
              <a:rect l="l" t="t" r="r" b="b"/>
              <a:pathLst>
                <a:path w="11128" h="4788" extrusionOk="0">
                  <a:moveTo>
                    <a:pt x="7745" y="0"/>
                  </a:moveTo>
                  <a:cubicBezTo>
                    <a:pt x="7745" y="0"/>
                    <a:pt x="3709" y="928"/>
                    <a:pt x="2406" y="953"/>
                  </a:cubicBezTo>
                  <a:cubicBezTo>
                    <a:pt x="1103" y="978"/>
                    <a:pt x="0" y="1880"/>
                    <a:pt x="827" y="2757"/>
                  </a:cubicBezTo>
                  <a:cubicBezTo>
                    <a:pt x="1629" y="3659"/>
                    <a:pt x="3133" y="4361"/>
                    <a:pt x="4937" y="4487"/>
                  </a:cubicBezTo>
                  <a:cubicBezTo>
                    <a:pt x="6767" y="4587"/>
                    <a:pt x="9349" y="4787"/>
                    <a:pt x="10401" y="4637"/>
                  </a:cubicBezTo>
                  <a:cubicBezTo>
                    <a:pt x="11078" y="3434"/>
                    <a:pt x="11128" y="953"/>
                    <a:pt x="11128" y="9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1"/>
            <p:cNvSpPr/>
            <p:nvPr/>
          </p:nvSpPr>
          <p:spPr>
            <a:xfrm>
              <a:off x="2710050" y="3847775"/>
              <a:ext cx="216800" cy="127225"/>
            </a:xfrm>
            <a:custGeom>
              <a:avLst/>
              <a:gdLst/>
              <a:ahLst/>
              <a:cxnLst/>
              <a:rect l="l" t="t" r="r" b="b"/>
              <a:pathLst>
                <a:path w="8672" h="5089" extrusionOk="0">
                  <a:moveTo>
                    <a:pt x="251" y="1229"/>
                  </a:moveTo>
                  <a:cubicBezTo>
                    <a:pt x="627" y="878"/>
                    <a:pt x="1679" y="1179"/>
                    <a:pt x="3735" y="602"/>
                  </a:cubicBezTo>
                  <a:cubicBezTo>
                    <a:pt x="5815" y="1"/>
                    <a:pt x="7945" y="402"/>
                    <a:pt x="8321" y="903"/>
                  </a:cubicBezTo>
                  <a:cubicBezTo>
                    <a:pt x="8672" y="1429"/>
                    <a:pt x="6015" y="3359"/>
                    <a:pt x="5013" y="3535"/>
                  </a:cubicBezTo>
                  <a:cubicBezTo>
                    <a:pt x="3985" y="3735"/>
                    <a:pt x="3409" y="5088"/>
                    <a:pt x="2055" y="5088"/>
                  </a:cubicBezTo>
                  <a:cubicBezTo>
                    <a:pt x="677" y="5088"/>
                    <a:pt x="0" y="4011"/>
                    <a:pt x="0" y="401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1"/>
            <p:cNvSpPr/>
            <p:nvPr/>
          </p:nvSpPr>
          <p:spPr>
            <a:xfrm>
              <a:off x="2216925" y="3875975"/>
              <a:ext cx="480625" cy="278225"/>
            </a:xfrm>
            <a:custGeom>
              <a:avLst/>
              <a:gdLst/>
              <a:ahLst/>
              <a:cxnLst/>
              <a:rect l="l" t="t" r="r" b="b"/>
              <a:pathLst>
                <a:path w="19225" h="11129" extrusionOk="0">
                  <a:moveTo>
                    <a:pt x="19224" y="7720"/>
                  </a:moveTo>
                  <a:cubicBezTo>
                    <a:pt x="19224" y="7820"/>
                    <a:pt x="19174" y="7945"/>
                    <a:pt x="19074" y="8046"/>
                  </a:cubicBezTo>
                  <a:cubicBezTo>
                    <a:pt x="18948" y="8196"/>
                    <a:pt x="18748" y="8296"/>
                    <a:pt x="18497" y="8372"/>
                  </a:cubicBezTo>
                  <a:cubicBezTo>
                    <a:pt x="18171" y="8472"/>
                    <a:pt x="17770" y="8497"/>
                    <a:pt x="17394" y="8397"/>
                  </a:cubicBezTo>
                  <a:lnTo>
                    <a:pt x="12808" y="7169"/>
                  </a:lnTo>
                  <a:cubicBezTo>
                    <a:pt x="12056" y="6968"/>
                    <a:pt x="11179" y="7244"/>
                    <a:pt x="11028" y="7720"/>
                  </a:cubicBezTo>
                  <a:lnTo>
                    <a:pt x="10026" y="10527"/>
                  </a:lnTo>
                  <a:cubicBezTo>
                    <a:pt x="9901" y="10878"/>
                    <a:pt x="9374" y="11128"/>
                    <a:pt x="8773" y="11128"/>
                  </a:cubicBezTo>
                  <a:cubicBezTo>
                    <a:pt x="8698" y="11128"/>
                    <a:pt x="8622" y="11128"/>
                    <a:pt x="8572" y="11128"/>
                  </a:cubicBezTo>
                  <a:cubicBezTo>
                    <a:pt x="8171" y="11078"/>
                    <a:pt x="7820" y="10953"/>
                    <a:pt x="7645" y="10753"/>
                  </a:cubicBezTo>
                  <a:cubicBezTo>
                    <a:pt x="7545" y="10652"/>
                    <a:pt x="7495" y="10552"/>
                    <a:pt x="7470" y="10452"/>
                  </a:cubicBezTo>
                  <a:lnTo>
                    <a:pt x="7470" y="10427"/>
                  </a:lnTo>
                  <a:cubicBezTo>
                    <a:pt x="7470" y="10377"/>
                    <a:pt x="7470" y="10352"/>
                    <a:pt x="7470" y="10301"/>
                  </a:cubicBezTo>
                  <a:lnTo>
                    <a:pt x="7846" y="8296"/>
                  </a:lnTo>
                  <a:lnTo>
                    <a:pt x="8021" y="7419"/>
                  </a:lnTo>
                  <a:cubicBezTo>
                    <a:pt x="8121" y="6943"/>
                    <a:pt x="7419" y="6542"/>
                    <a:pt x="6592" y="6592"/>
                  </a:cubicBezTo>
                  <a:lnTo>
                    <a:pt x="1555" y="6918"/>
                  </a:lnTo>
                  <a:cubicBezTo>
                    <a:pt x="1505" y="6918"/>
                    <a:pt x="1454" y="6918"/>
                    <a:pt x="1404" y="6918"/>
                  </a:cubicBezTo>
                  <a:cubicBezTo>
                    <a:pt x="1179" y="6918"/>
                    <a:pt x="978" y="6893"/>
                    <a:pt x="803" y="6818"/>
                  </a:cubicBezTo>
                  <a:cubicBezTo>
                    <a:pt x="452" y="6717"/>
                    <a:pt x="176" y="6517"/>
                    <a:pt x="126" y="6291"/>
                  </a:cubicBezTo>
                  <a:cubicBezTo>
                    <a:pt x="1" y="5890"/>
                    <a:pt x="452" y="5514"/>
                    <a:pt x="1129" y="5439"/>
                  </a:cubicBezTo>
                  <a:lnTo>
                    <a:pt x="6066" y="4863"/>
                  </a:lnTo>
                  <a:cubicBezTo>
                    <a:pt x="6292" y="4838"/>
                    <a:pt x="6467" y="4788"/>
                    <a:pt x="6617" y="4712"/>
                  </a:cubicBezTo>
                  <a:cubicBezTo>
                    <a:pt x="7069" y="4487"/>
                    <a:pt x="7244" y="4136"/>
                    <a:pt x="6993" y="3810"/>
                  </a:cubicBezTo>
                  <a:lnTo>
                    <a:pt x="5239" y="1605"/>
                  </a:lnTo>
                  <a:lnTo>
                    <a:pt x="4888" y="1153"/>
                  </a:lnTo>
                  <a:cubicBezTo>
                    <a:pt x="4813" y="1078"/>
                    <a:pt x="4788" y="1003"/>
                    <a:pt x="4763" y="903"/>
                  </a:cubicBezTo>
                  <a:cubicBezTo>
                    <a:pt x="4763" y="903"/>
                    <a:pt x="4763" y="878"/>
                    <a:pt x="4763" y="853"/>
                  </a:cubicBezTo>
                  <a:cubicBezTo>
                    <a:pt x="4763" y="577"/>
                    <a:pt x="5013" y="326"/>
                    <a:pt x="5465" y="201"/>
                  </a:cubicBezTo>
                  <a:cubicBezTo>
                    <a:pt x="6091" y="1"/>
                    <a:pt x="6843" y="151"/>
                    <a:pt x="7194" y="502"/>
                  </a:cubicBezTo>
                  <a:lnTo>
                    <a:pt x="9675" y="3033"/>
                  </a:lnTo>
                  <a:cubicBezTo>
                    <a:pt x="10101" y="3434"/>
                    <a:pt x="11079" y="3534"/>
                    <a:pt x="11680" y="3209"/>
                  </a:cubicBezTo>
                  <a:lnTo>
                    <a:pt x="15389" y="1254"/>
                  </a:lnTo>
                  <a:cubicBezTo>
                    <a:pt x="15640" y="1128"/>
                    <a:pt x="15941" y="1053"/>
                    <a:pt x="16267" y="1053"/>
                  </a:cubicBezTo>
                  <a:cubicBezTo>
                    <a:pt x="16592" y="1053"/>
                    <a:pt x="16918" y="1128"/>
                    <a:pt x="17194" y="1279"/>
                  </a:cubicBezTo>
                  <a:cubicBezTo>
                    <a:pt x="17445" y="1429"/>
                    <a:pt x="17595" y="1655"/>
                    <a:pt x="17570" y="1855"/>
                  </a:cubicBezTo>
                  <a:cubicBezTo>
                    <a:pt x="17545" y="2006"/>
                    <a:pt x="17445" y="2181"/>
                    <a:pt x="17219" y="2306"/>
                  </a:cubicBezTo>
                  <a:lnTo>
                    <a:pt x="16943" y="2507"/>
                  </a:lnTo>
                  <a:lnTo>
                    <a:pt x="13836" y="4462"/>
                  </a:lnTo>
                  <a:cubicBezTo>
                    <a:pt x="13284" y="4813"/>
                    <a:pt x="13435" y="5364"/>
                    <a:pt x="14136" y="5590"/>
                  </a:cubicBezTo>
                  <a:cubicBezTo>
                    <a:pt x="14136" y="5615"/>
                    <a:pt x="14161" y="5615"/>
                    <a:pt x="14161" y="5615"/>
                  </a:cubicBezTo>
                  <a:lnTo>
                    <a:pt x="18547" y="7068"/>
                  </a:lnTo>
                  <a:cubicBezTo>
                    <a:pt x="18973" y="7194"/>
                    <a:pt x="19224" y="7444"/>
                    <a:pt x="19224" y="772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1"/>
            <p:cNvSpPr/>
            <p:nvPr/>
          </p:nvSpPr>
          <p:spPr>
            <a:xfrm>
              <a:off x="2335975" y="3898525"/>
              <a:ext cx="62050" cy="95275"/>
            </a:xfrm>
            <a:custGeom>
              <a:avLst/>
              <a:gdLst/>
              <a:ahLst/>
              <a:cxnLst/>
              <a:rect l="l" t="t" r="r" b="b"/>
              <a:pathLst>
                <a:path w="2482" h="3811" extrusionOk="0">
                  <a:moveTo>
                    <a:pt x="1855" y="3810"/>
                  </a:moveTo>
                  <a:lnTo>
                    <a:pt x="126" y="1605"/>
                  </a:lnTo>
                  <a:cubicBezTo>
                    <a:pt x="51" y="1505"/>
                    <a:pt x="1" y="1429"/>
                    <a:pt x="1" y="1329"/>
                  </a:cubicBezTo>
                  <a:lnTo>
                    <a:pt x="1" y="1"/>
                  </a:lnTo>
                  <a:cubicBezTo>
                    <a:pt x="26" y="101"/>
                    <a:pt x="51" y="176"/>
                    <a:pt x="126" y="251"/>
                  </a:cubicBezTo>
                  <a:lnTo>
                    <a:pt x="477" y="703"/>
                  </a:lnTo>
                  <a:lnTo>
                    <a:pt x="2231" y="2908"/>
                  </a:lnTo>
                  <a:cubicBezTo>
                    <a:pt x="2482" y="3234"/>
                    <a:pt x="2307" y="3585"/>
                    <a:pt x="1855" y="381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1"/>
            <p:cNvSpPr/>
            <p:nvPr/>
          </p:nvSpPr>
          <p:spPr>
            <a:xfrm>
              <a:off x="2599150" y="3993150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0" y="101"/>
                  </a:moveTo>
                  <a:cubicBezTo>
                    <a:pt x="0" y="101"/>
                    <a:pt x="0" y="76"/>
                    <a:pt x="0" y="50"/>
                  </a:cubicBezTo>
                  <a:cubicBezTo>
                    <a:pt x="0" y="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1"/>
            <p:cNvSpPr/>
            <p:nvPr/>
          </p:nvSpPr>
          <p:spPr>
            <a:xfrm>
              <a:off x="2219450" y="4033250"/>
              <a:ext cx="200525" cy="50150"/>
            </a:xfrm>
            <a:custGeom>
              <a:avLst/>
              <a:gdLst/>
              <a:ahLst/>
              <a:cxnLst/>
              <a:rect l="l" t="t" r="r" b="b"/>
              <a:pathLst>
                <a:path w="8021" h="2006" extrusionOk="0">
                  <a:moveTo>
                    <a:pt x="7920" y="1128"/>
                  </a:moveTo>
                  <a:lnTo>
                    <a:pt x="7745" y="2005"/>
                  </a:lnTo>
                  <a:cubicBezTo>
                    <a:pt x="7494" y="1755"/>
                    <a:pt x="7018" y="1604"/>
                    <a:pt x="6491" y="1629"/>
                  </a:cubicBezTo>
                  <a:lnTo>
                    <a:pt x="1454" y="1955"/>
                  </a:lnTo>
                  <a:cubicBezTo>
                    <a:pt x="1404" y="1955"/>
                    <a:pt x="1353" y="1955"/>
                    <a:pt x="1303" y="1955"/>
                  </a:cubicBezTo>
                  <a:cubicBezTo>
                    <a:pt x="677" y="1955"/>
                    <a:pt x="125" y="1680"/>
                    <a:pt x="0" y="1329"/>
                  </a:cubicBezTo>
                  <a:lnTo>
                    <a:pt x="0" y="0"/>
                  </a:lnTo>
                  <a:cubicBezTo>
                    <a:pt x="75" y="226"/>
                    <a:pt x="351" y="426"/>
                    <a:pt x="702" y="527"/>
                  </a:cubicBezTo>
                  <a:cubicBezTo>
                    <a:pt x="877" y="602"/>
                    <a:pt x="1078" y="627"/>
                    <a:pt x="1303" y="627"/>
                  </a:cubicBezTo>
                  <a:cubicBezTo>
                    <a:pt x="1353" y="627"/>
                    <a:pt x="1404" y="627"/>
                    <a:pt x="1454" y="627"/>
                  </a:cubicBezTo>
                  <a:lnTo>
                    <a:pt x="6491" y="301"/>
                  </a:lnTo>
                  <a:cubicBezTo>
                    <a:pt x="7318" y="251"/>
                    <a:pt x="8020" y="652"/>
                    <a:pt x="7920" y="11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1"/>
            <p:cNvSpPr/>
            <p:nvPr/>
          </p:nvSpPr>
          <p:spPr>
            <a:xfrm>
              <a:off x="2482600" y="41241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0"/>
                  </a:moveTo>
                  <a:lnTo>
                    <a:pt x="26" y="251"/>
                  </a:lnTo>
                  <a:cubicBezTo>
                    <a:pt x="0" y="176"/>
                    <a:pt x="0" y="76"/>
                    <a:pt x="26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1"/>
            <p:cNvSpPr/>
            <p:nvPr/>
          </p:nvSpPr>
          <p:spPr>
            <a:xfrm>
              <a:off x="2403650" y="4050175"/>
              <a:ext cx="293900" cy="137225"/>
            </a:xfrm>
            <a:custGeom>
              <a:avLst/>
              <a:gdLst/>
              <a:ahLst/>
              <a:cxnLst/>
              <a:rect l="l" t="t" r="r" b="b"/>
              <a:pathLst>
                <a:path w="11756" h="5489" extrusionOk="0">
                  <a:moveTo>
                    <a:pt x="11755" y="752"/>
                  </a:moveTo>
                  <a:lnTo>
                    <a:pt x="11755" y="2080"/>
                  </a:lnTo>
                  <a:cubicBezTo>
                    <a:pt x="11755" y="2206"/>
                    <a:pt x="11705" y="2306"/>
                    <a:pt x="11605" y="2406"/>
                  </a:cubicBezTo>
                  <a:cubicBezTo>
                    <a:pt x="11304" y="2757"/>
                    <a:pt x="10552" y="2907"/>
                    <a:pt x="9925" y="2757"/>
                  </a:cubicBezTo>
                  <a:lnTo>
                    <a:pt x="5339" y="1554"/>
                  </a:lnTo>
                  <a:cubicBezTo>
                    <a:pt x="4587" y="1353"/>
                    <a:pt x="3710" y="1604"/>
                    <a:pt x="3559" y="2080"/>
                  </a:cubicBezTo>
                  <a:lnTo>
                    <a:pt x="2557" y="4887"/>
                  </a:lnTo>
                  <a:cubicBezTo>
                    <a:pt x="2432" y="5238"/>
                    <a:pt x="1905" y="5489"/>
                    <a:pt x="1304" y="5489"/>
                  </a:cubicBezTo>
                  <a:cubicBezTo>
                    <a:pt x="1229" y="5489"/>
                    <a:pt x="1153" y="5489"/>
                    <a:pt x="1103" y="5489"/>
                  </a:cubicBezTo>
                  <a:cubicBezTo>
                    <a:pt x="502" y="5414"/>
                    <a:pt x="51" y="5138"/>
                    <a:pt x="1" y="4812"/>
                  </a:cubicBezTo>
                  <a:lnTo>
                    <a:pt x="1" y="4662"/>
                  </a:lnTo>
                  <a:lnTo>
                    <a:pt x="1" y="3484"/>
                  </a:lnTo>
                  <a:cubicBezTo>
                    <a:pt x="26" y="3584"/>
                    <a:pt x="76" y="3684"/>
                    <a:pt x="176" y="3785"/>
                  </a:cubicBezTo>
                  <a:cubicBezTo>
                    <a:pt x="351" y="3985"/>
                    <a:pt x="702" y="4110"/>
                    <a:pt x="1103" y="4160"/>
                  </a:cubicBezTo>
                  <a:cubicBezTo>
                    <a:pt x="1153" y="4160"/>
                    <a:pt x="1229" y="4160"/>
                    <a:pt x="1304" y="4160"/>
                  </a:cubicBezTo>
                  <a:cubicBezTo>
                    <a:pt x="1905" y="4160"/>
                    <a:pt x="2432" y="3910"/>
                    <a:pt x="2557" y="3559"/>
                  </a:cubicBezTo>
                  <a:lnTo>
                    <a:pt x="3559" y="752"/>
                  </a:lnTo>
                  <a:cubicBezTo>
                    <a:pt x="3710" y="276"/>
                    <a:pt x="4587" y="0"/>
                    <a:pt x="5339" y="201"/>
                  </a:cubicBezTo>
                  <a:lnTo>
                    <a:pt x="9925" y="1429"/>
                  </a:lnTo>
                  <a:cubicBezTo>
                    <a:pt x="10301" y="1529"/>
                    <a:pt x="10702" y="1504"/>
                    <a:pt x="11028" y="1404"/>
                  </a:cubicBezTo>
                  <a:cubicBezTo>
                    <a:pt x="11279" y="1328"/>
                    <a:pt x="11479" y="1228"/>
                    <a:pt x="11605" y="1078"/>
                  </a:cubicBezTo>
                  <a:cubicBezTo>
                    <a:pt x="11705" y="977"/>
                    <a:pt x="11755" y="852"/>
                    <a:pt x="11755" y="75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1"/>
            <p:cNvSpPr/>
            <p:nvPr/>
          </p:nvSpPr>
          <p:spPr>
            <a:xfrm>
              <a:off x="2549025" y="3922350"/>
              <a:ext cx="107150" cy="93375"/>
            </a:xfrm>
            <a:custGeom>
              <a:avLst/>
              <a:gdLst/>
              <a:ahLst/>
              <a:cxnLst/>
              <a:rect l="l" t="t" r="r" b="b"/>
              <a:pathLst>
                <a:path w="4286" h="3735" extrusionOk="0">
                  <a:moveTo>
                    <a:pt x="4286" y="0"/>
                  </a:moveTo>
                  <a:lnTo>
                    <a:pt x="4286" y="1278"/>
                  </a:lnTo>
                  <a:cubicBezTo>
                    <a:pt x="4286" y="1454"/>
                    <a:pt x="4186" y="1654"/>
                    <a:pt x="3935" y="1805"/>
                  </a:cubicBezTo>
                  <a:lnTo>
                    <a:pt x="852" y="3735"/>
                  </a:lnTo>
                  <a:cubicBezTo>
                    <a:pt x="151" y="3509"/>
                    <a:pt x="0" y="2958"/>
                    <a:pt x="552" y="2607"/>
                  </a:cubicBezTo>
                  <a:lnTo>
                    <a:pt x="3659" y="652"/>
                  </a:lnTo>
                  <a:lnTo>
                    <a:pt x="3935" y="451"/>
                  </a:lnTo>
                  <a:cubicBezTo>
                    <a:pt x="4161" y="326"/>
                    <a:pt x="4261" y="151"/>
                    <a:pt x="4286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1"/>
            <p:cNvSpPr/>
            <p:nvPr/>
          </p:nvSpPr>
          <p:spPr>
            <a:xfrm>
              <a:off x="2636725" y="4098400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2332" y="1254"/>
                  </a:moveTo>
                  <a:cubicBezTo>
                    <a:pt x="2307" y="1906"/>
                    <a:pt x="1755" y="2382"/>
                    <a:pt x="1104" y="2332"/>
                  </a:cubicBezTo>
                  <a:cubicBezTo>
                    <a:pt x="477" y="2282"/>
                    <a:pt x="1" y="1730"/>
                    <a:pt x="26" y="1104"/>
                  </a:cubicBezTo>
                  <a:cubicBezTo>
                    <a:pt x="76" y="477"/>
                    <a:pt x="627" y="1"/>
                    <a:pt x="1254" y="51"/>
                  </a:cubicBezTo>
                  <a:cubicBezTo>
                    <a:pt x="1906" y="76"/>
                    <a:pt x="2382" y="627"/>
                    <a:pt x="2332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1"/>
            <p:cNvSpPr/>
            <p:nvPr/>
          </p:nvSpPr>
          <p:spPr>
            <a:xfrm>
              <a:off x="2406775" y="4169850"/>
              <a:ext cx="59550" cy="59525"/>
            </a:xfrm>
            <a:custGeom>
              <a:avLst/>
              <a:gdLst/>
              <a:ahLst/>
              <a:cxnLst/>
              <a:rect l="l" t="t" r="r" b="b"/>
              <a:pathLst>
                <a:path w="2382" h="2381" extrusionOk="0">
                  <a:moveTo>
                    <a:pt x="2332" y="1278"/>
                  </a:moveTo>
                  <a:cubicBezTo>
                    <a:pt x="2307" y="1905"/>
                    <a:pt x="1755" y="2381"/>
                    <a:pt x="1104" y="2331"/>
                  </a:cubicBezTo>
                  <a:cubicBezTo>
                    <a:pt x="477" y="2281"/>
                    <a:pt x="1" y="1754"/>
                    <a:pt x="26" y="1103"/>
                  </a:cubicBezTo>
                  <a:cubicBezTo>
                    <a:pt x="76" y="476"/>
                    <a:pt x="627" y="0"/>
                    <a:pt x="1254" y="50"/>
                  </a:cubicBezTo>
                  <a:cubicBezTo>
                    <a:pt x="1906" y="100"/>
                    <a:pt x="2382" y="627"/>
                    <a:pt x="2332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1"/>
            <p:cNvSpPr/>
            <p:nvPr/>
          </p:nvSpPr>
          <p:spPr>
            <a:xfrm>
              <a:off x="2218175" y="4065825"/>
              <a:ext cx="60200" cy="59550"/>
            </a:xfrm>
            <a:custGeom>
              <a:avLst/>
              <a:gdLst/>
              <a:ahLst/>
              <a:cxnLst/>
              <a:rect l="l" t="t" r="r" b="b"/>
              <a:pathLst>
                <a:path w="2408" h="2382" extrusionOk="0">
                  <a:moveTo>
                    <a:pt x="2357" y="1279"/>
                  </a:moveTo>
                  <a:cubicBezTo>
                    <a:pt x="2307" y="1905"/>
                    <a:pt x="1755" y="2382"/>
                    <a:pt x="1129" y="2331"/>
                  </a:cubicBezTo>
                  <a:cubicBezTo>
                    <a:pt x="477" y="2306"/>
                    <a:pt x="1" y="1755"/>
                    <a:pt x="51" y="1128"/>
                  </a:cubicBezTo>
                  <a:cubicBezTo>
                    <a:pt x="101" y="477"/>
                    <a:pt x="653" y="1"/>
                    <a:pt x="1279" y="51"/>
                  </a:cubicBezTo>
                  <a:cubicBezTo>
                    <a:pt x="1906" y="101"/>
                    <a:pt x="2407" y="652"/>
                    <a:pt x="2357" y="127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1"/>
            <p:cNvSpPr/>
            <p:nvPr/>
          </p:nvSpPr>
          <p:spPr>
            <a:xfrm>
              <a:off x="2324075" y="3945525"/>
              <a:ext cx="59550" cy="58925"/>
            </a:xfrm>
            <a:custGeom>
              <a:avLst/>
              <a:gdLst/>
              <a:ahLst/>
              <a:cxnLst/>
              <a:rect l="l" t="t" r="r" b="b"/>
              <a:pathLst>
                <a:path w="2382" h="2357" extrusionOk="0">
                  <a:moveTo>
                    <a:pt x="2331" y="1254"/>
                  </a:moveTo>
                  <a:cubicBezTo>
                    <a:pt x="2306" y="1880"/>
                    <a:pt x="1755" y="2356"/>
                    <a:pt x="1103" y="2306"/>
                  </a:cubicBezTo>
                  <a:cubicBezTo>
                    <a:pt x="477" y="2281"/>
                    <a:pt x="1" y="1730"/>
                    <a:pt x="26" y="1103"/>
                  </a:cubicBezTo>
                  <a:cubicBezTo>
                    <a:pt x="76" y="477"/>
                    <a:pt x="627" y="1"/>
                    <a:pt x="1254" y="26"/>
                  </a:cubicBezTo>
                  <a:cubicBezTo>
                    <a:pt x="1905" y="76"/>
                    <a:pt x="2382" y="627"/>
                    <a:pt x="233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1"/>
            <p:cNvSpPr/>
            <p:nvPr/>
          </p:nvSpPr>
          <p:spPr>
            <a:xfrm>
              <a:off x="2607275" y="3958050"/>
              <a:ext cx="60175" cy="59550"/>
            </a:xfrm>
            <a:custGeom>
              <a:avLst/>
              <a:gdLst/>
              <a:ahLst/>
              <a:cxnLst/>
              <a:rect l="l" t="t" r="r" b="b"/>
              <a:pathLst>
                <a:path w="2407" h="2382" extrusionOk="0">
                  <a:moveTo>
                    <a:pt x="2357" y="1254"/>
                  </a:moveTo>
                  <a:cubicBezTo>
                    <a:pt x="2307" y="1906"/>
                    <a:pt x="1755" y="2382"/>
                    <a:pt x="1129" y="2332"/>
                  </a:cubicBezTo>
                  <a:cubicBezTo>
                    <a:pt x="502" y="2282"/>
                    <a:pt x="1" y="1730"/>
                    <a:pt x="51" y="1104"/>
                  </a:cubicBezTo>
                  <a:cubicBezTo>
                    <a:pt x="101" y="477"/>
                    <a:pt x="653" y="1"/>
                    <a:pt x="1279" y="51"/>
                  </a:cubicBezTo>
                  <a:cubicBezTo>
                    <a:pt x="1931" y="76"/>
                    <a:pt x="2407" y="627"/>
                    <a:pt x="2357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1"/>
            <p:cNvSpPr/>
            <p:nvPr/>
          </p:nvSpPr>
          <p:spPr>
            <a:xfrm>
              <a:off x="2424325" y="3768200"/>
              <a:ext cx="80850" cy="302675"/>
            </a:xfrm>
            <a:custGeom>
              <a:avLst/>
              <a:gdLst/>
              <a:ahLst/>
              <a:cxnLst/>
              <a:rect l="l" t="t" r="r" b="b"/>
              <a:pathLst>
                <a:path w="3234" h="12107" extrusionOk="0">
                  <a:moveTo>
                    <a:pt x="3234" y="10602"/>
                  </a:moveTo>
                  <a:cubicBezTo>
                    <a:pt x="3234" y="12106"/>
                    <a:pt x="1" y="11805"/>
                    <a:pt x="1" y="10602"/>
                  </a:cubicBezTo>
                  <a:lnTo>
                    <a:pt x="1" y="1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1"/>
            <p:cNvSpPr/>
            <p:nvPr/>
          </p:nvSpPr>
          <p:spPr>
            <a:xfrm>
              <a:off x="2374200" y="3448650"/>
              <a:ext cx="461175" cy="458050"/>
            </a:xfrm>
            <a:custGeom>
              <a:avLst/>
              <a:gdLst/>
              <a:ahLst/>
              <a:cxnLst/>
              <a:rect l="l" t="t" r="r" b="b"/>
              <a:pathLst>
                <a:path w="18447" h="18322" extrusionOk="0">
                  <a:moveTo>
                    <a:pt x="1279" y="3209"/>
                  </a:moveTo>
                  <a:cubicBezTo>
                    <a:pt x="1279" y="3209"/>
                    <a:pt x="10577" y="1"/>
                    <a:pt x="14512" y="477"/>
                  </a:cubicBezTo>
                  <a:cubicBezTo>
                    <a:pt x="18447" y="953"/>
                    <a:pt x="17570" y="17971"/>
                    <a:pt x="17570" y="17971"/>
                  </a:cubicBezTo>
                  <a:cubicBezTo>
                    <a:pt x="17570" y="17971"/>
                    <a:pt x="15464" y="18322"/>
                    <a:pt x="13409" y="17971"/>
                  </a:cubicBezTo>
                  <a:cubicBezTo>
                    <a:pt x="12532" y="13259"/>
                    <a:pt x="11103" y="8046"/>
                    <a:pt x="11103" y="8046"/>
                  </a:cubicBezTo>
                  <a:cubicBezTo>
                    <a:pt x="11103" y="8046"/>
                    <a:pt x="2557" y="10527"/>
                    <a:pt x="1279" y="9274"/>
                  </a:cubicBezTo>
                  <a:cubicBezTo>
                    <a:pt x="1" y="8046"/>
                    <a:pt x="1279" y="3209"/>
                    <a:pt x="1279" y="320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1"/>
            <p:cNvSpPr/>
            <p:nvPr/>
          </p:nvSpPr>
          <p:spPr>
            <a:xfrm>
              <a:off x="2374200" y="3448650"/>
              <a:ext cx="461175" cy="498150"/>
            </a:xfrm>
            <a:custGeom>
              <a:avLst/>
              <a:gdLst/>
              <a:ahLst/>
              <a:cxnLst/>
              <a:rect l="l" t="t" r="r" b="b"/>
              <a:pathLst>
                <a:path w="18447" h="19926" extrusionOk="0">
                  <a:moveTo>
                    <a:pt x="1279" y="3209"/>
                  </a:moveTo>
                  <a:cubicBezTo>
                    <a:pt x="1279" y="3209"/>
                    <a:pt x="10577" y="1"/>
                    <a:pt x="14512" y="477"/>
                  </a:cubicBezTo>
                  <a:cubicBezTo>
                    <a:pt x="18447" y="953"/>
                    <a:pt x="17570" y="17971"/>
                    <a:pt x="17570" y="17971"/>
                  </a:cubicBezTo>
                  <a:cubicBezTo>
                    <a:pt x="17244" y="18622"/>
                    <a:pt x="14687" y="19926"/>
                    <a:pt x="13409" y="17971"/>
                  </a:cubicBezTo>
                  <a:cubicBezTo>
                    <a:pt x="12532" y="13259"/>
                    <a:pt x="11103" y="8046"/>
                    <a:pt x="11103" y="8046"/>
                  </a:cubicBezTo>
                  <a:cubicBezTo>
                    <a:pt x="11103" y="8046"/>
                    <a:pt x="2557" y="10527"/>
                    <a:pt x="1279" y="9274"/>
                  </a:cubicBezTo>
                  <a:cubicBezTo>
                    <a:pt x="1" y="8046"/>
                    <a:pt x="1279" y="3209"/>
                    <a:pt x="1279" y="320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1"/>
            <p:cNvSpPr/>
            <p:nvPr/>
          </p:nvSpPr>
          <p:spPr>
            <a:xfrm>
              <a:off x="2414925" y="3648525"/>
              <a:ext cx="395400" cy="302675"/>
            </a:xfrm>
            <a:custGeom>
              <a:avLst/>
              <a:gdLst/>
              <a:ahLst/>
              <a:cxnLst/>
              <a:rect l="l" t="t" r="r" b="b"/>
              <a:pathLst>
                <a:path w="15816" h="12107" extrusionOk="0">
                  <a:moveTo>
                    <a:pt x="14838" y="4713"/>
                  </a:moveTo>
                  <a:cubicBezTo>
                    <a:pt x="14011" y="5490"/>
                    <a:pt x="4136" y="10953"/>
                    <a:pt x="2281" y="11981"/>
                  </a:cubicBezTo>
                  <a:cubicBezTo>
                    <a:pt x="2056" y="12106"/>
                    <a:pt x="1780" y="12106"/>
                    <a:pt x="1555" y="11981"/>
                  </a:cubicBezTo>
                  <a:cubicBezTo>
                    <a:pt x="1555" y="11981"/>
                    <a:pt x="1555" y="11981"/>
                    <a:pt x="1555" y="11981"/>
                  </a:cubicBezTo>
                  <a:lnTo>
                    <a:pt x="1555" y="11981"/>
                  </a:lnTo>
                  <a:cubicBezTo>
                    <a:pt x="527" y="11304"/>
                    <a:pt x="1" y="8998"/>
                    <a:pt x="1981" y="7520"/>
                  </a:cubicBezTo>
                  <a:cubicBezTo>
                    <a:pt x="2582" y="7068"/>
                    <a:pt x="13109" y="1"/>
                    <a:pt x="14788" y="477"/>
                  </a:cubicBezTo>
                  <a:lnTo>
                    <a:pt x="14788" y="477"/>
                  </a:lnTo>
                  <a:cubicBezTo>
                    <a:pt x="14813" y="477"/>
                    <a:pt x="14838" y="502"/>
                    <a:pt x="14838" y="502"/>
                  </a:cubicBezTo>
                  <a:cubicBezTo>
                    <a:pt x="14888" y="527"/>
                    <a:pt x="14963" y="552"/>
                    <a:pt x="14988" y="602"/>
                  </a:cubicBezTo>
                  <a:cubicBezTo>
                    <a:pt x="15815" y="1254"/>
                    <a:pt x="15715" y="3911"/>
                    <a:pt x="14838" y="47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1"/>
            <p:cNvSpPr/>
            <p:nvPr/>
          </p:nvSpPr>
          <p:spPr>
            <a:xfrm>
              <a:off x="2118550" y="3471850"/>
              <a:ext cx="666075" cy="476200"/>
            </a:xfrm>
            <a:custGeom>
              <a:avLst/>
              <a:gdLst/>
              <a:ahLst/>
              <a:cxnLst/>
              <a:rect l="l" t="t" r="r" b="b"/>
              <a:pathLst>
                <a:path w="26643" h="19048" extrusionOk="0">
                  <a:moveTo>
                    <a:pt x="26643" y="7544"/>
                  </a:moveTo>
                  <a:cubicBezTo>
                    <a:pt x="24964" y="7068"/>
                    <a:pt x="14437" y="14135"/>
                    <a:pt x="13836" y="14587"/>
                  </a:cubicBezTo>
                  <a:cubicBezTo>
                    <a:pt x="11856" y="16065"/>
                    <a:pt x="12382" y="18371"/>
                    <a:pt x="13410" y="19048"/>
                  </a:cubicBezTo>
                  <a:lnTo>
                    <a:pt x="1705" y="12256"/>
                  </a:lnTo>
                  <a:lnTo>
                    <a:pt x="1304" y="12030"/>
                  </a:lnTo>
                  <a:lnTo>
                    <a:pt x="1279" y="12005"/>
                  </a:lnTo>
                  <a:cubicBezTo>
                    <a:pt x="377" y="11228"/>
                    <a:pt x="1" y="9073"/>
                    <a:pt x="1881" y="7669"/>
                  </a:cubicBezTo>
                  <a:cubicBezTo>
                    <a:pt x="2482" y="7243"/>
                    <a:pt x="13259" y="0"/>
                    <a:pt x="14738" y="677"/>
                  </a:cubicBezTo>
                  <a:lnTo>
                    <a:pt x="14838" y="727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1"/>
            <p:cNvSpPr/>
            <p:nvPr/>
          </p:nvSpPr>
          <p:spPr>
            <a:xfrm>
              <a:off x="3013300" y="1935500"/>
              <a:ext cx="424850" cy="735600"/>
            </a:xfrm>
            <a:custGeom>
              <a:avLst/>
              <a:gdLst/>
              <a:ahLst/>
              <a:cxnLst/>
              <a:rect l="l" t="t" r="r" b="b"/>
              <a:pathLst>
                <a:path w="16994" h="29424" extrusionOk="0">
                  <a:moveTo>
                    <a:pt x="16818" y="20902"/>
                  </a:moveTo>
                  <a:cubicBezTo>
                    <a:pt x="16492" y="18396"/>
                    <a:pt x="15339" y="3308"/>
                    <a:pt x="13134" y="1604"/>
                  </a:cubicBezTo>
                  <a:cubicBezTo>
                    <a:pt x="13134" y="1604"/>
                    <a:pt x="11630" y="0"/>
                    <a:pt x="10953" y="677"/>
                  </a:cubicBezTo>
                  <a:lnTo>
                    <a:pt x="1" y="7018"/>
                  </a:lnTo>
                  <a:lnTo>
                    <a:pt x="502" y="13835"/>
                  </a:lnTo>
                  <a:lnTo>
                    <a:pt x="5264" y="29424"/>
                  </a:lnTo>
                  <a:lnTo>
                    <a:pt x="15890" y="23309"/>
                  </a:lnTo>
                  <a:cubicBezTo>
                    <a:pt x="16567" y="23108"/>
                    <a:pt x="16993" y="22206"/>
                    <a:pt x="16818" y="2090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1"/>
            <p:cNvSpPr/>
            <p:nvPr/>
          </p:nvSpPr>
          <p:spPr>
            <a:xfrm>
              <a:off x="3001400" y="2069575"/>
              <a:ext cx="162925" cy="636625"/>
            </a:xfrm>
            <a:custGeom>
              <a:avLst/>
              <a:gdLst/>
              <a:ahLst/>
              <a:cxnLst/>
              <a:rect l="l" t="t" r="r" b="b"/>
              <a:pathLst>
                <a:path w="6517" h="25465" extrusionOk="0">
                  <a:moveTo>
                    <a:pt x="2507" y="2657"/>
                  </a:moveTo>
                  <a:cubicBezTo>
                    <a:pt x="4712" y="4387"/>
                    <a:pt x="5865" y="19474"/>
                    <a:pt x="6191" y="21956"/>
                  </a:cubicBezTo>
                  <a:cubicBezTo>
                    <a:pt x="6517" y="24462"/>
                    <a:pt x="4712" y="25464"/>
                    <a:pt x="3083" y="22933"/>
                  </a:cubicBezTo>
                  <a:cubicBezTo>
                    <a:pt x="1479" y="20377"/>
                    <a:pt x="0" y="6016"/>
                    <a:pt x="0" y="3008"/>
                  </a:cubicBezTo>
                  <a:cubicBezTo>
                    <a:pt x="0" y="1"/>
                    <a:pt x="2507" y="2657"/>
                    <a:pt x="2507" y="2657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1"/>
            <p:cNvSpPr/>
            <p:nvPr/>
          </p:nvSpPr>
          <p:spPr>
            <a:xfrm>
              <a:off x="3183725" y="1925475"/>
              <a:ext cx="426100" cy="767575"/>
            </a:xfrm>
            <a:custGeom>
              <a:avLst/>
              <a:gdLst/>
              <a:ahLst/>
              <a:cxnLst/>
              <a:rect l="l" t="t" r="r" b="b"/>
              <a:pathLst>
                <a:path w="17044" h="30703" extrusionOk="0">
                  <a:moveTo>
                    <a:pt x="13008" y="150"/>
                  </a:moveTo>
                  <a:cubicBezTo>
                    <a:pt x="9926" y="0"/>
                    <a:pt x="4713" y="3609"/>
                    <a:pt x="2357" y="6592"/>
                  </a:cubicBezTo>
                  <a:cubicBezTo>
                    <a:pt x="1" y="9574"/>
                    <a:pt x="1454" y="12807"/>
                    <a:pt x="2256" y="15990"/>
                  </a:cubicBezTo>
                  <a:cubicBezTo>
                    <a:pt x="3058" y="19173"/>
                    <a:pt x="1830" y="27143"/>
                    <a:pt x="1830" y="27920"/>
                  </a:cubicBezTo>
                  <a:cubicBezTo>
                    <a:pt x="5439" y="30351"/>
                    <a:pt x="14186" y="30702"/>
                    <a:pt x="15189" y="27118"/>
                  </a:cubicBezTo>
                  <a:cubicBezTo>
                    <a:pt x="15615" y="23208"/>
                    <a:pt x="12758" y="19073"/>
                    <a:pt x="12733" y="16792"/>
                  </a:cubicBezTo>
                  <a:cubicBezTo>
                    <a:pt x="12883" y="11880"/>
                    <a:pt x="17043" y="1629"/>
                    <a:pt x="1300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1"/>
            <p:cNvSpPr/>
            <p:nvPr/>
          </p:nvSpPr>
          <p:spPr>
            <a:xfrm>
              <a:off x="3434350" y="1928600"/>
              <a:ext cx="115950" cy="770700"/>
            </a:xfrm>
            <a:custGeom>
              <a:avLst/>
              <a:gdLst/>
              <a:ahLst/>
              <a:cxnLst/>
              <a:rect l="l" t="t" r="r" b="b"/>
              <a:pathLst>
                <a:path w="4638" h="30828" extrusionOk="0">
                  <a:moveTo>
                    <a:pt x="302" y="727"/>
                  </a:moveTo>
                  <a:cubicBezTo>
                    <a:pt x="1881" y="7670"/>
                    <a:pt x="1379" y="15163"/>
                    <a:pt x="1028" y="18096"/>
                  </a:cubicBezTo>
                  <a:cubicBezTo>
                    <a:pt x="678" y="21053"/>
                    <a:pt x="602" y="30828"/>
                    <a:pt x="602" y="30828"/>
                  </a:cubicBezTo>
                  <a:cubicBezTo>
                    <a:pt x="2983" y="29625"/>
                    <a:pt x="4111" y="27419"/>
                    <a:pt x="4161" y="26417"/>
                  </a:cubicBezTo>
                  <a:cubicBezTo>
                    <a:pt x="4211" y="25414"/>
                    <a:pt x="3309" y="16918"/>
                    <a:pt x="3359" y="16241"/>
                  </a:cubicBezTo>
                  <a:cubicBezTo>
                    <a:pt x="3434" y="15539"/>
                    <a:pt x="4637" y="8998"/>
                    <a:pt x="4512" y="5439"/>
                  </a:cubicBezTo>
                  <a:cubicBezTo>
                    <a:pt x="4387" y="1905"/>
                    <a:pt x="3059" y="1354"/>
                    <a:pt x="3059" y="13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1"/>
            <p:cNvSpPr/>
            <p:nvPr/>
          </p:nvSpPr>
          <p:spPr>
            <a:xfrm>
              <a:off x="3448150" y="1990625"/>
              <a:ext cx="10675" cy="21325"/>
            </a:xfrm>
            <a:custGeom>
              <a:avLst/>
              <a:gdLst/>
              <a:ahLst/>
              <a:cxnLst/>
              <a:rect l="l" t="t" r="r" b="b"/>
              <a:pathLst>
                <a:path w="427" h="853" extrusionOk="0">
                  <a:moveTo>
                    <a:pt x="0" y="1"/>
                  </a:moveTo>
                  <a:lnTo>
                    <a:pt x="426" y="176"/>
                  </a:lnTo>
                  <a:cubicBezTo>
                    <a:pt x="376" y="377"/>
                    <a:pt x="351" y="602"/>
                    <a:pt x="326" y="853"/>
                  </a:cubicBezTo>
                  <a:cubicBezTo>
                    <a:pt x="326" y="803"/>
                    <a:pt x="301" y="753"/>
                    <a:pt x="301" y="7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1"/>
            <p:cNvSpPr/>
            <p:nvPr/>
          </p:nvSpPr>
          <p:spPr>
            <a:xfrm>
              <a:off x="3118575" y="1964950"/>
              <a:ext cx="271325" cy="741250"/>
            </a:xfrm>
            <a:custGeom>
              <a:avLst/>
              <a:gdLst/>
              <a:ahLst/>
              <a:cxnLst/>
              <a:rect l="l" t="t" r="r" b="b"/>
              <a:pathLst>
                <a:path w="10853" h="29650" extrusionOk="0">
                  <a:moveTo>
                    <a:pt x="8471" y="0"/>
                  </a:moveTo>
                  <a:cubicBezTo>
                    <a:pt x="10852" y="5063"/>
                    <a:pt x="9700" y="9674"/>
                    <a:pt x="9599" y="13835"/>
                  </a:cubicBezTo>
                  <a:cubicBezTo>
                    <a:pt x="9499" y="17995"/>
                    <a:pt x="7344" y="29649"/>
                    <a:pt x="7344" y="29649"/>
                  </a:cubicBezTo>
                  <a:cubicBezTo>
                    <a:pt x="3208" y="28622"/>
                    <a:pt x="2707" y="25840"/>
                    <a:pt x="1905" y="24436"/>
                  </a:cubicBezTo>
                  <a:cubicBezTo>
                    <a:pt x="0" y="14712"/>
                    <a:pt x="2406" y="6842"/>
                    <a:pt x="4211" y="3910"/>
                  </a:cubicBezTo>
                  <a:cubicBezTo>
                    <a:pt x="5614" y="1629"/>
                    <a:pt x="8471" y="0"/>
                    <a:pt x="8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1"/>
            <p:cNvSpPr/>
            <p:nvPr/>
          </p:nvSpPr>
          <p:spPr>
            <a:xfrm>
              <a:off x="3169950" y="2101525"/>
              <a:ext cx="187375" cy="401650"/>
            </a:xfrm>
            <a:custGeom>
              <a:avLst/>
              <a:gdLst/>
              <a:ahLst/>
              <a:cxnLst/>
              <a:rect l="l" t="t" r="r" b="b"/>
              <a:pathLst>
                <a:path w="7495" h="16066" extrusionOk="0">
                  <a:moveTo>
                    <a:pt x="3835" y="953"/>
                  </a:moveTo>
                  <a:cubicBezTo>
                    <a:pt x="0" y="1"/>
                    <a:pt x="1930" y="9023"/>
                    <a:pt x="3810" y="12607"/>
                  </a:cubicBezTo>
                  <a:cubicBezTo>
                    <a:pt x="4762" y="14437"/>
                    <a:pt x="5514" y="15490"/>
                    <a:pt x="6667" y="16066"/>
                  </a:cubicBezTo>
                  <a:cubicBezTo>
                    <a:pt x="7043" y="13610"/>
                    <a:pt x="7369" y="11129"/>
                    <a:pt x="7494" y="9374"/>
                  </a:cubicBezTo>
                  <a:cubicBezTo>
                    <a:pt x="6517" y="6116"/>
                    <a:pt x="5790" y="1931"/>
                    <a:pt x="3835" y="953"/>
                  </a:cubicBezTo>
                  <a:close/>
                </a:path>
              </a:pathLst>
            </a:custGeom>
            <a:solidFill>
              <a:srgbClr val="EAB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1"/>
            <p:cNvSpPr/>
            <p:nvPr/>
          </p:nvSpPr>
          <p:spPr>
            <a:xfrm>
              <a:off x="2871075" y="2908550"/>
              <a:ext cx="72075" cy="51400"/>
            </a:xfrm>
            <a:custGeom>
              <a:avLst/>
              <a:gdLst/>
              <a:ahLst/>
              <a:cxnLst/>
              <a:rect l="l" t="t" r="r" b="b"/>
              <a:pathLst>
                <a:path w="2883" h="2056" extrusionOk="0">
                  <a:moveTo>
                    <a:pt x="2156" y="1"/>
                  </a:moveTo>
                  <a:lnTo>
                    <a:pt x="0" y="1529"/>
                  </a:lnTo>
                  <a:lnTo>
                    <a:pt x="276" y="2056"/>
                  </a:lnTo>
                  <a:lnTo>
                    <a:pt x="2582" y="477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1"/>
            <p:cNvSpPr/>
            <p:nvPr/>
          </p:nvSpPr>
          <p:spPr>
            <a:xfrm>
              <a:off x="2366050" y="2247525"/>
              <a:ext cx="424850" cy="735625"/>
            </a:xfrm>
            <a:custGeom>
              <a:avLst/>
              <a:gdLst/>
              <a:ahLst/>
              <a:cxnLst/>
              <a:rect l="l" t="t" r="r" b="b"/>
              <a:pathLst>
                <a:path w="16994" h="29425" extrusionOk="0">
                  <a:moveTo>
                    <a:pt x="16818" y="20903"/>
                  </a:moveTo>
                  <a:cubicBezTo>
                    <a:pt x="16517" y="18396"/>
                    <a:pt x="15339" y="3309"/>
                    <a:pt x="13134" y="1604"/>
                  </a:cubicBezTo>
                  <a:cubicBezTo>
                    <a:pt x="13134" y="1604"/>
                    <a:pt x="11655" y="0"/>
                    <a:pt x="10978" y="677"/>
                  </a:cubicBezTo>
                  <a:lnTo>
                    <a:pt x="1" y="6993"/>
                  </a:lnTo>
                  <a:lnTo>
                    <a:pt x="502" y="13835"/>
                  </a:lnTo>
                  <a:lnTo>
                    <a:pt x="5264" y="29424"/>
                  </a:lnTo>
                  <a:lnTo>
                    <a:pt x="15916" y="23284"/>
                  </a:lnTo>
                  <a:cubicBezTo>
                    <a:pt x="16567" y="23108"/>
                    <a:pt x="16993" y="22206"/>
                    <a:pt x="16818" y="2090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1"/>
            <p:cNvSpPr/>
            <p:nvPr/>
          </p:nvSpPr>
          <p:spPr>
            <a:xfrm>
              <a:off x="2354775" y="2381600"/>
              <a:ext cx="162300" cy="636625"/>
            </a:xfrm>
            <a:custGeom>
              <a:avLst/>
              <a:gdLst/>
              <a:ahLst/>
              <a:cxnLst/>
              <a:rect l="l" t="t" r="r" b="b"/>
              <a:pathLst>
                <a:path w="6492" h="25465" extrusionOk="0">
                  <a:moveTo>
                    <a:pt x="2482" y="2657"/>
                  </a:moveTo>
                  <a:cubicBezTo>
                    <a:pt x="4687" y="4387"/>
                    <a:pt x="5865" y="19475"/>
                    <a:pt x="6166" y="21956"/>
                  </a:cubicBezTo>
                  <a:cubicBezTo>
                    <a:pt x="6492" y="24462"/>
                    <a:pt x="4712" y="25465"/>
                    <a:pt x="3083" y="22908"/>
                  </a:cubicBezTo>
                  <a:cubicBezTo>
                    <a:pt x="1454" y="20377"/>
                    <a:pt x="1" y="5991"/>
                    <a:pt x="1" y="3008"/>
                  </a:cubicBezTo>
                  <a:cubicBezTo>
                    <a:pt x="1" y="1"/>
                    <a:pt x="2482" y="2657"/>
                    <a:pt x="2482" y="2657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1"/>
            <p:cNvSpPr/>
            <p:nvPr/>
          </p:nvSpPr>
          <p:spPr>
            <a:xfrm>
              <a:off x="4326600" y="1505025"/>
              <a:ext cx="234350" cy="410450"/>
            </a:xfrm>
            <a:custGeom>
              <a:avLst/>
              <a:gdLst/>
              <a:ahLst/>
              <a:cxnLst/>
              <a:rect l="l" t="t" r="r" b="b"/>
              <a:pathLst>
                <a:path w="9374" h="16418" extrusionOk="0">
                  <a:moveTo>
                    <a:pt x="7243" y="1"/>
                  </a:moveTo>
                  <a:cubicBezTo>
                    <a:pt x="4687" y="1254"/>
                    <a:pt x="0" y="11580"/>
                    <a:pt x="777" y="14011"/>
                  </a:cubicBezTo>
                  <a:cubicBezTo>
                    <a:pt x="1579" y="16417"/>
                    <a:pt x="3760" y="15089"/>
                    <a:pt x="5238" y="12958"/>
                  </a:cubicBezTo>
                  <a:cubicBezTo>
                    <a:pt x="7294" y="10026"/>
                    <a:pt x="9374" y="3660"/>
                    <a:pt x="9098" y="2056"/>
                  </a:cubicBezTo>
                  <a:cubicBezTo>
                    <a:pt x="8847" y="477"/>
                    <a:pt x="7243" y="1"/>
                    <a:pt x="7243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1"/>
            <p:cNvSpPr/>
            <p:nvPr/>
          </p:nvSpPr>
          <p:spPr>
            <a:xfrm>
              <a:off x="4371700" y="2843400"/>
              <a:ext cx="218700" cy="161675"/>
            </a:xfrm>
            <a:custGeom>
              <a:avLst/>
              <a:gdLst/>
              <a:ahLst/>
              <a:cxnLst/>
              <a:rect l="l" t="t" r="r" b="b"/>
              <a:pathLst>
                <a:path w="8748" h="6467" extrusionOk="0">
                  <a:moveTo>
                    <a:pt x="6066" y="0"/>
                  </a:moveTo>
                  <a:cubicBezTo>
                    <a:pt x="6066" y="0"/>
                    <a:pt x="2106" y="4612"/>
                    <a:pt x="1053" y="4912"/>
                  </a:cubicBezTo>
                  <a:cubicBezTo>
                    <a:pt x="1" y="5238"/>
                    <a:pt x="953" y="6316"/>
                    <a:pt x="1755" y="6391"/>
                  </a:cubicBezTo>
                  <a:cubicBezTo>
                    <a:pt x="2557" y="6466"/>
                    <a:pt x="5139" y="6366"/>
                    <a:pt x="5891" y="5639"/>
                  </a:cubicBezTo>
                  <a:cubicBezTo>
                    <a:pt x="6642" y="4887"/>
                    <a:pt x="8748" y="4110"/>
                    <a:pt x="8748" y="4110"/>
                  </a:cubicBezTo>
                  <a:cubicBezTo>
                    <a:pt x="8748" y="1704"/>
                    <a:pt x="8171" y="201"/>
                    <a:pt x="8171" y="2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1"/>
            <p:cNvSpPr/>
            <p:nvPr/>
          </p:nvSpPr>
          <p:spPr>
            <a:xfrm>
              <a:off x="4475725" y="1993125"/>
              <a:ext cx="189875" cy="885375"/>
            </a:xfrm>
            <a:custGeom>
              <a:avLst/>
              <a:gdLst/>
              <a:ahLst/>
              <a:cxnLst/>
              <a:rect l="l" t="t" r="r" b="b"/>
              <a:pathLst>
                <a:path w="7595" h="35415" extrusionOk="0">
                  <a:moveTo>
                    <a:pt x="501" y="1404"/>
                  </a:moveTo>
                  <a:cubicBezTo>
                    <a:pt x="501" y="1404"/>
                    <a:pt x="0" y="11630"/>
                    <a:pt x="176" y="14963"/>
                  </a:cubicBezTo>
                  <a:cubicBezTo>
                    <a:pt x="376" y="18322"/>
                    <a:pt x="1178" y="34938"/>
                    <a:pt x="1178" y="34938"/>
                  </a:cubicBezTo>
                  <a:cubicBezTo>
                    <a:pt x="3359" y="35415"/>
                    <a:pt x="4737" y="34938"/>
                    <a:pt x="4737" y="34938"/>
                  </a:cubicBezTo>
                  <a:cubicBezTo>
                    <a:pt x="5439" y="22207"/>
                    <a:pt x="5414" y="18522"/>
                    <a:pt x="5614" y="16643"/>
                  </a:cubicBezTo>
                  <a:cubicBezTo>
                    <a:pt x="5815" y="14738"/>
                    <a:pt x="6065" y="9249"/>
                    <a:pt x="6065" y="9249"/>
                  </a:cubicBezTo>
                  <a:cubicBezTo>
                    <a:pt x="7594" y="6091"/>
                    <a:pt x="6015" y="1981"/>
                    <a:pt x="5263" y="1003"/>
                  </a:cubicBezTo>
                  <a:cubicBezTo>
                    <a:pt x="4512" y="1"/>
                    <a:pt x="501" y="1404"/>
                    <a:pt x="501" y="140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1"/>
            <p:cNvSpPr/>
            <p:nvPr/>
          </p:nvSpPr>
          <p:spPr>
            <a:xfrm>
              <a:off x="4655550" y="2927975"/>
              <a:ext cx="123450" cy="216200"/>
            </a:xfrm>
            <a:custGeom>
              <a:avLst/>
              <a:gdLst/>
              <a:ahLst/>
              <a:cxnLst/>
              <a:rect l="l" t="t" r="r" b="b"/>
              <a:pathLst>
                <a:path w="4938" h="8648" extrusionOk="0">
                  <a:moveTo>
                    <a:pt x="1153" y="1003"/>
                  </a:moveTo>
                  <a:cubicBezTo>
                    <a:pt x="1028" y="2858"/>
                    <a:pt x="351" y="5063"/>
                    <a:pt x="176" y="6166"/>
                  </a:cubicBezTo>
                  <a:cubicBezTo>
                    <a:pt x="0" y="7294"/>
                    <a:pt x="401" y="7920"/>
                    <a:pt x="677" y="8296"/>
                  </a:cubicBezTo>
                  <a:cubicBezTo>
                    <a:pt x="928" y="8647"/>
                    <a:pt x="4085" y="7595"/>
                    <a:pt x="4512" y="6392"/>
                  </a:cubicBezTo>
                  <a:cubicBezTo>
                    <a:pt x="4938" y="5164"/>
                    <a:pt x="4060" y="4111"/>
                    <a:pt x="3985" y="1830"/>
                  </a:cubicBezTo>
                  <a:cubicBezTo>
                    <a:pt x="2983" y="1"/>
                    <a:pt x="1153" y="1003"/>
                    <a:pt x="1153" y="10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1"/>
            <p:cNvSpPr/>
            <p:nvPr/>
          </p:nvSpPr>
          <p:spPr>
            <a:xfrm>
              <a:off x="4570325" y="2000650"/>
              <a:ext cx="216200" cy="997525"/>
            </a:xfrm>
            <a:custGeom>
              <a:avLst/>
              <a:gdLst/>
              <a:ahLst/>
              <a:cxnLst/>
              <a:rect l="l" t="t" r="r" b="b"/>
              <a:pathLst>
                <a:path w="8648" h="39901" extrusionOk="0">
                  <a:moveTo>
                    <a:pt x="1" y="1905"/>
                  </a:moveTo>
                  <a:cubicBezTo>
                    <a:pt x="1" y="1905"/>
                    <a:pt x="552" y="11204"/>
                    <a:pt x="1404" y="14286"/>
                  </a:cubicBezTo>
                  <a:cubicBezTo>
                    <a:pt x="2256" y="17394"/>
                    <a:pt x="3033" y="26467"/>
                    <a:pt x="3409" y="28046"/>
                  </a:cubicBezTo>
                  <a:cubicBezTo>
                    <a:pt x="3760" y="29625"/>
                    <a:pt x="4211" y="39424"/>
                    <a:pt x="4211" y="39424"/>
                  </a:cubicBezTo>
                  <a:cubicBezTo>
                    <a:pt x="6166" y="39901"/>
                    <a:pt x="7720" y="39424"/>
                    <a:pt x="7720" y="39424"/>
                  </a:cubicBezTo>
                  <a:cubicBezTo>
                    <a:pt x="7670" y="30251"/>
                    <a:pt x="7895" y="22808"/>
                    <a:pt x="7720" y="20301"/>
                  </a:cubicBezTo>
                  <a:cubicBezTo>
                    <a:pt x="7545" y="17795"/>
                    <a:pt x="7795" y="10352"/>
                    <a:pt x="7795" y="10352"/>
                  </a:cubicBezTo>
                  <a:cubicBezTo>
                    <a:pt x="8597" y="6868"/>
                    <a:pt x="8647" y="6442"/>
                    <a:pt x="7795" y="4136"/>
                  </a:cubicBezTo>
                  <a:cubicBezTo>
                    <a:pt x="6918" y="1830"/>
                    <a:pt x="3234" y="1"/>
                    <a:pt x="1" y="190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1"/>
            <p:cNvSpPr/>
            <p:nvPr/>
          </p:nvSpPr>
          <p:spPr>
            <a:xfrm>
              <a:off x="4431225" y="1493750"/>
              <a:ext cx="439875" cy="712450"/>
            </a:xfrm>
            <a:custGeom>
              <a:avLst/>
              <a:gdLst/>
              <a:ahLst/>
              <a:cxnLst/>
              <a:rect l="l" t="t" r="r" b="b"/>
              <a:pathLst>
                <a:path w="17595" h="28498" extrusionOk="0">
                  <a:moveTo>
                    <a:pt x="3785" y="126"/>
                  </a:moveTo>
                  <a:cubicBezTo>
                    <a:pt x="6642" y="1"/>
                    <a:pt x="13234" y="1480"/>
                    <a:pt x="15414" y="4262"/>
                  </a:cubicBezTo>
                  <a:cubicBezTo>
                    <a:pt x="17595" y="7018"/>
                    <a:pt x="14437" y="11931"/>
                    <a:pt x="13660" y="14888"/>
                  </a:cubicBezTo>
                  <a:cubicBezTo>
                    <a:pt x="12908" y="17846"/>
                    <a:pt x="14011" y="25264"/>
                    <a:pt x="14011" y="25966"/>
                  </a:cubicBezTo>
                  <a:cubicBezTo>
                    <a:pt x="10652" y="28196"/>
                    <a:pt x="2507" y="28497"/>
                    <a:pt x="1605" y="25139"/>
                  </a:cubicBezTo>
                  <a:cubicBezTo>
                    <a:pt x="1229" y="21530"/>
                    <a:pt x="2056" y="17194"/>
                    <a:pt x="2106" y="15089"/>
                  </a:cubicBezTo>
                  <a:cubicBezTo>
                    <a:pt x="1981" y="10527"/>
                    <a:pt x="1" y="1480"/>
                    <a:pt x="3785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1"/>
            <p:cNvSpPr/>
            <p:nvPr/>
          </p:nvSpPr>
          <p:spPr>
            <a:xfrm>
              <a:off x="4456925" y="1496900"/>
              <a:ext cx="137250" cy="716175"/>
            </a:xfrm>
            <a:custGeom>
              <a:avLst/>
              <a:gdLst/>
              <a:ahLst/>
              <a:cxnLst/>
              <a:rect l="l" t="t" r="r" b="b"/>
              <a:pathLst>
                <a:path w="5490" h="28647" extrusionOk="0">
                  <a:moveTo>
                    <a:pt x="5188" y="677"/>
                  </a:moveTo>
                  <a:cubicBezTo>
                    <a:pt x="3359" y="7118"/>
                    <a:pt x="2933" y="14336"/>
                    <a:pt x="3108" y="17068"/>
                  </a:cubicBezTo>
                  <a:cubicBezTo>
                    <a:pt x="3284" y="19825"/>
                    <a:pt x="3359" y="28647"/>
                    <a:pt x="3359" y="28647"/>
                  </a:cubicBezTo>
                  <a:cubicBezTo>
                    <a:pt x="1228" y="27519"/>
                    <a:pt x="301" y="25464"/>
                    <a:pt x="301" y="24537"/>
                  </a:cubicBezTo>
                  <a:cubicBezTo>
                    <a:pt x="301" y="23584"/>
                    <a:pt x="1103" y="15589"/>
                    <a:pt x="1078" y="14963"/>
                  </a:cubicBezTo>
                  <a:cubicBezTo>
                    <a:pt x="1053" y="14311"/>
                    <a:pt x="0" y="6968"/>
                    <a:pt x="301" y="3684"/>
                  </a:cubicBezTo>
                  <a:cubicBezTo>
                    <a:pt x="602" y="376"/>
                    <a:pt x="2757" y="0"/>
                    <a:pt x="2757" y="0"/>
                  </a:cubicBezTo>
                  <a:lnTo>
                    <a:pt x="5489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1"/>
            <p:cNvSpPr/>
            <p:nvPr/>
          </p:nvSpPr>
          <p:spPr>
            <a:xfrm>
              <a:off x="4511425" y="1319575"/>
              <a:ext cx="31350" cy="81475"/>
            </a:xfrm>
            <a:custGeom>
              <a:avLst/>
              <a:gdLst/>
              <a:ahLst/>
              <a:cxnLst/>
              <a:rect l="l" t="t" r="r" b="b"/>
              <a:pathLst>
                <a:path w="1254" h="3259" extrusionOk="0">
                  <a:moveTo>
                    <a:pt x="1254" y="0"/>
                  </a:moveTo>
                  <a:cubicBezTo>
                    <a:pt x="1" y="401"/>
                    <a:pt x="1254" y="3259"/>
                    <a:pt x="1254" y="325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1"/>
            <p:cNvSpPr/>
            <p:nvPr/>
          </p:nvSpPr>
          <p:spPr>
            <a:xfrm>
              <a:off x="4528975" y="1261925"/>
              <a:ext cx="195525" cy="279475"/>
            </a:xfrm>
            <a:custGeom>
              <a:avLst/>
              <a:gdLst/>
              <a:ahLst/>
              <a:cxnLst/>
              <a:rect l="l" t="t" r="r" b="b"/>
              <a:pathLst>
                <a:path w="7821" h="11179" extrusionOk="0">
                  <a:moveTo>
                    <a:pt x="477" y="2682"/>
                  </a:moveTo>
                  <a:cubicBezTo>
                    <a:pt x="477" y="2682"/>
                    <a:pt x="1" y="4362"/>
                    <a:pt x="201" y="5640"/>
                  </a:cubicBezTo>
                  <a:cubicBezTo>
                    <a:pt x="377" y="6943"/>
                    <a:pt x="477" y="9524"/>
                    <a:pt x="1630" y="10352"/>
                  </a:cubicBezTo>
                  <a:cubicBezTo>
                    <a:pt x="2783" y="11179"/>
                    <a:pt x="4437" y="10226"/>
                    <a:pt x="5514" y="9299"/>
                  </a:cubicBezTo>
                  <a:cubicBezTo>
                    <a:pt x="6617" y="8372"/>
                    <a:pt x="7770" y="6667"/>
                    <a:pt x="7795" y="4587"/>
                  </a:cubicBezTo>
                  <a:cubicBezTo>
                    <a:pt x="7820" y="2532"/>
                    <a:pt x="7018" y="1"/>
                    <a:pt x="4036" y="126"/>
                  </a:cubicBezTo>
                  <a:cubicBezTo>
                    <a:pt x="1053" y="251"/>
                    <a:pt x="477" y="2682"/>
                    <a:pt x="477" y="2682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1"/>
            <p:cNvSpPr/>
            <p:nvPr/>
          </p:nvSpPr>
          <p:spPr>
            <a:xfrm>
              <a:off x="4577850" y="1448650"/>
              <a:ext cx="120950" cy="176725"/>
            </a:xfrm>
            <a:custGeom>
              <a:avLst/>
              <a:gdLst/>
              <a:ahLst/>
              <a:cxnLst/>
              <a:rect l="l" t="t" r="r" b="b"/>
              <a:pathLst>
                <a:path w="4838" h="7069" extrusionOk="0">
                  <a:moveTo>
                    <a:pt x="4311" y="0"/>
                  </a:moveTo>
                  <a:cubicBezTo>
                    <a:pt x="4311" y="0"/>
                    <a:pt x="4086" y="2657"/>
                    <a:pt x="4787" y="3634"/>
                  </a:cubicBezTo>
                  <a:cubicBezTo>
                    <a:pt x="4838" y="4286"/>
                    <a:pt x="2958" y="7068"/>
                    <a:pt x="1078" y="6592"/>
                  </a:cubicBezTo>
                  <a:cubicBezTo>
                    <a:pt x="0" y="6316"/>
                    <a:pt x="126" y="5038"/>
                    <a:pt x="126" y="5038"/>
                  </a:cubicBezTo>
                  <a:cubicBezTo>
                    <a:pt x="251" y="4060"/>
                    <a:pt x="126" y="1730"/>
                    <a:pt x="126" y="1730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1"/>
            <p:cNvSpPr/>
            <p:nvPr/>
          </p:nvSpPr>
          <p:spPr>
            <a:xfrm>
              <a:off x="4512050" y="1191125"/>
              <a:ext cx="273225" cy="273825"/>
            </a:xfrm>
            <a:custGeom>
              <a:avLst/>
              <a:gdLst/>
              <a:ahLst/>
              <a:cxnLst/>
              <a:rect l="l" t="t" r="r" b="b"/>
              <a:pathLst>
                <a:path w="10929" h="10953" extrusionOk="0">
                  <a:moveTo>
                    <a:pt x="427" y="3284"/>
                  </a:moveTo>
                  <a:cubicBezTo>
                    <a:pt x="1" y="4813"/>
                    <a:pt x="477" y="5364"/>
                    <a:pt x="1780" y="5815"/>
                  </a:cubicBezTo>
                  <a:cubicBezTo>
                    <a:pt x="3084" y="6241"/>
                    <a:pt x="6517" y="5239"/>
                    <a:pt x="6517" y="5239"/>
                  </a:cubicBezTo>
                  <a:cubicBezTo>
                    <a:pt x="6292" y="6893"/>
                    <a:pt x="6793" y="7745"/>
                    <a:pt x="6793" y="7745"/>
                  </a:cubicBezTo>
                  <a:cubicBezTo>
                    <a:pt x="7369" y="6141"/>
                    <a:pt x="7871" y="6943"/>
                    <a:pt x="7946" y="8246"/>
                  </a:cubicBezTo>
                  <a:cubicBezTo>
                    <a:pt x="7996" y="9524"/>
                    <a:pt x="7269" y="9499"/>
                    <a:pt x="7269" y="9499"/>
                  </a:cubicBezTo>
                  <a:cubicBezTo>
                    <a:pt x="7319" y="10577"/>
                    <a:pt x="7670" y="10953"/>
                    <a:pt x="7670" y="10953"/>
                  </a:cubicBezTo>
                  <a:cubicBezTo>
                    <a:pt x="9049" y="10001"/>
                    <a:pt x="10928" y="3610"/>
                    <a:pt x="8447" y="3459"/>
                  </a:cubicBezTo>
                  <a:cubicBezTo>
                    <a:pt x="8397" y="1229"/>
                    <a:pt x="1329" y="1"/>
                    <a:pt x="427" y="328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1"/>
            <p:cNvSpPr/>
            <p:nvPr/>
          </p:nvSpPr>
          <p:spPr>
            <a:xfrm>
              <a:off x="4616075" y="1528850"/>
              <a:ext cx="237500" cy="697400"/>
            </a:xfrm>
            <a:custGeom>
              <a:avLst/>
              <a:gdLst/>
              <a:ahLst/>
              <a:cxnLst/>
              <a:rect l="l" t="t" r="r" b="b"/>
              <a:pathLst>
                <a:path w="9500" h="27896" extrusionOk="0">
                  <a:moveTo>
                    <a:pt x="3384" y="0"/>
                  </a:moveTo>
                  <a:cubicBezTo>
                    <a:pt x="1153" y="4687"/>
                    <a:pt x="0" y="8948"/>
                    <a:pt x="75" y="12807"/>
                  </a:cubicBezTo>
                  <a:cubicBezTo>
                    <a:pt x="151" y="16667"/>
                    <a:pt x="953" y="27895"/>
                    <a:pt x="953" y="27895"/>
                  </a:cubicBezTo>
                  <a:cubicBezTo>
                    <a:pt x="4787" y="26968"/>
                    <a:pt x="7419" y="25865"/>
                    <a:pt x="8146" y="24562"/>
                  </a:cubicBezTo>
                  <a:cubicBezTo>
                    <a:pt x="6517" y="20226"/>
                    <a:pt x="5915" y="17294"/>
                    <a:pt x="6241" y="16066"/>
                  </a:cubicBezTo>
                  <a:cubicBezTo>
                    <a:pt x="6592" y="14838"/>
                    <a:pt x="9499" y="5414"/>
                    <a:pt x="7970" y="2607"/>
                  </a:cubicBezTo>
                  <a:cubicBezTo>
                    <a:pt x="6542" y="1053"/>
                    <a:pt x="3384" y="0"/>
                    <a:pt x="3384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1"/>
            <p:cNvSpPr/>
            <p:nvPr/>
          </p:nvSpPr>
          <p:spPr>
            <a:xfrm>
              <a:off x="4604800" y="1513175"/>
              <a:ext cx="95875" cy="134125"/>
            </a:xfrm>
            <a:custGeom>
              <a:avLst/>
              <a:gdLst/>
              <a:ahLst/>
              <a:cxnLst/>
              <a:rect l="l" t="t" r="r" b="b"/>
              <a:pathLst>
                <a:path w="3835" h="5365" extrusionOk="0">
                  <a:moveTo>
                    <a:pt x="3334" y="1"/>
                  </a:moveTo>
                  <a:cubicBezTo>
                    <a:pt x="3334" y="101"/>
                    <a:pt x="3835" y="627"/>
                    <a:pt x="3835" y="627"/>
                  </a:cubicBezTo>
                  <a:cubicBezTo>
                    <a:pt x="3835" y="627"/>
                    <a:pt x="2857" y="2733"/>
                    <a:pt x="2506" y="3660"/>
                  </a:cubicBezTo>
                  <a:cubicBezTo>
                    <a:pt x="2181" y="4587"/>
                    <a:pt x="1253" y="5364"/>
                    <a:pt x="1253" y="5364"/>
                  </a:cubicBezTo>
                  <a:lnTo>
                    <a:pt x="0" y="4011"/>
                  </a:lnTo>
                  <a:cubicBezTo>
                    <a:pt x="1729" y="3109"/>
                    <a:pt x="3334" y="1"/>
                    <a:pt x="3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1"/>
            <p:cNvSpPr/>
            <p:nvPr/>
          </p:nvSpPr>
          <p:spPr>
            <a:xfrm>
              <a:off x="4561550" y="1526975"/>
              <a:ext cx="43275" cy="110300"/>
            </a:xfrm>
            <a:custGeom>
              <a:avLst/>
              <a:gdLst/>
              <a:ahLst/>
              <a:cxnLst/>
              <a:rect l="l" t="t" r="r" b="b"/>
              <a:pathLst>
                <a:path w="1731" h="4412" extrusionOk="0">
                  <a:moveTo>
                    <a:pt x="928" y="125"/>
                  </a:moveTo>
                  <a:cubicBezTo>
                    <a:pt x="1053" y="0"/>
                    <a:pt x="1329" y="2757"/>
                    <a:pt x="1730" y="3459"/>
                  </a:cubicBezTo>
                  <a:cubicBezTo>
                    <a:pt x="953" y="4211"/>
                    <a:pt x="477" y="4411"/>
                    <a:pt x="477" y="4411"/>
                  </a:cubicBezTo>
                  <a:cubicBezTo>
                    <a:pt x="477" y="4411"/>
                    <a:pt x="1" y="1303"/>
                    <a:pt x="928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1"/>
            <p:cNvSpPr/>
            <p:nvPr/>
          </p:nvSpPr>
          <p:spPr>
            <a:xfrm>
              <a:off x="4580975" y="1612175"/>
              <a:ext cx="50150" cy="51400"/>
            </a:xfrm>
            <a:custGeom>
              <a:avLst/>
              <a:gdLst/>
              <a:ahLst/>
              <a:cxnLst/>
              <a:rect l="l" t="t" r="r" b="b"/>
              <a:pathLst>
                <a:path w="2006" h="2056" extrusionOk="0">
                  <a:moveTo>
                    <a:pt x="1078" y="1"/>
                  </a:moveTo>
                  <a:lnTo>
                    <a:pt x="1" y="652"/>
                  </a:lnTo>
                  <a:cubicBezTo>
                    <a:pt x="251" y="1504"/>
                    <a:pt x="276" y="2056"/>
                    <a:pt x="276" y="2056"/>
                  </a:cubicBezTo>
                  <a:lnTo>
                    <a:pt x="1254" y="2056"/>
                  </a:lnTo>
                  <a:lnTo>
                    <a:pt x="2006" y="1003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1"/>
            <p:cNvSpPr/>
            <p:nvPr/>
          </p:nvSpPr>
          <p:spPr>
            <a:xfrm>
              <a:off x="4550900" y="1653525"/>
              <a:ext cx="62700" cy="373475"/>
            </a:xfrm>
            <a:custGeom>
              <a:avLst/>
              <a:gdLst/>
              <a:ahLst/>
              <a:cxnLst/>
              <a:rect l="l" t="t" r="r" b="b"/>
              <a:pathLst>
                <a:path w="2508" h="14939" extrusionOk="0">
                  <a:moveTo>
                    <a:pt x="1479" y="402"/>
                  </a:moveTo>
                  <a:cubicBezTo>
                    <a:pt x="1" y="8071"/>
                    <a:pt x="151" y="12833"/>
                    <a:pt x="151" y="12833"/>
                  </a:cubicBezTo>
                  <a:lnTo>
                    <a:pt x="903" y="14938"/>
                  </a:lnTo>
                  <a:lnTo>
                    <a:pt x="2507" y="12582"/>
                  </a:lnTo>
                  <a:cubicBezTo>
                    <a:pt x="2507" y="12582"/>
                    <a:pt x="1329" y="3560"/>
                    <a:pt x="2457" y="402"/>
                  </a:cubicBezTo>
                  <a:cubicBezTo>
                    <a:pt x="1855" y="1"/>
                    <a:pt x="1479" y="402"/>
                    <a:pt x="1479" y="402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1"/>
            <p:cNvSpPr/>
            <p:nvPr/>
          </p:nvSpPr>
          <p:spPr>
            <a:xfrm>
              <a:off x="2498900" y="2237500"/>
              <a:ext cx="464300" cy="767575"/>
            </a:xfrm>
            <a:custGeom>
              <a:avLst/>
              <a:gdLst/>
              <a:ahLst/>
              <a:cxnLst/>
              <a:rect l="l" t="t" r="r" b="b"/>
              <a:pathLst>
                <a:path w="18572" h="30703" extrusionOk="0">
                  <a:moveTo>
                    <a:pt x="14511" y="151"/>
                  </a:moveTo>
                  <a:cubicBezTo>
                    <a:pt x="11429" y="0"/>
                    <a:pt x="4737" y="2106"/>
                    <a:pt x="2356" y="5063"/>
                  </a:cubicBezTo>
                  <a:cubicBezTo>
                    <a:pt x="0" y="8046"/>
                    <a:pt x="2983" y="12782"/>
                    <a:pt x="3760" y="15990"/>
                  </a:cubicBezTo>
                  <a:cubicBezTo>
                    <a:pt x="4562" y="19173"/>
                    <a:pt x="3333" y="27143"/>
                    <a:pt x="3333" y="27920"/>
                  </a:cubicBezTo>
                  <a:cubicBezTo>
                    <a:pt x="6968" y="30351"/>
                    <a:pt x="15714" y="30702"/>
                    <a:pt x="16717" y="27093"/>
                  </a:cubicBezTo>
                  <a:cubicBezTo>
                    <a:pt x="17143" y="23183"/>
                    <a:pt x="14286" y="19073"/>
                    <a:pt x="14236" y="16792"/>
                  </a:cubicBezTo>
                  <a:cubicBezTo>
                    <a:pt x="14386" y="11855"/>
                    <a:pt x="18572" y="1629"/>
                    <a:pt x="14511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1"/>
            <p:cNvSpPr/>
            <p:nvPr/>
          </p:nvSpPr>
          <p:spPr>
            <a:xfrm>
              <a:off x="2787750" y="2240625"/>
              <a:ext cx="137850" cy="770700"/>
            </a:xfrm>
            <a:custGeom>
              <a:avLst/>
              <a:gdLst/>
              <a:ahLst/>
              <a:cxnLst/>
              <a:rect l="l" t="t" r="r" b="b"/>
              <a:pathLst>
                <a:path w="5514" h="30828" extrusionOk="0">
                  <a:moveTo>
                    <a:pt x="276" y="728"/>
                  </a:moveTo>
                  <a:cubicBezTo>
                    <a:pt x="1880" y="7670"/>
                    <a:pt x="1379" y="15164"/>
                    <a:pt x="1028" y="18096"/>
                  </a:cubicBezTo>
                  <a:cubicBezTo>
                    <a:pt x="652" y="21028"/>
                    <a:pt x="602" y="30828"/>
                    <a:pt x="602" y="30828"/>
                  </a:cubicBezTo>
                  <a:cubicBezTo>
                    <a:pt x="2957" y="29625"/>
                    <a:pt x="4085" y="27419"/>
                    <a:pt x="4135" y="26417"/>
                  </a:cubicBezTo>
                  <a:cubicBezTo>
                    <a:pt x="4211" y="25414"/>
                    <a:pt x="3283" y="16918"/>
                    <a:pt x="3358" y="16241"/>
                  </a:cubicBezTo>
                  <a:cubicBezTo>
                    <a:pt x="3409" y="15540"/>
                    <a:pt x="5514" y="7520"/>
                    <a:pt x="5389" y="3986"/>
                  </a:cubicBezTo>
                  <a:cubicBezTo>
                    <a:pt x="5263" y="427"/>
                    <a:pt x="2957" y="26"/>
                    <a:pt x="2957" y="2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1"/>
            <p:cNvSpPr/>
            <p:nvPr/>
          </p:nvSpPr>
          <p:spPr>
            <a:xfrm>
              <a:off x="2666175" y="1987500"/>
              <a:ext cx="206175" cy="302025"/>
            </a:xfrm>
            <a:custGeom>
              <a:avLst/>
              <a:gdLst/>
              <a:ahLst/>
              <a:cxnLst/>
              <a:rect l="l" t="t" r="r" b="b"/>
              <a:pathLst>
                <a:path w="8247" h="12081" extrusionOk="0">
                  <a:moveTo>
                    <a:pt x="7921" y="2933"/>
                  </a:moveTo>
                  <a:cubicBezTo>
                    <a:pt x="7921" y="2933"/>
                    <a:pt x="8171" y="4737"/>
                    <a:pt x="8221" y="6141"/>
                  </a:cubicBezTo>
                  <a:cubicBezTo>
                    <a:pt x="8247" y="8421"/>
                    <a:pt x="7871" y="10326"/>
                    <a:pt x="6617" y="11203"/>
                  </a:cubicBezTo>
                  <a:cubicBezTo>
                    <a:pt x="5389" y="12081"/>
                    <a:pt x="3109" y="11504"/>
                    <a:pt x="1931" y="10502"/>
                  </a:cubicBezTo>
                  <a:cubicBezTo>
                    <a:pt x="753" y="9499"/>
                    <a:pt x="26" y="7193"/>
                    <a:pt x="26" y="4963"/>
                  </a:cubicBezTo>
                  <a:cubicBezTo>
                    <a:pt x="1" y="2732"/>
                    <a:pt x="878" y="0"/>
                    <a:pt x="4111" y="176"/>
                  </a:cubicBezTo>
                  <a:cubicBezTo>
                    <a:pt x="7319" y="326"/>
                    <a:pt x="7921" y="2933"/>
                    <a:pt x="7921" y="2933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1"/>
            <p:cNvSpPr/>
            <p:nvPr/>
          </p:nvSpPr>
          <p:spPr>
            <a:xfrm>
              <a:off x="2674950" y="2188000"/>
              <a:ext cx="129725" cy="190500"/>
            </a:xfrm>
            <a:custGeom>
              <a:avLst/>
              <a:gdLst/>
              <a:ahLst/>
              <a:cxnLst/>
              <a:rect l="l" t="t" r="r" b="b"/>
              <a:pathLst>
                <a:path w="5189" h="7620" extrusionOk="0">
                  <a:moveTo>
                    <a:pt x="577" y="0"/>
                  </a:moveTo>
                  <a:cubicBezTo>
                    <a:pt x="577" y="0"/>
                    <a:pt x="828" y="2858"/>
                    <a:pt x="51" y="3910"/>
                  </a:cubicBezTo>
                  <a:cubicBezTo>
                    <a:pt x="1" y="4637"/>
                    <a:pt x="2006" y="7619"/>
                    <a:pt x="4011" y="7118"/>
                  </a:cubicBezTo>
                  <a:cubicBezTo>
                    <a:pt x="5189" y="6817"/>
                    <a:pt x="5063" y="5439"/>
                    <a:pt x="5063" y="5439"/>
                  </a:cubicBezTo>
                  <a:cubicBezTo>
                    <a:pt x="4938" y="4411"/>
                    <a:pt x="5089" y="1880"/>
                    <a:pt x="5089" y="1880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1"/>
            <p:cNvSpPr/>
            <p:nvPr/>
          </p:nvSpPr>
          <p:spPr>
            <a:xfrm>
              <a:off x="2597250" y="1942375"/>
              <a:ext cx="285125" cy="307675"/>
            </a:xfrm>
            <a:custGeom>
              <a:avLst/>
              <a:gdLst/>
              <a:ahLst/>
              <a:cxnLst/>
              <a:rect l="l" t="t" r="r" b="b"/>
              <a:pathLst>
                <a:path w="11405" h="12307" extrusionOk="0">
                  <a:moveTo>
                    <a:pt x="10402" y="2482"/>
                  </a:moveTo>
                  <a:cubicBezTo>
                    <a:pt x="8623" y="1"/>
                    <a:pt x="2006" y="2031"/>
                    <a:pt x="2557" y="4387"/>
                  </a:cubicBezTo>
                  <a:cubicBezTo>
                    <a:pt x="1" y="5189"/>
                    <a:pt x="1655" y="11805"/>
                    <a:pt x="4688" y="12307"/>
                  </a:cubicBezTo>
                  <a:cubicBezTo>
                    <a:pt x="4688" y="12307"/>
                    <a:pt x="6091" y="10903"/>
                    <a:pt x="5991" y="10552"/>
                  </a:cubicBezTo>
                  <a:cubicBezTo>
                    <a:pt x="5690" y="10678"/>
                    <a:pt x="5314" y="10678"/>
                    <a:pt x="5139" y="9876"/>
                  </a:cubicBezTo>
                  <a:cubicBezTo>
                    <a:pt x="4838" y="8497"/>
                    <a:pt x="5690" y="7620"/>
                    <a:pt x="6718" y="9149"/>
                  </a:cubicBezTo>
                  <a:cubicBezTo>
                    <a:pt x="6718" y="9149"/>
                    <a:pt x="6868" y="7946"/>
                    <a:pt x="6191" y="6292"/>
                  </a:cubicBezTo>
                  <a:cubicBezTo>
                    <a:pt x="6191" y="6292"/>
                    <a:pt x="9625" y="5991"/>
                    <a:pt x="10728" y="5013"/>
                  </a:cubicBezTo>
                  <a:cubicBezTo>
                    <a:pt x="11329" y="4512"/>
                    <a:pt x="11405" y="3860"/>
                    <a:pt x="10402" y="248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1"/>
            <p:cNvSpPr/>
            <p:nvPr/>
          </p:nvSpPr>
          <p:spPr>
            <a:xfrm>
              <a:off x="2471950" y="2274475"/>
              <a:ext cx="260675" cy="743750"/>
            </a:xfrm>
            <a:custGeom>
              <a:avLst/>
              <a:gdLst/>
              <a:ahLst/>
              <a:cxnLst/>
              <a:rect l="l" t="t" r="r" b="b"/>
              <a:pathLst>
                <a:path w="10427" h="29750" extrusionOk="0">
                  <a:moveTo>
                    <a:pt x="8046" y="0"/>
                  </a:moveTo>
                  <a:cubicBezTo>
                    <a:pt x="10427" y="5063"/>
                    <a:pt x="9700" y="9775"/>
                    <a:pt x="9574" y="13935"/>
                  </a:cubicBezTo>
                  <a:cubicBezTo>
                    <a:pt x="9474" y="18095"/>
                    <a:pt x="7319" y="29750"/>
                    <a:pt x="7319" y="29750"/>
                  </a:cubicBezTo>
                  <a:cubicBezTo>
                    <a:pt x="3183" y="28722"/>
                    <a:pt x="2707" y="25940"/>
                    <a:pt x="1905" y="24537"/>
                  </a:cubicBezTo>
                  <a:cubicBezTo>
                    <a:pt x="0" y="14812"/>
                    <a:pt x="1254" y="5965"/>
                    <a:pt x="3033" y="3033"/>
                  </a:cubicBezTo>
                  <a:cubicBezTo>
                    <a:pt x="4437" y="752"/>
                    <a:pt x="8046" y="0"/>
                    <a:pt x="80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1"/>
            <p:cNvSpPr/>
            <p:nvPr/>
          </p:nvSpPr>
          <p:spPr>
            <a:xfrm>
              <a:off x="2507650" y="2396650"/>
              <a:ext cx="202425" cy="427350"/>
            </a:xfrm>
            <a:custGeom>
              <a:avLst/>
              <a:gdLst/>
              <a:ahLst/>
              <a:cxnLst/>
              <a:rect l="l" t="t" r="r" b="b"/>
              <a:pathLst>
                <a:path w="8097" h="17094" extrusionOk="0">
                  <a:moveTo>
                    <a:pt x="8096" y="10126"/>
                  </a:moveTo>
                  <a:cubicBezTo>
                    <a:pt x="6893" y="6717"/>
                    <a:pt x="5866" y="1955"/>
                    <a:pt x="3836" y="953"/>
                  </a:cubicBezTo>
                  <a:cubicBezTo>
                    <a:pt x="1" y="0"/>
                    <a:pt x="1154" y="9574"/>
                    <a:pt x="3034" y="13158"/>
                  </a:cubicBezTo>
                  <a:cubicBezTo>
                    <a:pt x="4161" y="15339"/>
                    <a:pt x="5314" y="16542"/>
                    <a:pt x="7219" y="17093"/>
                  </a:cubicBezTo>
                  <a:cubicBezTo>
                    <a:pt x="7595" y="14587"/>
                    <a:pt x="7971" y="11980"/>
                    <a:pt x="8096" y="1012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1"/>
            <p:cNvSpPr/>
            <p:nvPr/>
          </p:nvSpPr>
          <p:spPr>
            <a:xfrm>
              <a:off x="2673075" y="2257550"/>
              <a:ext cx="102150" cy="144750"/>
            </a:xfrm>
            <a:custGeom>
              <a:avLst/>
              <a:gdLst/>
              <a:ahLst/>
              <a:cxnLst/>
              <a:rect l="l" t="t" r="r" b="b"/>
              <a:pathLst>
                <a:path w="4086" h="5790" extrusionOk="0">
                  <a:moveTo>
                    <a:pt x="552" y="0"/>
                  </a:moveTo>
                  <a:cubicBezTo>
                    <a:pt x="527" y="101"/>
                    <a:pt x="1" y="677"/>
                    <a:pt x="1" y="677"/>
                  </a:cubicBezTo>
                  <a:cubicBezTo>
                    <a:pt x="1" y="677"/>
                    <a:pt x="1028" y="2958"/>
                    <a:pt x="1404" y="3960"/>
                  </a:cubicBezTo>
                  <a:cubicBezTo>
                    <a:pt x="1780" y="4963"/>
                    <a:pt x="2757" y="5790"/>
                    <a:pt x="2757" y="5790"/>
                  </a:cubicBezTo>
                  <a:lnTo>
                    <a:pt x="4086" y="4336"/>
                  </a:lnTo>
                  <a:cubicBezTo>
                    <a:pt x="2256" y="3334"/>
                    <a:pt x="552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1"/>
            <p:cNvSpPr/>
            <p:nvPr/>
          </p:nvSpPr>
          <p:spPr>
            <a:xfrm>
              <a:off x="2775200" y="2272575"/>
              <a:ext cx="47650" cy="119075"/>
            </a:xfrm>
            <a:custGeom>
              <a:avLst/>
              <a:gdLst/>
              <a:ahLst/>
              <a:cxnLst/>
              <a:rect l="l" t="t" r="r" b="b"/>
              <a:pathLst>
                <a:path w="1906" h="4763" extrusionOk="0">
                  <a:moveTo>
                    <a:pt x="903" y="151"/>
                  </a:moveTo>
                  <a:cubicBezTo>
                    <a:pt x="778" y="1"/>
                    <a:pt x="452" y="2983"/>
                    <a:pt x="1" y="3735"/>
                  </a:cubicBezTo>
                  <a:cubicBezTo>
                    <a:pt x="878" y="4537"/>
                    <a:pt x="1379" y="4763"/>
                    <a:pt x="1379" y="4763"/>
                  </a:cubicBezTo>
                  <a:cubicBezTo>
                    <a:pt x="1379" y="4763"/>
                    <a:pt x="1906" y="1429"/>
                    <a:pt x="90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1"/>
            <p:cNvSpPr/>
            <p:nvPr/>
          </p:nvSpPr>
          <p:spPr>
            <a:xfrm>
              <a:off x="2668700" y="2321450"/>
              <a:ext cx="1904150" cy="1099650"/>
            </a:xfrm>
            <a:custGeom>
              <a:avLst/>
              <a:gdLst/>
              <a:ahLst/>
              <a:cxnLst/>
              <a:rect l="l" t="t" r="r" b="b"/>
              <a:pathLst>
                <a:path w="76166" h="43986" extrusionOk="0">
                  <a:moveTo>
                    <a:pt x="42131" y="1"/>
                  </a:moveTo>
                  <a:lnTo>
                    <a:pt x="0" y="24337"/>
                  </a:lnTo>
                  <a:lnTo>
                    <a:pt x="34035" y="43986"/>
                  </a:lnTo>
                  <a:lnTo>
                    <a:pt x="76166" y="19650"/>
                  </a:lnTo>
                  <a:lnTo>
                    <a:pt x="42131" y="1"/>
                  </a:ln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1"/>
            <p:cNvSpPr/>
            <p:nvPr/>
          </p:nvSpPr>
          <p:spPr>
            <a:xfrm>
              <a:off x="2664925" y="2908250"/>
              <a:ext cx="80850" cy="42775"/>
            </a:xfrm>
            <a:custGeom>
              <a:avLst/>
              <a:gdLst/>
              <a:ahLst/>
              <a:cxnLst/>
              <a:rect l="l" t="t" r="r" b="b"/>
              <a:pathLst>
                <a:path w="3234" h="1711" extrusionOk="0">
                  <a:moveTo>
                    <a:pt x="1617" y="0"/>
                  </a:moveTo>
                  <a:cubicBezTo>
                    <a:pt x="1241" y="0"/>
                    <a:pt x="865" y="88"/>
                    <a:pt x="577" y="263"/>
                  </a:cubicBezTo>
                  <a:cubicBezTo>
                    <a:pt x="1" y="589"/>
                    <a:pt x="1" y="1115"/>
                    <a:pt x="577" y="1466"/>
                  </a:cubicBezTo>
                  <a:cubicBezTo>
                    <a:pt x="865" y="1629"/>
                    <a:pt x="1248" y="1711"/>
                    <a:pt x="1627" y="1711"/>
                  </a:cubicBezTo>
                  <a:cubicBezTo>
                    <a:pt x="2006" y="1711"/>
                    <a:pt x="2382" y="1629"/>
                    <a:pt x="2657" y="1466"/>
                  </a:cubicBezTo>
                  <a:cubicBezTo>
                    <a:pt x="3234" y="1140"/>
                    <a:pt x="3234" y="589"/>
                    <a:pt x="2657" y="263"/>
                  </a:cubicBezTo>
                  <a:cubicBezTo>
                    <a:pt x="2369" y="88"/>
                    <a:pt x="1993" y="0"/>
                    <a:pt x="1617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1"/>
            <p:cNvSpPr/>
            <p:nvPr/>
          </p:nvSpPr>
          <p:spPr>
            <a:xfrm>
              <a:off x="4495775" y="2791550"/>
              <a:ext cx="80850" cy="42300"/>
            </a:xfrm>
            <a:custGeom>
              <a:avLst/>
              <a:gdLst/>
              <a:ahLst/>
              <a:cxnLst/>
              <a:rect l="l" t="t" r="r" b="b"/>
              <a:pathLst>
                <a:path w="3234" h="1692" extrusionOk="0">
                  <a:moveTo>
                    <a:pt x="1604" y="0"/>
                  </a:moveTo>
                  <a:cubicBezTo>
                    <a:pt x="1222" y="0"/>
                    <a:pt x="840" y="82"/>
                    <a:pt x="552" y="245"/>
                  </a:cubicBezTo>
                  <a:cubicBezTo>
                    <a:pt x="0" y="570"/>
                    <a:pt x="0" y="1097"/>
                    <a:pt x="577" y="1448"/>
                  </a:cubicBezTo>
                  <a:cubicBezTo>
                    <a:pt x="865" y="1610"/>
                    <a:pt x="1241" y="1692"/>
                    <a:pt x="1617" y="1692"/>
                  </a:cubicBezTo>
                  <a:cubicBezTo>
                    <a:pt x="1993" y="1692"/>
                    <a:pt x="2369" y="1610"/>
                    <a:pt x="2657" y="1448"/>
                  </a:cubicBezTo>
                  <a:cubicBezTo>
                    <a:pt x="3233" y="1122"/>
                    <a:pt x="3233" y="570"/>
                    <a:pt x="2657" y="245"/>
                  </a:cubicBezTo>
                  <a:cubicBezTo>
                    <a:pt x="2369" y="82"/>
                    <a:pt x="1986" y="0"/>
                    <a:pt x="1604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1"/>
            <p:cNvSpPr/>
            <p:nvPr/>
          </p:nvSpPr>
          <p:spPr>
            <a:xfrm>
              <a:off x="4506425" y="3600600"/>
              <a:ext cx="58925" cy="31350"/>
            </a:xfrm>
            <a:custGeom>
              <a:avLst/>
              <a:gdLst/>
              <a:ahLst/>
              <a:cxnLst/>
              <a:rect l="l" t="t" r="r" b="b"/>
              <a:pathLst>
                <a:path w="2357" h="1254" extrusionOk="0">
                  <a:moveTo>
                    <a:pt x="1178" y="0"/>
                  </a:moveTo>
                  <a:cubicBezTo>
                    <a:pt x="903" y="0"/>
                    <a:pt x="627" y="63"/>
                    <a:pt x="426" y="188"/>
                  </a:cubicBezTo>
                  <a:cubicBezTo>
                    <a:pt x="0" y="439"/>
                    <a:pt x="0" y="815"/>
                    <a:pt x="426" y="1066"/>
                  </a:cubicBezTo>
                  <a:cubicBezTo>
                    <a:pt x="639" y="1191"/>
                    <a:pt x="915" y="1254"/>
                    <a:pt x="1191" y="1254"/>
                  </a:cubicBezTo>
                  <a:cubicBezTo>
                    <a:pt x="1466" y="1254"/>
                    <a:pt x="1742" y="1191"/>
                    <a:pt x="1955" y="1066"/>
                  </a:cubicBezTo>
                  <a:cubicBezTo>
                    <a:pt x="2356" y="815"/>
                    <a:pt x="2356" y="439"/>
                    <a:pt x="1930" y="188"/>
                  </a:cubicBezTo>
                  <a:cubicBezTo>
                    <a:pt x="1730" y="63"/>
                    <a:pt x="1454" y="0"/>
                    <a:pt x="1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1"/>
            <p:cNvSpPr/>
            <p:nvPr/>
          </p:nvSpPr>
          <p:spPr>
            <a:xfrm>
              <a:off x="4498900" y="2812700"/>
              <a:ext cx="73950" cy="803275"/>
            </a:xfrm>
            <a:custGeom>
              <a:avLst/>
              <a:gdLst/>
              <a:ahLst/>
              <a:cxnLst/>
              <a:rect l="l" t="t" r="r" b="b"/>
              <a:pathLst>
                <a:path w="2958" h="32131" extrusionOk="0">
                  <a:moveTo>
                    <a:pt x="1" y="0"/>
                  </a:moveTo>
                  <a:lnTo>
                    <a:pt x="402" y="32131"/>
                  </a:lnTo>
                  <a:lnTo>
                    <a:pt x="2557" y="32131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1"/>
            <p:cNvSpPr/>
            <p:nvPr/>
          </p:nvSpPr>
          <p:spPr>
            <a:xfrm>
              <a:off x="3476350" y="3376200"/>
              <a:ext cx="80850" cy="42800"/>
            </a:xfrm>
            <a:custGeom>
              <a:avLst/>
              <a:gdLst/>
              <a:ahLst/>
              <a:cxnLst/>
              <a:rect l="l" t="t" r="r" b="b"/>
              <a:pathLst>
                <a:path w="3234" h="1712" extrusionOk="0">
                  <a:moveTo>
                    <a:pt x="1596" y="1"/>
                  </a:moveTo>
                  <a:cubicBezTo>
                    <a:pt x="1227" y="1"/>
                    <a:pt x="859" y="82"/>
                    <a:pt x="577" y="242"/>
                  </a:cubicBezTo>
                  <a:cubicBezTo>
                    <a:pt x="0" y="593"/>
                    <a:pt x="0" y="1119"/>
                    <a:pt x="577" y="1445"/>
                  </a:cubicBezTo>
                  <a:cubicBezTo>
                    <a:pt x="870" y="1624"/>
                    <a:pt x="1255" y="1711"/>
                    <a:pt x="1638" y="1711"/>
                  </a:cubicBezTo>
                  <a:cubicBezTo>
                    <a:pt x="2006" y="1711"/>
                    <a:pt x="2374" y="1630"/>
                    <a:pt x="2657" y="1470"/>
                  </a:cubicBezTo>
                  <a:cubicBezTo>
                    <a:pt x="3233" y="1119"/>
                    <a:pt x="3233" y="593"/>
                    <a:pt x="2657" y="267"/>
                  </a:cubicBezTo>
                  <a:cubicBezTo>
                    <a:pt x="2363" y="88"/>
                    <a:pt x="1979" y="1"/>
                    <a:pt x="1596" y="1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1"/>
            <p:cNvSpPr/>
            <p:nvPr/>
          </p:nvSpPr>
          <p:spPr>
            <a:xfrm>
              <a:off x="3487000" y="4185825"/>
              <a:ext cx="58925" cy="30875"/>
            </a:xfrm>
            <a:custGeom>
              <a:avLst/>
              <a:gdLst/>
              <a:ahLst/>
              <a:cxnLst/>
              <a:rect l="l" t="t" r="r" b="b"/>
              <a:pathLst>
                <a:path w="2357" h="1235" extrusionOk="0">
                  <a:moveTo>
                    <a:pt x="1191" y="0"/>
                  </a:moveTo>
                  <a:cubicBezTo>
                    <a:pt x="915" y="0"/>
                    <a:pt x="639" y="63"/>
                    <a:pt x="426" y="188"/>
                  </a:cubicBezTo>
                  <a:cubicBezTo>
                    <a:pt x="0" y="414"/>
                    <a:pt x="0" y="815"/>
                    <a:pt x="426" y="1065"/>
                  </a:cubicBezTo>
                  <a:cubicBezTo>
                    <a:pt x="639" y="1178"/>
                    <a:pt x="915" y="1234"/>
                    <a:pt x="1191" y="1234"/>
                  </a:cubicBezTo>
                  <a:cubicBezTo>
                    <a:pt x="1466" y="1234"/>
                    <a:pt x="1742" y="1178"/>
                    <a:pt x="1955" y="1065"/>
                  </a:cubicBezTo>
                  <a:cubicBezTo>
                    <a:pt x="2356" y="815"/>
                    <a:pt x="2356" y="414"/>
                    <a:pt x="1955" y="188"/>
                  </a:cubicBezTo>
                  <a:cubicBezTo>
                    <a:pt x="1742" y="63"/>
                    <a:pt x="1466" y="0"/>
                    <a:pt x="1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1"/>
            <p:cNvSpPr/>
            <p:nvPr/>
          </p:nvSpPr>
          <p:spPr>
            <a:xfrm>
              <a:off x="3480100" y="3397275"/>
              <a:ext cx="73325" cy="803925"/>
            </a:xfrm>
            <a:custGeom>
              <a:avLst/>
              <a:gdLst/>
              <a:ahLst/>
              <a:cxnLst/>
              <a:rect l="l" t="t" r="r" b="b"/>
              <a:pathLst>
                <a:path w="2933" h="32157" extrusionOk="0">
                  <a:moveTo>
                    <a:pt x="0" y="1"/>
                  </a:moveTo>
                  <a:lnTo>
                    <a:pt x="401" y="32156"/>
                  </a:lnTo>
                  <a:lnTo>
                    <a:pt x="2532" y="32156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1"/>
            <p:cNvSpPr/>
            <p:nvPr/>
          </p:nvSpPr>
          <p:spPr>
            <a:xfrm>
              <a:off x="3679975" y="2321625"/>
              <a:ext cx="80850" cy="42300"/>
            </a:xfrm>
            <a:custGeom>
              <a:avLst/>
              <a:gdLst/>
              <a:ahLst/>
              <a:cxnLst/>
              <a:rect l="l" t="t" r="r" b="b"/>
              <a:pathLst>
                <a:path w="3234" h="1692" extrusionOk="0">
                  <a:moveTo>
                    <a:pt x="1617" y="0"/>
                  </a:moveTo>
                  <a:cubicBezTo>
                    <a:pt x="1241" y="0"/>
                    <a:pt x="865" y="82"/>
                    <a:pt x="577" y="244"/>
                  </a:cubicBezTo>
                  <a:cubicBezTo>
                    <a:pt x="0" y="570"/>
                    <a:pt x="0" y="1122"/>
                    <a:pt x="577" y="1447"/>
                  </a:cubicBezTo>
                  <a:cubicBezTo>
                    <a:pt x="865" y="1610"/>
                    <a:pt x="1247" y="1692"/>
                    <a:pt x="1626" y="1692"/>
                  </a:cubicBezTo>
                  <a:cubicBezTo>
                    <a:pt x="2006" y="1692"/>
                    <a:pt x="2381" y="1610"/>
                    <a:pt x="2657" y="1447"/>
                  </a:cubicBezTo>
                  <a:cubicBezTo>
                    <a:pt x="3234" y="1122"/>
                    <a:pt x="3234" y="570"/>
                    <a:pt x="2657" y="244"/>
                  </a:cubicBezTo>
                  <a:cubicBezTo>
                    <a:pt x="2369" y="82"/>
                    <a:pt x="1993" y="0"/>
                    <a:pt x="1617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1"/>
            <p:cNvSpPr/>
            <p:nvPr/>
          </p:nvSpPr>
          <p:spPr>
            <a:xfrm>
              <a:off x="3691250" y="3130675"/>
              <a:ext cx="58925" cy="31350"/>
            </a:xfrm>
            <a:custGeom>
              <a:avLst/>
              <a:gdLst/>
              <a:ahLst/>
              <a:cxnLst/>
              <a:rect l="l" t="t" r="r" b="b"/>
              <a:pathLst>
                <a:path w="2357" h="1254" extrusionOk="0">
                  <a:moveTo>
                    <a:pt x="1166" y="0"/>
                  </a:moveTo>
                  <a:cubicBezTo>
                    <a:pt x="890" y="0"/>
                    <a:pt x="615" y="63"/>
                    <a:pt x="402" y="188"/>
                  </a:cubicBezTo>
                  <a:cubicBezTo>
                    <a:pt x="1" y="439"/>
                    <a:pt x="1" y="815"/>
                    <a:pt x="427" y="1066"/>
                  </a:cubicBezTo>
                  <a:cubicBezTo>
                    <a:pt x="627" y="1191"/>
                    <a:pt x="897" y="1254"/>
                    <a:pt x="1169" y="1254"/>
                  </a:cubicBezTo>
                  <a:cubicBezTo>
                    <a:pt x="1442" y="1254"/>
                    <a:pt x="1717" y="1191"/>
                    <a:pt x="1930" y="1066"/>
                  </a:cubicBezTo>
                  <a:cubicBezTo>
                    <a:pt x="2357" y="815"/>
                    <a:pt x="2357" y="439"/>
                    <a:pt x="1930" y="188"/>
                  </a:cubicBezTo>
                  <a:cubicBezTo>
                    <a:pt x="1717" y="63"/>
                    <a:pt x="1442" y="0"/>
                    <a:pt x="1166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1"/>
            <p:cNvSpPr/>
            <p:nvPr/>
          </p:nvSpPr>
          <p:spPr>
            <a:xfrm>
              <a:off x="3683725" y="2342750"/>
              <a:ext cx="73350" cy="803925"/>
            </a:xfrm>
            <a:custGeom>
              <a:avLst/>
              <a:gdLst/>
              <a:ahLst/>
              <a:cxnLst/>
              <a:rect l="l" t="t" r="r" b="b"/>
              <a:pathLst>
                <a:path w="2934" h="32157" extrusionOk="0">
                  <a:moveTo>
                    <a:pt x="1" y="1"/>
                  </a:moveTo>
                  <a:lnTo>
                    <a:pt x="402" y="32156"/>
                  </a:lnTo>
                  <a:lnTo>
                    <a:pt x="2557" y="32156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1"/>
            <p:cNvSpPr/>
            <p:nvPr/>
          </p:nvSpPr>
          <p:spPr>
            <a:xfrm>
              <a:off x="2401775" y="2627850"/>
              <a:ext cx="2445525" cy="999825"/>
            </a:xfrm>
            <a:custGeom>
              <a:avLst/>
              <a:gdLst/>
              <a:ahLst/>
              <a:cxnLst/>
              <a:rect l="l" t="t" r="r" b="b"/>
              <a:pathLst>
                <a:path w="97821" h="39993" extrusionOk="0">
                  <a:moveTo>
                    <a:pt x="97820" y="0"/>
                  </a:moveTo>
                  <a:cubicBezTo>
                    <a:pt x="97820" y="3685"/>
                    <a:pt x="95590" y="7194"/>
                    <a:pt x="91028" y="9800"/>
                  </a:cubicBezTo>
                  <a:lnTo>
                    <a:pt x="48898" y="34136"/>
                  </a:lnTo>
                  <a:cubicBezTo>
                    <a:pt x="44333" y="36771"/>
                    <a:pt x="38224" y="38062"/>
                    <a:pt x="31826" y="38062"/>
                  </a:cubicBezTo>
                  <a:cubicBezTo>
                    <a:pt x="24104" y="38062"/>
                    <a:pt x="15959" y="36180"/>
                    <a:pt x="9599" y="32507"/>
                  </a:cubicBezTo>
                  <a:cubicBezTo>
                    <a:pt x="3384" y="28923"/>
                    <a:pt x="126" y="24336"/>
                    <a:pt x="0" y="19950"/>
                  </a:cubicBezTo>
                  <a:lnTo>
                    <a:pt x="0" y="21855"/>
                  </a:lnTo>
                  <a:cubicBezTo>
                    <a:pt x="126" y="26241"/>
                    <a:pt x="3384" y="30828"/>
                    <a:pt x="9599" y="34437"/>
                  </a:cubicBezTo>
                  <a:cubicBezTo>
                    <a:pt x="15959" y="38110"/>
                    <a:pt x="24104" y="39992"/>
                    <a:pt x="31826" y="39992"/>
                  </a:cubicBezTo>
                  <a:cubicBezTo>
                    <a:pt x="38224" y="39992"/>
                    <a:pt x="44333" y="38700"/>
                    <a:pt x="48898" y="36066"/>
                  </a:cubicBezTo>
                  <a:lnTo>
                    <a:pt x="91028" y="11730"/>
                  </a:lnTo>
                  <a:cubicBezTo>
                    <a:pt x="95590" y="9098"/>
                    <a:pt x="97820" y="5589"/>
                    <a:pt x="97820" y="1905"/>
                  </a:cubicBezTo>
                  <a:lnTo>
                    <a:pt x="978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1"/>
            <p:cNvSpPr/>
            <p:nvPr/>
          </p:nvSpPr>
          <p:spPr>
            <a:xfrm>
              <a:off x="2399900" y="2168175"/>
              <a:ext cx="2448650" cy="1411875"/>
            </a:xfrm>
            <a:custGeom>
              <a:avLst/>
              <a:gdLst/>
              <a:ahLst/>
              <a:cxnLst/>
              <a:rect l="l" t="t" r="r" b="b"/>
              <a:pathLst>
                <a:path w="97946" h="56475" extrusionOk="0">
                  <a:moveTo>
                    <a:pt x="66095" y="0"/>
                  </a:moveTo>
                  <a:cubicBezTo>
                    <a:pt x="59697" y="0"/>
                    <a:pt x="53588" y="1292"/>
                    <a:pt x="49023" y="3926"/>
                  </a:cubicBezTo>
                  <a:lnTo>
                    <a:pt x="6892" y="28237"/>
                  </a:lnTo>
                  <a:cubicBezTo>
                    <a:pt x="2231" y="30944"/>
                    <a:pt x="0" y="34578"/>
                    <a:pt x="100" y="38363"/>
                  </a:cubicBezTo>
                  <a:cubicBezTo>
                    <a:pt x="251" y="42749"/>
                    <a:pt x="3484" y="47335"/>
                    <a:pt x="9725" y="50919"/>
                  </a:cubicBezTo>
                  <a:cubicBezTo>
                    <a:pt x="16085" y="54592"/>
                    <a:pt x="24221" y="56474"/>
                    <a:pt x="31937" y="56474"/>
                  </a:cubicBezTo>
                  <a:cubicBezTo>
                    <a:pt x="38329" y="56474"/>
                    <a:pt x="44433" y="55183"/>
                    <a:pt x="48998" y="52548"/>
                  </a:cubicBezTo>
                  <a:lnTo>
                    <a:pt x="91129" y="28237"/>
                  </a:lnTo>
                  <a:cubicBezTo>
                    <a:pt x="95690" y="25606"/>
                    <a:pt x="97921" y="22097"/>
                    <a:pt x="97921" y="18413"/>
                  </a:cubicBezTo>
                  <a:cubicBezTo>
                    <a:pt x="97946" y="13951"/>
                    <a:pt x="94687" y="9215"/>
                    <a:pt x="88321" y="5555"/>
                  </a:cubicBezTo>
                  <a:cubicBezTo>
                    <a:pt x="81961" y="1882"/>
                    <a:pt x="73817" y="0"/>
                    <a:pt x="66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1"/>
            <p:cNvSpPr/>
            <p:nvPr/>
          </p:nvSpPr>
          <p:spPr>
            <a:xfrm>
              <a:off x="4078475" y="2713700"/>
              <a:ext cx="456800" cy="264425"/>
            </a:xfrm>
            <a:custGeom>
              <a:avLst/>
              <a:gdLst/>
              <a:ahLst/>
              <a:cxnLst/>
              <a:rect l="l" t="t" r="r" b="b"/>
              <a:pathLst>
                <a:path w="18272" h="10577" extrusionOk="0">
                  <a:moveTo>
                    <a:pt x="17895" y="3659"/>
                  </a:moveTo>
                  <a:lnTo>
                    <a:pt x="11554" y="0"/>
                  </a:lnTo>
                  <a:lnTo>
                    <a:pt x="827" y="6191"/>
                  </a:lnTo>
                  <a:lnTo>
                    <a:pt x="0" y="6291"/>
                  </a:lnTo>
                  <a:lnTo>
                    <a:pt x="0" y="6516"/>
                  </a:lnTo>
                  <a:cubicBezTo>
                    <a:pt x="0" y="6617"/>
                    <a:pt x="51" y="6667"/>
                    <a:pt x="126" y="6717"/>
                  </a:cubicBezTo>
                  <a:lnTo>
                    <a:pt x="6592" y="10451"/>
                  </a:lnTo>
                  <a:cubicBezTo>
                    <a:pt x="6792" y="10577"/>
                    <a:pt x="7143" y="10552"/>
                    <a:pt x="7369" y="10426"/>
                  </a:cubicBezTo>
                  <a:lnTo>
                    <a:pt x="18071" y="4236"/>
                  </a:lnTo>
                  <a:cubicBezTo>
                    <a:pt x="18221" y="4161"/>
                    <a:pt x="18271" y="4060"/>
                    <a:pt x="18271" y="3960"/>
                  </a:cubicBezTo>
                  <a:lnTo>
                    <a:pt x="18271" y="3609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1"/>
            <p:cNvSpPr/>
            <p:nvPr/>
          </p:nvSpPr>
          <p:spPr>
            <a:xfrm>
              <a:off x="4009550" y="2481225"/>
              <a:ext cx="357800" cy="389750"/>
            </a:xfrm>
            <a:custGeom>
              <a:avLst/>
              <a:gdLst/>
              <a:ahLst/>
              <a:cxnLst/>
              <a:rect l="l" t="t" r="r" b="b"/>
              <a:pathLst>
                <a:path w="14312" h="15590" extrusionOk="0">
                  <a:moveTo>
                    <a:pt x="14311" y="8948"/>
                  </a:moveTo>
                  <a:lnTo>
                    <a:pt x="2757" y="15590"/>
                  </a:lnTo>
                  <a:lnTo>
                    <a:pt x="76" y="7069"/>
                  </a:lnTo>
                  <a:cubicBezTo>
                    <a:pt x="1" y="6818"/>
                    <a:pt x="76" y="6517"/>
                    <a:pt x="276" y="6392"/>
                  </a:cubicBezTo>
                  <a:lnTo>
                    <a:pt x="11179" y="101"/>
                  </a:lnTo>
                  <a:cubicBezTo>
                    <a:pt x="11379" y="1"/>
                    <a:pt x="11605" y="101"/>
                    <a:pt x="11680" y="3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1"/>
            <p:cNvSpPr/>
            <p:nvPr/>
          </p:nvSpPr>
          <p:spPr>
            <a:xfrm>
              <a:off x="4024600" y="2505675"/>
              <a:ext cx="327700" cy="344000"/>
            </a:xfrm>
            <a:custGeom>
              <a:avLst/>
              <a:gdLst/>
              <a:ahLst/>
              <a:cxnLst/>
              <a:rect l="l" t="t" r="r" b="b"/>
              <a:pathLst>
                <a:path w="13108" h="13760" extrusionOk="0">
                  <a:moveTo>
                    <a:pt x="13108" y="7594"/>
                  </a:moveTo>
                  <a:lnTo>
                    <a:pt x="2456" y="13760"/>
                  </a:lnTo>
                  <a:lnTo>
                    <a:pt x="0" y="6216"/>
                  </a:lnTo>
                  <a:lnTo>
                    <a:pt x="10777" y="0"/>
                  </a:ln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1"/>
            <p:cNvSpPr/>
            <p:nvPr/>
          </p:nvSpPr>
          <p:spPr>
            <a:xfrm>
              <a:off x="4078475" y="2704925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36"/>
                  </a:moveTo>
                  <a:lnTo>
                    <a:pt x="7369" y="10426"/>
                  </a:lnTo>
                  <a:cubicBezTo>
                    <a:pt x="7143" y="10552"/>
                    <a:pt x="6792" y="10577"/>
                    <a:pt x="6592" y="10451"/>
                  </a:cubicBezTo>
                  <a:lnTo>
                    <a:pt x="0" y="6642"/>
                  </a:lnTo>
                  <a:lnTo>
                    <a:pt x="11554" y="0"/>
                  </a:lnTo>
                  <a:lnTo>
                    <a:pt x="18146" y="3785"/>
                  </a:lnTo>
                  <a:cubicBezTo>
                    <a:pt x="18321" y="3910"/>
                    <a:pt x="18296" y="4111"/>
                    <a:pt x="18071" y="42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1"/>
            <p:cNvSpPr/>
            <p:nvPr/>
          </p:nvSpPr>
          <p:spPr>
            <a:xfrm>
              <a:off x="4078475" y="2704925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36"/>
                  </a:moveTo>
                  <a:lnTo>
                    <a:pt x="7369" y="10426"/>
                  </a:lnTo>
                  <a:cubicBezTo>
                    <a:pt x="7143" y="10552"/>
                    <a:pt x="6792" y="10577"/>
                    <a:pt x="6592" y="10451"/>
                  </a:cubicBezTo>
                  <a:lnTo>
                    <a:pt x="0" y="6642"/>
                  </a:lnTo>
                  <a:lnTo>
                    <a:pt x="11554" y="0"/>
                  </a:lnTo>
                  <a:lnTo>
                    <a:pt x="18146" y="3785"/>
                  </a:lnTo>
                  <a:cubicBezTo>
                    <a:pt x="18321" y="3910"/>
                    <a:pt x="18296" y="4111"/>
                    <a:pt x="18071" y="42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1"/>
            <p:cNvSpPr/>
            <p:nvPr/>
          </p:nvSpPr>
          <p:spPr>
            <a:xfrm>
              <a:off x="4107925" y="2721200"/>
              <a:ext cx="339000" cy="196150"/>
            </a:xfrm>
            <a:custGeom>
              <a:avLst/>
              <a:gdLst/>
              <a:ahLst/>
              <a:cxnLst/>
              <a:rect l="l" t="t" r="r" b="b"/>
              <a:pathLst>
                <a:path w="13560" h="7846" extrusionOk="0">
                  <a:moveTo>
                    <a:pt x="13559" y="1805"/>
                  </a:moveTo>
                  <a:lnTo>
                    <a:pt x="3108" y="7846"/>
                  </a:lnTo>
                  <a:lnTo>
                    <a:pt x="0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1"/>
            <p:cNvSpPr/>
            <p:nvPr/>
          </p:nvSpPr>
          <p:spPr>
            <a:xfrm>
              <a:off x="4303400" y="2834625"/>
              <a:ext cx="110950" cy="63925"/>
            </a:xfrm>
            <a:custGeom>
              <a:avLst/>
              <a:gdLst/>
              <a:ahLst/>
              <a:cxnLst/>
              <a:rect l="l" t="t" r="r" b="b"/>
              <a:pathLst>
                <a:path w="4438" h="2557" extrusionOk="0">
                  <a:moveTo>
                    <a:pt x="4287" y="1028"/>
                  </a:moveTo>
                  <a:lnTo>
                    <a:pt x="1805" y="2456"/>
                  </a:lnTo>
                  <a:cubicBezTo>
                    <a:pt x="1655" y="2532"/>
                    <a:pt x="1430" y="2557"/>
                    <a:pt x="1329" y="2481"/>
                  </a:cubicBezTo>
                  <a:lnTo>
                    <a:pt x="126" y="1805"/>
                  </a:lnTo>
                  <a:cubicBezTo>
                    <a:pt x="1" y="1730"/>
                    <a:pt x="26" y="1604"/>
                    <a:pt x="151" y="1529"/>
                  </a:cubicBezTo>
                  <a:lnTo>
                    <a:pt x="2658" y="75"/>
                  </a:lnTo>
                  <a:cubicBezTo>
                    <a:pt x="2783" y="0"/>
                    <a:pt x="3008" y="0"/>
                    <a:pt x="3134" y="50"/>
                  </a:cubicBezTo>
                  <a:lnTo>
                    <a:pt x="4312" y="752"/>
                  </a:lnTo>
                  <a:cubicBezTo>
                    <a:pt x="4437" y="827"/>
                    <a:pt x="4437" y="953"/>
                    <a:pt x="4287" y="10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1"/>
            <p:cNvSpPr/>
            <p:nvPr/>
          </p:nvSpPr>
          <p:spPr>
            <a:xfrm>
              <a:off x="2587225" y="3027600"/>
              <a:ext cx="314575" cy="339700"/>
            </a:xfrm>
            <a:custGeom>
              <a:avLst/>
              <a:gdLst/>
              <a:ahLst/>
              <a:cxnLst/>
              <a:rect l="l" t="t" r="r" b="b"/>
              <a:pathLst>
                <a:path w="12583" h="13588" extrusionOk="0">
                  <a:moveTo>
                    <a:pt x="5239" y="1"/>
                  </a:moveTo>
                  <a:cubicBezTo>
                    <a:pt x="5239" y="1"/>
                    <a:pt x="277" y="9249"/>
                    <a:pt x="1" y="9775"/>
                  </a:cubicBezTo>
                  <a:cubicBezTo>
                    <a:pt x="1" y="9775"/>
                    <a:pt x="7094" y="13334"/>
                    <a:pt x="7695" y="13585"/>
                  </a:cubicBezTo>
                  <a:cubicBezTo>
                    <a:pt x="7701" y="13587"/>
                    <a:pt x="7707" y="13588"/>
                    <a:pt x="7713" y="13588"/>
                  </a:cubicBezTo>
                  <a:cubicBezTo>
                    <a:pt x="8356" y="13588"/>
                    <a:pt x="12582" y="2407"/>
                    <a:pt x="12582" y="2407"/>
                  </a:cubicBezTo>
                  <a:lnTo>
                    <a:pt x="52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1"/>
            <p:cNvSpPr/>
            <p:nvPr/>
          </p:nvSpPr>
          <p:spPr>
            <a:xfrm>
              <a:off x="2975075" y="2666700"/>
              <a:ext cx="424850" cy="142250"/>
            </a:xfrm>
            <a:custGeom>
              <a:avLst/>
              <a:gdLst/>
              <a:ahLst/>
              <a:cxnLst/>
              <a:rect l="l" t="t" r="r" b="b"/>
              <a:pathLst>
                <a:path w="16994" h="5690" extrusionOk="0">
                  <a:moveTo>
                    <a:pt x="6016" y="0"/>
                  </a:moveTo>
                  <a:lnTo>
                    <a:pt x="1" y="4587"/>
                  </a:lnTo>
                  <a:lnTo>
                    <a:pt x="10703" y="5690"/>
                  </a:lnTo>
                  <a:lnTo>
                    <a:pt x="16993" y="953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1"/>
            <p:cNvSpPr/>
            <p:nvPr/>
          </p:nvSpPr>
          <p:spPr>
            <a:xfrm>
              <a:off x="2835350" y="3150550"/>
              <a:ext cx="323975" cy="186775"/>
            </a:xfrm>
            <a:custGeom>
              <a:avLst/>
              <a:gdLst/>
              <a:ahLst/>
              <a:cxnLst/>
              <a:rect l="l" t="t" r="r" b="b"/>
              <a:pathLst>
                <a:path w="12959" h="7471" extrusionOk="0">
                  <a:moveTo>
                    <a:pt x="7434" y="0"/>
                  </a:moveTo>
                  <a:cubicBezTo>
                    <a:pt x="7280" y="0"/>
                    <a:pt x="7118" y="37"/>
                    <a:pt x="6993" y="120"/>
                  </a:cubicBezTo>
                  <a:lnTo>
                    <a:pt x="176" y="4055"/>
                  </a:lnTo>
                  <a:cubicBezTo>
                    <a:pt x="151" y="4055"/>
                    <a:pt x="126" y="4080"/>
                    <a:pt x="76" y="4105"/>
                  </a:cubicBezTo>
                  <a:lnTo>
                    <a:pt x="1" y="4130"/>
                  </a:lnTo>
                  <a:lnTo>
                    <a:pt x="1" y="4306"/>
                  </a:lnTo>
                  <a:cubicBezTo>
                    <a:pt x="1" y="4381"/>
                    <a:pt x="51" y="4431"/>
                    <a:pt x="126" y="4481"/>
                  </a:cubicBezTo>
                  <a:lnTo>
                    <a:pt x="5164" y="7388"/>
                  </a:lnTo>
                  <a:cubicBezTo>
                    <a:pt x="5254" y="7445"/>
                    <a:pt x="5375" y="7471"/>
                    <a:pt x="5501" y="7471"/>
                  </a:cubicBezTo>
                  <a:cubicBezTo>
                    <a:pt x="5655" y="7471"/>
                    <a:pt x="5817" y="7432"/>
                    <a:pt x="5941" y="7363"/>
                  </a:cubicBezTo>
                  <a:lnTo>
                    <a:pt x="12758" y="3428"/>
                  </a:lnTo>
                  <a:cubicBezTo>
                    <a:pt x="12883" y="3353"/>
                    <a:pt x="12933" y="3278"/>
                    <a:pt x="12958" y="3178"/>
                  </a:cubicBezTo>
                  <a:lnTo>
                    <a:pt x="12958" y="3002"/>
                  </a:lnTo>
                  <a:lnTo>
                    <a:pt x="12858" y="3027"/>
                  </a:lnTo>
                  <a:cubicBezTo>
                    <a:pt x="12858" y="3002"/>
                    <a:pt x="12833" y="3002"/>
                    <a:pt x="12808" y="2977"/>
                  </a:cubicBezTo>
                  <a:lnTo>
                    <a:pt x="7770" y="70"/>
                  </a:lnTo>
                  <a:cubicBezTo>
                    <a:pt x="7680" y="25"/>
                    <a:pt x="7560" y="0"/>
                    <a:pt x="7434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1"/>
            <p:cNvSpPr/>
            <p:nvPr/>
          </p:nvSpPr>
          <p:spPr>
            <a:xfrm>
              <a:off x="2833475" y="3146475"/>
              <a:ext cx="327100" cy="186850"/>
            </a:xfrm>
            <a:custGeom>
              <a:avLst/>
              <a:gdLst/>
              <a:ahLst/>
              <a:cxnLst/>
              <a:rect l="l" t="t" r="r" b="b"/>
              <a:pathLst>
                <a:path w="13084" h="7474" extrusionOk="0">
                  <a:moveTo>
                    <a:pt x="7508" y="0"/>
                  </a:moveTo>
                  <a:cubicBezTo>
                    <a:pt x="7354" y="0"/>
                    <a:pt x="7192" y="39"/>
                    <a:pt x="7068" y="108"/>
                  </a:cubicBezTo>
                  <a:lnTo>
                    <a:pt x="251" y="4043"/>
                  </a:lnTo>
                  <a:cubicBezTo>
                    <a:pt x="26" y="4168"/>
                    <a:pt x="1" y="4368"/>
                    <a:pt x="201" y="4494"/>
                  </a:cubicBezTo>
                  <a:lnTo>
                    <a:pt x="5239" y="7401"/>
                  </a:lnTo>
                  <a:cubicBezTo>
                    <a:pt x="5333" y="7448"/>
                    <a:pt x="5462" y="7473"/>
                    <a:pt x="5594" y="7473"/>
                  </a:cubicBezTo>
                  <a:cubicBezTo>
                    <a:pt x="5743" y="7473"/>
                    <a:pt x="5897" y="7442"/>
                    <a:pt x="6016" y="7376"/>
                  </a:cubicBezTo>
                  <a:lnTo>
                    <a:pt x="12833" y="3441"/>
                  </a:lnTo>
                  <a:cubicBezTo>
                    <a:pt x="13058" y="3291"/>
                    <a:pt x="13083" y="3090"/>
                    <a:pt x="12883" y="2990"/>
                  </a:cubicBezTo>
                  <a:lnTo>
                    <a:pt x="7845" y="83"/>
                  </a:lnTo>
                  <a:cubicBezTo>
                    <a:pt x="7755" y="26"/>
                    <a:pt x="7634" y="0"/>
                    <a:pt x="75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1"/>
            <p:cNvSpPr/>
            <p:nvPr/>
          </p:nvSpPr>
          <p:spPr>
            <a:xfrm>
              <a:off x="2852900" y="3154175"/>
              <a:ext cx="293250" cy="169200"/>
            </a:xfrm>
            <a:custGeom>
              <a:avLst/>
              <a:gdLst/>
              <a:ahLst/>
              <a:cxnLst/>
              <a:rect l="l" t="t" r="r" b="b"/>
              <a:pathLst>
                <a:path w="11730" h="6768" extrusionOk="0">
                  <a:moveTo>
                    <a:pt x="6742" y="0"/>
                  </a:moveTo>
                  <a:lnTo>
                    <a:pt x="1" y="3885"/>
                  </a:lnTo>
                  <a:lnTo>
                    <a:pt x="4963" y="6767"/>
                  </a:lnTo>
                  <a:lnTo>
                    <a:pt x="11730" y="2857"/>
                  </a:lnTo>
                  <a:lnTo>
                    <a:pt x="67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1"/>
            <p:cNvSpPr/>
            <p:nvPr/>
          </p:nvSpPr>
          <p:spPr>
            <a:xfrm>
              <a:off x="2788375" y="2228725"/>
              <a:ext cx="448025" cy="428600"/>
            </a:xfrm>
            <a:custGeom>
              <a:avLst/>
              <a:gdLst/>
              <a:ahLst/>
              <a:cxnLst/>
              <a:rect l="l" t="t" r="r" b="b"/>
              <a:pathLst>
                <a:path w="17921" h="17144" extrusionOk="0">
                  <a:moveTo>
                    <a:pt x="3810" y="878"/>
                  </a:moveTo>
                  <a:cubicBezTo>
                    <a:pt x="6692" y="2156"/>
                    <a:pt x="6040" y="9800"/>
                    <a:pt x="8221" y="11730"/>
                  </a:cubicBezTo>
                  <a:cubicBezTo>
                    <a:pt x="9449" y="12808"/>
                    <a:pt x="15564" y="14211"/>
                    <a:pt x="17243" y="14236"/>
                  </a:cubicBezTo>
                  <a:cubicBezTo>
                    <a:pt x="17920" y="15615"/>
                    <a:pt x="16742" y="17143"/>
                    <a:pt x="16742" y="17143"/>
                  </a:cubicBezTo>
                  <a:cubicBezTo>
                    <a:pt x="6341" y="16291"/>
                    <a:pt x="5589" y="16041"/>
                    <a:pt x="3208" y="11830"/>
                  </a:cubicBezTo>
                  <a:cubicBezTo>
                    <a:pt x="1328" y="8547"/>
                    <a:pt x="0" y="0"/>
                    <a:pt x="3810" y="8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1"/>
            <p:cNvSpPr/>
            <p:nvPr/>
          </p:nvSpPr>
          <p:spPr>
            <a:xfrm>
              <a:off x="3187500" y="2590775"/>
              <a:ext cx="194250" cy="85000"/>
            </a:xfrm>
            <a:custGeom>
              <a:avLst/>
              <a:gdLst/>
              <a:ahLst/>
              <a:cxnLst/>
              <a:rect l="l" t="t" r="r" b="b"/>
              <a:pathLst>
                <a:path w="7770" h="3400" extrusionOk="0">
                  <a:moveTo>
                    <a:pt x="3514" y="0"/>
                  </a:moveTo>
                  <a:cubicBezTo>
                    <a:pt x="2502" y="0"/>
                    <a:pt x="953" y="180"/>
                    <a:pt x="953" y="180"/>
                  </a:cubicBezTo>
                  <a:cubicBezTo>
                    <a:pt x="301" y="531"/>
                    <a:pt x="0" y="1133"/>
                    <a:pt x="226" y="2135"/>
                  </a:cubicBezTo>
                  <a:cubicBezTo>
                    <a:pt x="226" y="2135"/>
                    <a:pt x="1604" y="2361"/>
                    <a:pt x="2983" y="2837"/>
                  </a:cubicBezTo>
                  <a:cubicBezTo>
                    <a:pt x="3912" y="3158"/>
                    <a:pt x="4443" y="3400"/>
                    <a:pt x="4767" y="3400"/>
                  </a:cubicBezTo>
                  <a:cubicBezTo>
                    <a:pt x="4923" y="3400"/>
                    <a:pt x="5031" y="3343"/>
                    <a:pt x="5113" y="3213"/>
                  </a:cubicBezTo>
                  <a:cubicBezTo>
                    <a:pt x="5389" y="2762"/>
                    <a:pt x="3434" y="2260"/>
                    <a:pt x="3434" y="2060"/>
                  </a:cubicBezTo>
                  <a:cubicBezTo>
                    <a:pt x="3434" y="2005"/>
                    <a:pt x="3491" y="1982"/>
                    <a:pt x="3583" y="1982"/>
                  </a:cubicBezTo>
                  <a:cubicBezTo>
                    <a:pt x="3825" y="1982"/>
                    <a:pt x="4310" y="2140"/>
                    <a:pt x="4637" y="2286"/>
                  </a:cubicBezTo>
                  <a:cubicBezTo>
                    <a:pt x="5031" y="2471"/>
                    <a:pt x="6367" y="2870"/>
                    <a:pt x="6784" y="2870"/>
                  </a:cubicBezTo>
                  <a:cubicBezTo>
                    <a:pt x="6818" y="2870"/>
                    <a:pt x="6846" y="2868"/>
                    <a:pt x="6867" y="2862"/>
                  </a:cubicBezTo>
                  <a:cubicBezTo>
                    <a:pt x="7770" y="2661"/>
                    <a:pt x="6692" y="1734"/>
                    <a:pt x="6366" y="1408"/>
                  </a:cubicBezTo>
                  <a:cubicBezTo>
                    <a:pt x="6015" y="1057"/>
                    <a:pt x="4812" y="331"/>
                    <a:pt x="4286" y="80"/>
                  </a:cubicBezTo>
                  <a:cubicBezTo>
                    <a:pt x="4151" y="22"/>
                    <a:pt x="3864" y="0"/>
                    <a:pt x="3514" y="0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1"/>
            <p:cNvSpPr/>
            <p:nvPr/>
          </p:nvSpPr>
          <p:spPr>
            <a:xfrm>
              <a:off x="3047775" y="2634500"/>
              <a:ext cx="59550" cy="72825"/>
            </a:xfrm>
            <a:custGeom>
              <a:avLst/>
              <a:gdLst/>
              <a:ahLst/>
              <a:cxnLst/>
              <a:rect l="l" t="t" r="r" b="b"/>
              <a:pathLst>
                <a:path w="2382" h="2913" extrusionOk="0">
                  <a:moveTo>
                    <a:pt x="2194" y="0"/>
                  </a:moveTo>
                  <a:cubicBezTo>
                    <a:pt x="2146" y="0"/>
                    <a:pt x="2097" y="19"/>
                    <a:pt x="2055" y="60"/>
                  </a:cubicBezTo>
                  <a:lnTo>
                    <a:pt x="50" y="2642"/>
                  </a:lnTo>
                  <a:cubicBezTo>
                    <a:pt x="0" y="2717"/>
                    <a:pt x="0" y="2817"/>
                    <a:pt x="75" y="2867"/>
                  </a:cubicBezTo>
                  <a:cubicBezTo>
                    <a:pt x="107" y="2899"/>
                    <a:pt x="143" y="2913"/>
                    <a:pt x="179" y="2913"/>
                  </a:cubicBezTo>
                  <a:cubicBezTo>
                    <a:pt x="230" y="2913"/>
                    <a:pt x="282" y="2886"/>
                    <a:pt x="326" y="2842"/>
                  </a:cubicBezTo>
                  <a:lnTo>
                    <a:pt x="2331" y="286"/>
                  </a:lnTo>
                  <a:cubicBezTo>
                    <a:pt x="2381" y="211"/>
                    <a:pt x="2381" y="110"/>
                    <a:pt x="2306" y="35"/>
                  </a:cubicBezTo>
                  <a:cubicBezTo>
                    <a:pt x="2272" y="13"/>
                    <a:pt x="2233" y="0"/>
                    <a:pt x="2194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1"/>
            <p:cNvSpPr/>
            <p:nvPr/>
          </p:nvSpPr>
          <p:spPr>
            <a:xfrm>
              <a:off x="3005150" y="2668575"/>
              <a:ext cx="60175" cy="25725"/>
            </a:xfrm>
            <a:custGeom>
              <a:avLst/>
              <a:gdLst/>
              <a:ahLst/>
              <a:cxnLst/>
              <a:rect l="l" t="t" r="r" b="b"/>
              <a:pathLst>
                <a:path w="2407" h="1029" extrusionOk="0">
                  <a:moveTo>
                    <a:pt x="1" y="1"/>
                  </a:moveTo>
                  <a:cubicBezTo>
                    <a:pt x="903" y="452"/>
                    <a:pt x="2407" y="176"/>
                    <a:pt x="2407" y="351"/>
                  </a:cubicBezTo>
                  <a:cubicBezTo>
                    <a:pt x="2407" y="502"/>
                    <a:pt x="2106" y="1028"/>
                    <a:pt x="1480" y="1028"/>
                  </a:cubicBezTo>
                  <a:cubicBezTo>
                    <a:pt x="853" y="102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1"/>
            <p:cNvSpPr/>
            <p:nvPr/>
          </p:nvSpPr>
          <p:spPr>
            <a:xfrm>
              <a:off x="2943125" y="2655425"/>
              <a:ext cx="163575" cy="109050"/>
            </a:xfrm>
            <a:custGeom>
              <a:avLst/>
              <a:gdLst/>
              <a:ahLst/>
              <a:cxnLst/>
              <a:rect l="l" t="t" r="r" b="b"/>
              <a:pathLst>
                <a:path w="6543" h="4362" extrusionOk="0">
                  <a:moveTo>
                    <a:pt x="1" y="1905"/>
                  </a:moveTo>
                  <a:cubicBezTo>
                    <a:pt x="527" y="1329"/>
                    <a:pt x="1855" y="0"/>
                    <a:pt x="2908" y="702"/>
                  </a:cubicBezTo>
                  <a:cubicBezTo>
                    <a:pt x="3961" y="1379"/>
                    <a:pt x="4662" y="1379"/>
                    <a:pt x="4988" y="1504"/>
                  </a:cubicBezTo>
                  <a:cubicBezTo>
                    <a:pt x="5339" y="978"/>
                    <a:pt x="5865" y="1379"/>
                    <a:pt x="6216" y="2131"/>
                  </a:cubicBezTo>
                  <a:cubicBezTo>
                    <a:pt x="6542" y="2882"/>
                    <a:pt x="4311" y="3785"/>
                    <a:pt x="3961" y="4085"/>
                  </a:cubicBezTo>
                  <a:cubicBezTo>
                    <a:pt x="3610" y="4361"/>
                    <a:pt x="1" y="3785"/>
                    <a:pt x="1" y="3785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1"/>
            <p:cNvSpPr/>
            <p:nvPr/>
          </p:nvSpPr>
          <p:spPr>
            <a:xfrm>
              <a:off x="2507650" y="2342125"/>
              <a:ext cx="458050" cy="449900"/>
            </a:xfrm>
            <a:custGeom>
              <a:avLst/>
              <a:gdLst/>
              <a:ahLst/>
              <a:cxnLst/>
              <a:rect l="l" t="t" r="r" b="b"/>
              <a:pathLst>
                <a:path w="18322" h="17996" extrusionOk="0">
                  <a:moveTo>
                    <a:pt x="3836" y="953"/>
                  </a:moveTo>
                  <a:cubicBezTo>
                    <a:pt x="6693" y="2357"/>
                    <a:pt x="7570" y="11204"/>
                    <a:pt x="9750" y="13309"/>
                  </a:cubicBezTo>
                  <a:cubicBezTo>
                    <a:pt x="10978" y="14487"/>
                    <a:pt x="15966" y="13535"/>
                    <a:pt x="17645" y="13585"/>
                  </a:cubicBezTo>
                  <a:cubicBezTo>
                    <a:pt x="18322" y="15064"/>
                    <a:pt x="17420" y="16868"/>
                    <a:pt x="17420" y="16868"/>
                  </a:cubicBezTo>
                  <a:cubicBezTo>
                    <a:pt x="7871" y="17996"/>
                    <a:pt x="5440" y="17745"/>
                    <a:pt x="3034" y="13159"/>
                  </a:cubicBezTo>
                  <a:cubicBezTo>
                    <a:pt x="1154" y="9575"/>
                    <a:pt x="1" y="1"/>
                    <a:pt x="3836" y="9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1"/>
            <p:cNvSpPr/>
            <p:nvPr/>
          </p:nvSpPr>
          <p:spPr>
            <a:xfrm>
              <a:off x="4457550" y="1745025"/>
              <a:ext cx="160425" cy="149125"/>
            </a:xfrm>
            <a:custGeom>
              <a:avLst/>
              <a:gdLst/>
              <a:ahLst/>
              <a:cxnLst/>
              <a:rect l="l" t="t" r="r" b="b"/>
              <a:pathLst>
                <a:path w="6417" h="5965" extrusionOk="0">
                  <a:moveTo>
                    <a:pt x="6141" y="3008"/>
                  </a:moveTo>
                  <a:cubicBezTo>
                    <a:pt x="5865" y="2080"/>
                    <a:pt x="5339" y="1203"/>
                    <a:pt x="4537" y="677"/>
                  </a:cubicBezTo>
                  <a:cubicBezTo>
                    <a:pt x="4311" y="551"/>
                    <a:pt x="4086" y="426"/>
                    <a:pt x="3860" y="326"/>
                  </a:cubicBezTo>
                  <a:cubicBezTo>
                    <a:pt x="3735" y="301"/>
                    <a:pt x="3635" y="251"/>
                    <a:pt x="3509" y="251"/>
                  </a:cubicBezTo>
                  <a:cubicBezTo>
                    <a:pt x="3434" y="251"/>
                    <a:pt x="3234" y="201"/>
                    <a:pt x="3158" y="251"/>
                  </a:cubicBezTo>
                  <a:cubicBezTo>
                    <a:pt x="3133" y="301"/>
                    <a:pt x="3133" y="376"/>
                    <a:pt x="3158" y="451"/>
                  </a:cubicBezTo>
                  <a:cubicBezTo>
                    <a:pt x="3259" y="652"/>
                    <a:pt x="3484" y="802"/>
                    <a:pt x="3710" y="902"/>
                  </a:cubicBezTo>
                  <a:cubicBezTo>
                    <a:pt x="4061" y="1128"/>
                    <a:pt x="4186" y="1429"/>
                    <a:pt x="4311" y="1779"/>
                  </a:cubicBezTo>
                  <a:cubicBezTo>
                    <a:pt x="3960" y="1429"/>
                    <a:pt x="3660" y="1053"/>
                    <a:pt x="3234" y="777"/>
                  </a:cubicBezTo>
                  <a:cubicBezTo>
                    <a:pt x="2807" y="501"/>
                    <a:pt x="2356" y="326"/>
                    <a:pt x="1905" y="150"/>
                  </a:cubicBezTo>
                  <a:cubicBezTo>
                    <a:pt x="1705" y="75"/>
                    <a:pt x="1479" y="0"/>
                    <a:pt x="1279" y="25"/>
                  </a:cubicBezTo>
                  <a:cubicBezTo>
                    <a:pt x="1028" y="75"/>
                    <a:pt x="928" y="276"/>
                    <a:pt x="1078" y="476"/>
                  </a:cubicBezTo>
                  <a:cubicBezTo>
                    <a:pt x="1228" y="652"/>
                    <a:pt x="1479" y="702"/>
                    <a:pt x="1655" y="827"/>
                  </a:cubicBezTo>
                  <a:cubicBezTo>
                    <a:pt x="1930" y="952"/>
                    <a:pt x="2156" y="1128"/>
                    <a:pt x="2381" y="1328"/>
                  </a:cubicBezTo>
                  <a:cubicBezTo>
                    <a:pt x="2482" y="1429"/>
                    <a:pt x="2582" y="1529"/>
                    <a:pt x="2657" y="1629"/>
                  </a:cubicBezTo>
                  <a:cubicBezTo>
                    <a:pt x="2732" y="1729"/>
                    <a:pt x="2782" y="1880"/>
                    <a:pt x="2883" y="1930"/>
                  </a:cubicBezTo>
                  <a:cubicBezTo>
                    <a:pt x="2632" y="1830"/>
                    <a:pt x="2381" y="1704"/>
                    <a:pt x="2131" y="1554"/>
                  </a:cubicBezTo>
                  <a:cubicBezTo>
                    <a:pt x="1905" y="1429"/>
                    <a:pt x="1680" y="1378"/>
                    <a:pt x="1454" y="1253"/>
                  </a:cubicBezTo>
                  <a:cubicBezTo>
                    <a:pt x="1254" y="1178"/>
                    <a:pt x="1078" y="1028"/>
                    <a:pt x="878" y="927"/>
                  </a:cubicBezTo>
                  <a:cubicBezTo>
                    <a:pt x="777" y="852"/>
                    <a:pt x="652" y="802"/>
                    <a:pt x="552" y="877"/>
                  </a:cubicBezTo>
                  <a:cubicBezTo>
                    <a:pt x="477" y="902"/>
                    <a:pt x="452" y="1003"/>
                    <a:pt x="452" y="1078"/>
                  </a:cubicBezTo>
                  <a:cubicBezTo>
                    <a:pt x="452" y="1178"/>
                    <a:pt x="477" y="1253"/>
                    <a:pt x="527" y="1328"/>
                  </a:cubicBezTo>
                  <a:cubicBezTo>
                    <a:pt x="652" y="1504"/>
                    <a:pt x="802" y="1679"/>
                    <a:pt x="1003" y="1779"/>
                  </a:cubicBezTo>
                  <a:cubicBezTo>
                    <a:pt x="1178" y="1855"/>
                    <a:pt x="1304" y="1980"/>
                    <a:pt x="1454" y="2105"/>
                  </a:cubicBezTo>
                  <a:cubicBezTo>
                    <a:pt x="1655" y="2231"/>
                    <a:pt x="1855" y="2381"/>
                    <a:pt x="2056" y="2531"/>
                  </a:cubicBezTo>
                  <a:cubicBezTo>
                    <a:pt x="2156" y="2607"/>
                    <a:pt x="2231" y="2682"/>
                    <a:pt x="2331" y="2782"/>
                  </a:cubicBezTo>
                  <a:cubicBezTo>
                    <a:pt x="2406" y="2832"/>
                    <a:pt x="2482" y="2982"/>
                    <a:pt x="2582" y="3033"/>
                  </a:cubicBezTo>
                  <a:cubicBezTo>
                    <a:pt x="2181" y="2807"/>
                    <a:pt x="1780" y="2581"/>
                    <a:pt x="1404" y="2331"/>
                  </a:cubicBezTo>
                  <a:cubicBezTo>
                    <a:pt x="1279" y="2231"/>
                    <a:pt x="1103" y="2155"/>
                    <a:pt x="1003" y="2030"/>
                  </a:cubicBezTo>
                  <a:cubicBezTo>
                    <a:pt x="853" y="1880"/>
                    <a:pt x="677" y="1779"/>
                    <a:pt x="452" y="1754"/>
                  </a:cubicBezTo>
                  <a:cubicBezTo>
                    <a:pt x="426" y="1754"/>
                    <a:pt x="351" y="1729"/>
                    <a:pt x="326" y="1754"/>
                  </a:cubicBezTo>
                  <a:cubicBezTo>
                    <a:pt x="251" y="1805"/>
                    <a:pt x="251" y="1880"/>
                    <a:pt x="251" y="1930"/>
                  </a:cubicBezTo>
                  <a:cubicBezTo>
                    <a:pt x="276" y="2005"/>
                    <a:pt x="301" y="2055"/>
                    <a:pt x="351" y="2105"/>
                  </a:cubicBezTo>
                  <a:cubicBezTo>
                    <a:pt x="577" y="2431"/>
                    <a:pt x="827" y="2707"/>
                    <a:pt x="1103" y="2982"/>
                  </a:cubicBezTo>
                  <a:cubicBezTo>
                    <a:pt x="1379" y="3208"/>
                    <a:pt x="1730" y="3534"/>
                    <a:pt x="2056" y="3609"/>
                  </a:cubicBezTo>
                  <a:cubicBezTo>
                    <a:pt x="1579" y="3509"/>
                    <a:pt x="1153" y="3308"/>
                    <a:pt x="802" y="2982"/>
                  </a:cubicBezTo>
                  <a:cubicBezTo>
                    <a:pt x="627" y="2832"/>
                    <a:pt x="452" y="2657"/>
                    <a:pt x="201" y="2632"/>
                  </a:cubicBezTo>
                  <a:cubicBezTo>
                    <a:pt x="151" y="2632"/>
                    <a:pt x="51" y="2632"/>
                    <a:pt x="25" y="2707"/>
                  </a:cubicBezTo>
                  <a:cubicBezTo>
                    <a:pt x="0" y="2757"/>
                    <a:pt x="25" y="2832"/>
                    <a:pt x="51" y="2907"/>
                  </a:cubicBezTo>
                  <a:cubicBezTo>
                    <a:pt x="301" y="3333"/>
                    <a:pt x="677" y="3835"/>
                    <a:pt x="1153" y="4035"/>
                  </a:cubicBezTo>
                  <a:cubicBezTo>
                    <a:pt x="1379" y="4160"/>
                    <a:pt x="1604" y="4361"/>
                    <a:pt x="1855" y="4486"/>
                  </a:cubicBezTo>
                  <a:cubicBezTo>
                    <a:pt x="2106" y="4662"/>
                    <a:pt x="2381" y="4787"/>
                    <a:pt x="2632" y="4962"/>
                  </a:cubicBezTo>
                  <a:cubicBezTo>
                    <a:pt x="3234" y="5313"/>
                    <a:pt x="3985" y="5689"/>
                    <a:pt x="4662" y="5890"/>
                  </a:cubicBezTo>
                  <a:cubicBezTo>
                    <a:pt x="4863" y="5940"/>
                    <a:pt x="5063" y="5965"/>
                    <a:pt x="5264" y="5965"/>
                  </a:cubicBezTo>
                  <a:cubicBezTo>
                    <a:pt x="5489" y="5965"/>
                    <a:pt x="5614" y="5915"/>
                    <a:pt x="5765" y="5764"/>
                  </a:cubicBezTo>
                  <a:cubicBezTo>
                    <a:pt x="6041" y="5539"/>
                    <a:pt x="6241" y="5188"/>
                    <a:pt x="6316" y="4837"/>
                  </a:cubicBezTo>
                  <a:cubicBezTo>
                    <a:pt x="6416" y="4386"/>
                    <a:pt x="6366" y="3960"/>
                    <a:pt x="6291" y="3509"/>
                  </a:cubicBezTo>
                  <a:cubicBezTo>
                    <a:pt x="6241" y="3358"/>
                    <a:pt x="6216" y="3183"/>
                    <a:pt x="6141" y="3008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1"/>
            <p:cNvSpPr/>
            <p:nvPr/>
          </p:nvSpPr>
          <p:spPr>
            <a:xfrm>
              <a:off x="4334125" y="1724975"/>
              <a:ext cx="120325" cy="162925"/>
            </a:xfrm>
            <a:custGeom>
              <a:avLst/>
              <a:gdLst/>
              <a:ahLst/>
              <a:cxnLst/>
              <a:rect l="l" t="t" r="r" b="b"/>
              <a:pathLst>
                <a:path w="4813" h="6517" extrusionOk="0">
                  <a:moveTo>
                    <a:pt x="4737" y="4185"/>
                  </a:moveTo>
                  <a:cubicBezTo>
                    <a:pt x="4536" y="3033"/>
                    <a:pt x="4261" y="1679"/>
                    <a:pt x="3559" y="727"/>
                  </a:cubicBezTo>
                  <a:cubicBezTo>
                    <a:pt x="3509" y="702"/>
                    <a:pt x="3484" y="652"/>
                    <a:pt x="3434" y="652"/>
                  </a:cubicBezTo>
                  <a:cubicBezTo>
                    <a:pt x="3333" y="602"/>
                    <a:pt x="3233" y="752"/>
                    <a:pt x="3233" y="877"/>
                  </a:cubicBezTo>
                  <a:cubicBezTo>
                    <a:pt x="3183" y="1203"/>
                    <a:pt x="3333" y="1529"/>
                    <a:pt x="3459" y="1855"/>
                  </a:cubicBezTo>
                  <a:cubicBezTo>
                    <a:pt x="3559" y="2206"/>
                    <a:pt x="3559" y="2607"/>
                    <a:pt x="3509" y="3008"/>
                  </a:cubicBezTo>
                  <a:cubicBezTo>
                    <a:pt x="3484" y="2982"/>
                    <a:pt x="3459" y="2957"/>
                    <a:pt x="3434" y="2907"/>
                  </a:cubicBezTo>
                  <a:cubicBezTo>
                    <a:pt x="2857" y="2155"/>
                    <a:pt x="2556" y="1103"/>
                    <a:pt x="2180" y="226"/>
                  </a:cubicBezTo>
                  <a:cubicBezTo>
                    <a:pt x="2130" y="125"/>
                    <a:pt x="2080" y="0"/>
                    <a:pt x="1955" y="0"/>
                  </a:cubicBezTo>
                  <a:cubicBezTo>
                    <a:pt x="1805" y="0"/>
                    <a:pt x="1729" y="201"/>
                    <a:pt x="1729" y="351"/>
                  </a:cubicBezTo>
                  <a:cubicBezTo>
                    <a:pt x="1754" y="1053"/>
                    <a:pt x="1880" y="1679"/>
                    <a:pt x="2206" y="2331"/>
                  </a:cubicBezTo>
                  <a:cubicBezTo>
                    <a:pt x="1880" y="1855"/>
                    <a:pt x="1629" y="1353"/>
                    <a:pt x="1429" y="827"/>
                  </a:cubicBezTo>
                  <a:cubicBezTo>
                    <a:pt x="1378" y="702"/>
                    <a:pt x="1303" y="551"/>
                    <a:pt x="1153" y="551"/>
                  </a:cubicBezTo>
                  <a:cubicBezTo>
                    <a:pt x="602" y="501"/>
                    <a:pt x="1303" y="2657"/>
                    <a:pt x="1404" y="2932"/>
                  </a:cubicBezTo>
                  <a:cubicBezTo>
                    <a:pt x="1128" y="2531"/>
                    <a:pt x="927" y="2055"/>
                    <a:pt x="827" y="1579"/>
                  </a:cubicBezTo>
                  <a:cubicBezTo>
                    <a:pt x="802" y="1479"/>
                    <a:pt x="777" y="1404"/>
                    <a:pt x="727" y="1303"/>
                  </a:cubicBezTo>
                  <a:cubicBezTo>
                    <a:pt x="677" y="1228"/>
                    <a:pt x="526" y="1128"/>
                    <a:pt x="426" y="1228"/>
                  </a:cubicBezTo>
                  <a:cubicBezTo>
                    <a:pt x="376" y="1303"/>
                    <a:pt x="351" y="1529"/>
                    <a:pt x="351" y="1629"/>
                  </a:cubicBezTo>
                  <a:cubicBezTo>
                    <a:pt x="301" y="1955"/>
                    <a:pt x="401" y="2281"/>
                    <a:pt x="501" y="2556"/>
                  </a:cubicBezTo>
                  <a:cubicBezTo>
                    <a:pt x="677" y="2982"/>
                    <a:pt x="927" y="3383"/>
                    <a:pt x="1053" y="3810"/>
                  </a:cubicBezTo>
                  <a:lnTo>
                    <a:pt x="326" y="2907"/>
                  </a:lnTo>
                  <a:cubicBezTo>
                    <a:pt x="276" y="2857"/>
                    <a:pt x="201" y="2782"/>
                    <a:pt x="125" y="2807"/>
                  </a:cubicBezTo>
                  <a:cubicBezTo>
                    <a:pt x="25" y="2807"/>
                    <a:pt x="0" y="2957"/>
                    <a:pt x="25" y="3058"/>
                  </a:cubicBezTo>
                  <a:cubicBezTo>
                    <a:pt x="251" y="3734"/>
                    <a:pt x="602" y="4386"/>
                    <a:pt x="1103" y="4937"/>
                  </a:cubicBezTo>
                  <a:cubicBezTo>
                    <a:pt x="1328" y="5213"/>
                    <a:pt x="1629" y="5414"/>
                    <a:pt x="1855" y="5689"/>
                  </a:cubicBezTo>
                  <a:cubicBezTo>
                    <a:pt x="2080" y="5940"/>
                    <a:pt x="2381" y="6165"/>
                    <a:pt x="2707" y="6291"/>
                  </a:cubicBezTo>
                  <a:cubicBezTo>
                    <a:pt x="3058" y="6441"/>
                    <a:pt x="3434" y="6516"/>
                    <a:pt x="3810" y="6491"/>
                  </a:cubicBezTo>
                  <a:cubicBezTo>
                    <a:pt x="4085" y="6466"/>
                    <a:pt x="4261" y="6391"/>
                    <a:pt x="4436" y="6165"/>
                  </a:cubicBezTo>
                  <a:cubicBezTo>
                    <a:pt x="4561" y="5990"/>
                    <a:pt x="4712" y="5739"/>
                    <a:pt x="4762" y="5489"/>
                  </a:cubicBezTo>
                  <a:cubicBezTo>
                    <a:pt x="4812" y="5063"/>
                    <a:pt x="4812" y="4637"/>
                    <a:pt x="4737" y="4185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1"/>
            <p:cNvSpPr/>
            <p:nvPr/>
          </p:nvSpPr>
          <p:spPr>
            <a:xfrm>
              <a:off x="4585375" y="1535100"/>
              <a:ext cx="270075" cy="468700"/>
            </a:xfrm>
            <a:custGeom>
              <a:avLst/>
              <a:gdLst/>
              <a:ahLst/>
              <a:cxnLst/>
              <a:rect l="l" t="t" r="r" b="b"/>
              <a:pathLst>
                <a:path w="10803" h="18748" extrusionOk="0">
                  <a:moveTo>
                    <a:pt x="1253" y="11179"/>
                  </a:moveTo>
                  <a:lnTo>
                    <a:pt x="5990" y="12808"/>
                  </a:lnTo>
                  <a:cubicBezTo>
                    <a:pt x="5514" y="6592"/>
                    <a:pt x="6617" y="1"/>
                    <a:pt x="9198" y="2357"/>
                  </a:cubicBezTo>
                  <a:cubicBezTo>
                    <a:pt x="10702" y="3735"/>
                    <a:pt x="10802" y="15314"/>
                    <a:pt x="9649" y="17044"/>
                  </a:cubicBezTo>
                  <a:cubicBezTo>
                    <a:pt x="8496" y="18748"/>
                    <a:pt x="3559" y="16292"/>
                    <a:pt x="100" y="14562"/>
                  </a:cubicBezTo>
                  <a:cubicBezTo>
                    <a:pt x="0" y="13059"/>
                    <a:pt x="1253" y="11179"/>
                    <a:pt x="1253" y="1117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1"/>
            <p:cNvSpPr/>
            <p:nvPr/>
          </p:nvSpPr>
          <p:spPr>
            <a:xfrm>
              <a:off x="2447500" y="2677350"/>
              <a:ext cx="261950" cy="288875"/>
            </a:xfrm>
            <a:custGeom>
              <a:avLst/>
              <a:gdLst/>
              <a:ahLst/>
              <a:cxnLst/>
              <a:rect l="l" t="t" r="r" b="b"/>
              <a:pathLst>
                <a:path w="10478" h="11555" extrusionOk="0">
                  <a:moveTo>
                    <a:pt x="2557" y="226"/>
                  </a:moveTo>
                  <a:cubicBezTo>
                    <a:pt x="3735" y="51"/>
                    <a:pt x="5339" y="0"/>
                    <a:pt x="6467" y="351"/>
                  </a:cubicBezTo>
                  <a:cubicBezTo>
                    <a:pt x="8372" y="903"/>
                    <a:pt x="9425" y="2131"/>
                    <a:pt x="9876" y="3935"/>
                  </a:cubicBezTo>
                  <a:cubicBezTo>
                    <a:pt x="10352" y="5765"/>
                    <a:pt x="10477" y="8797"/>
                    <a:pt x="9425" y="10502"/>
                  </a:cubicBezTo>
                  <a:cubicBezTo>
                    <a:pt x="8773" y="11554"/>
                    <a:pt x="7319" y="11354"/>
                    <a:pt x="6292" y="11078"/>
                  </a:cubicBezTo>
                  <a:cubicBezTo>
                    <a:pt x="5039" y="10752"/>
                    <a:pt x="3384" y="10201"/>
                    <a:pt x="2357" y="9424"/>
                  </a:cubicBezTo>
                  <a:cubicBezTo>
                    <a:pt x="928" y="8346"/>
                    <a:pt x="151" y="5965"/>
                    <a:pt x="76" y="4261"/>
                  </a:cubicBezTo>
                  <a:cubicBezTo>
                    <a:pt x="1" y="2782"/>
                    <a:pt x="753" y="527"/>
                    <a:pt x="2557" y="2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1"/>
            <p:cNvSpPr/>
            <p:nvPr/>
          </p:nvSpPr>
          <p:spPr>
            <a:xfrm>
              <a:off x="2445625" y="2635375"/>
              <a:ext cx="261950" cy="302650"/>
            </a:xfrm>
            <a:custGeom>
              <a:avLst/>
              <a:gdLst/>
              <a:ahLst/>
              <a:cxnLst/>
              <a:rect l="l" t="t" r="r" b="b"/>
              <a:pathLst>
                <a:path w="10478" h="12106" extrusionOk="0">
                  <a:moveTo>
                    <a:pt x="1154" y="2256"/>
                  </a:moveTo>
                  <a:cubicBezTo>
                    <a:pt x="1" y="3008"/>
                    <a:pt x="76" y="4737"/>
                    <a:pt x="151" y="5940"/>
                  </a:cubicBezTo>
                  <a:cubicBezTo>
                    <a:pt x="226" y="7644"/>
                    <a:pt x="1003" y="10025"/>
                    <a:pt x="2432" y="11103"/>
                  </a:cubicBezTo>
                  <a:cubicBezTo>
                    <a:pt x="3209" y="11705"/>
                    <a:pt x="3259" y="11780"/>
                    <a:pt x="4312" y="12106"/>
                  </a:cubicBezTo>
                  <a:cubicBezTo>
                    <a:pt x="4412" y="12055"/>
                    <a:pt x="4662" y="11905"/>
                    <a:pt x="4938" y="11705"/>
                  </a:cubicBezTo>
                  <a:cubicBezTo>
                    <a:pt x="5515" y="11253"/>
                    <a:pt x="5815" y="10502"/>
                    <a:pt x="5590" y="9800"/>
                  </a:cubicBezTo>
                  <a:cubicBezTo>
                    <a:pt x="5364" y="9098"/>
                    <a:pt x="5364" y="8271"/>
                    <a:pt x="5740" y="8070"/>
                  </a:cubicBezTo>
                  <a:cubicBezTo>
                    <a:pt x="6392" y="7720"/>
                    <a:pt x="6818" y="8948"/>
                    <a:pt x="6818" y="8948"/>
                  </a:cubicBezTo>
                  <a:cubicBezTo>
                    <a:pt x="7169" y="8822"/>
                    <a:pt x="7745" y="8396"/>
                    <a:pt x="7444" y="7644"/>
                  </a:cubicBezTo>
                  <a:cubicBezTo>
                    <a:pt x="7119" y="6918"/>
                    <a:pt x="7444" y="6141"/>
                    <a:pt x="7444" y="6141"/>
                  </a:cubicBezTo>
                  <a:cubicBezTo>
                    <a:pt x="8572" y="6166"/>
                    <a:pt x="9099" y="4612"/>
                    <a:pt x="9449" y="4411"/>
                  </a:cubicBezTo>
                  <a:cubicBezTo>
                    <a:pt x="10226" y="3985"/>
                    <a:pt x="10477" y="3810"/>
                    <a:pt x="10352" y="3083"/>
                  </a:cubicBezTo>
                  <a:cubicBezTo>
                    <a:pt x="10277" y="2607"/>
                    <a:pt x="10076" y="2131"/>
                    <a:pt x="9725" y="1805"/>
                  </a:cubicBezTo>
                  <a:cubicBezTo>
                    <a:pt x="9324" y="1429"/>
                    <a:pt x="7971" y="928"/>
                    <a:pt x="7444" y="802"/>
                  </a:cubicBezTo>
                  <a:cubicBezTo>
                    <a:pt x="4287" y="0"/>
                    <a:pt x="1855" y="577"/>
                    <a:pt x="1154" y="22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1"/>
            <p:cNvSpPr/>
            <p:nvPr/>
          </p:nvSpPr>
          <p:spPr>
            <a:xfrm>
              <a:off x="2268325" y="2903550"/>
              <a:ext cx="521950" cy="731225"/>
            </a:xfrm>
            <a:custGeom>
              <a:avLst/>
              <a:gdLst/>
              <a:ahLst/>
              <a:cxnLst/>
              <a:rect l="l" t="t" r="r" b="b"/>
              <a:pathLst>
                <a:path w="20878" h="29249" extrusionOk="0">
                  <a:moveTo>
                    <a:pt x="15263" y="2907"/>
                  </a:moveTo>
                  <a:cubicBezTo>
                    <a:pt x="12431" y="1855"/>
                    <a:pt x="9148" y="0"/>
                    <a:pt x="4586" y="3659"/>
                  </a:cubicBezTo>
                  <a:cubicBezTo>
                    <a:pt x="0" y="7318"/>
                    <a:pt x="1253" y="22181"/>
                    <a:pt x="2381" y="25564"/>
                  </a:cubicBezTo>
                  <a:cubicBezTo>
                    <a:pt x="3509" y="28973"/>
                    <a:pt x="11103" y="29248"/>
                    <a:pt x="13384" y="28948"/>
                  </a:cubicBezTo>
                  <a:cubicBezTo>
                    <a:pt x="15639" y="28647"/>
                    <a:pt x="13409" y="24737"/>
                    <a:pt x="14160" y="22131"/>
                  </a:cubicBezTo>
                  <a:cubicBezTo>
                    <a:pt x="14912" y="19549"/>
                    <a:pt x="20877" y="4988"/>
                    <a:pt x="15263" y="29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1"/>
            <p:cNvSpPr/>
            <p:nvPr/>
          </p:nvSpPr>
          <p:spPr>
            <a:xfrm>
              <a:off x="2551525" y="2936125"/>
              <a:ext cx="370950" cy="500025"/>
            </a:xfrm>
            <a:custGeom>
              <a:avLst/>
              <a:gdLst/>
              <a:ahLst/>
              <a:cxnLst/>
              <a:rect l="l" t="t" r="r" b="b"/>
              <a:pathLst>
                <a:path w="14838" h="20001" extrusionOk="0">
                  <a:moveTo>
                    <a:pt x="5439" y="2206"/>
                  </a:moveTo>
                  <a:cubicBezTo>
                    <a:pt x="6617" y="2933"/>
                    <a:pt x="9725" y="11980"/>
                    <a:pt x="9725" y="11980"/>
                  </a:cubicBezTo>
                  <a:lnTo>
                    <a:pt x="10828" y="4888"/>
                  </a:lnTo>
                  <a:cubicBezTo>
                    <a:pt x="10828" y="4888"/>
                    <a:pt x="13359" y="3685"/>
                    <a:pt x="14838" y="5289"/>
                  </a:cubicBezTo>
                  <a:cubicBezTo>
                    <a:pt x="13835" y="12156"/>
                    <a:pt x="13284" y="19198"/>
                    <a:pt x="10828" y="19599"/>
                  </a:cubicBezTo>
                  <a:cubicBezTo>
                    <a:pt x="8396" y="20000"/>
                    <a:pt x="4361" y="13484"/>
                    <a:pt x="2181" y="10301"/>
                  </a:cubicBezTo>
                  <a:cubicBezTo>
                    <a:pt x="0" y="7118"/>
                    <a:pt x="1805" y="0"/>
                    <a:pt x="5439" y="2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1"/>
            <p:cNvSpPr/>
            <p:nvPr/>
          </p:nvSpPr>
          <p:spPr>
            <a:xfrm>
              <a:off x="2873575" y="2904175"/>
              <a:ext cx="72700" cy="55775"/>
            </a:xfrm>
            <a:custGeom>
              <a:avLst/>
              <a:gdLst/>
              <a:ahLst/>
              <a:cxnLst/>
              <a:rect l="l" t="t" r="r" b="b"/>
              <a:pathLst>
                <a:path w="2908" h="2231" extrusionOk="0">
                  <a:moveTo>
                    <a:pt x="2908" y="0"/>
                  </a:moveTo>
                  <a:lnTo>
                    <a:pt x="2306" y="176"/>
                  </a:lnTo>
                  <a:lnTo>
                    <a:pt x="1" y="1905"/>
                  </a:lnTo>
                  <a:lnTo>
                    <a:pt x="176" y="2231"/>
                  </a:lnTo>
                  <a:lnTo>
                    <a:pt x="2632" y="401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1"/>
            <p:cNvSpPr/>
            <p:nvPr/>
          </p:nvSpPr>
          <p:spPr>
            <a:xfrm>
              <a:off x="2813425" y="2924850"/>
              <a:ext cx="134125" cy="169825"/>
            </a:xfrm>
            <a:custGeom>
              <a:avLst/>
              <a:gdLst/>
              <a:ahLst/>
              <a:cxnLst/>
              <a:rect l="l" t="t" r="r" b="b"/>
              <a:pathLst>
                <a:path w="5365" h="6793" extrusionOk="0">
                  <a:moveTo>
                    <a:pt x="878" y="5740"/>
                  </a:moveTo>
                  <a:cubicBezTo>
                    <a:pt x="878" y="5539"/>
                    <a:pt x="1" y="3359"/>
                    <a:pt x="352" y="2557"/>
                  </a:cubicBezTo>
                  <a:cubicBezTo>
                    <a:pt x="702" y="1755"/>
                    <a:pt x="1154" y="1228"/>
                    <a:pt x="1154" y="1228"/>
                  </a:cubicBezTo>
                  <a:cubicBezTo>
                    <a:pt x="1529" y="0"/>
                    <a:pt x="2582" y="126"/>
                    <a:pt x="3384" y="928"/>
                  </a:cubicBezTo>
                  <a:cubicBezTo>
                    <a:pt x="4211" y="1755"/>
                    <a:pt x="5364" y="3760"/>
                    <a:pt x="3885" y="5439"/>
                  </a:cubicBezTo>
                  <a:cubicBezTo>
                    <a:pt x="2306" y="6792"/>
                    <a:pt x="878" y="5740"/>
                    <a:pt x="878" y="57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1"/>
            <p:cNvSpPr/>
            <p:nvPr/>
          </p:nvSpPr>
          <p:spPr>
            <a:xfrm>
              <a:off x="2027075" y="3121575"/>
              <a:ext cx="414200" cy="794525"/>
            </a:xfrm>
            <a:custGeom>
              <a:avLst/>
              <a:gdLst/>
              <a:ahLst/>
              <a:cxnLst/>
              <a:rect l="l" t="t" r="r" b="b"/>
              <a:pathLst>
                <a:path w="16568" h="31781" extrusionOk="0">
                  <a:moveTo>
                    <a:pt x="3084" y="1"/>
                  </a:moveTo>
                  <a:cubicBezTo>
                    <a:pt x="3084" y="1"/>
                    <a:pt x="3084" y="26"/>
                    <a:pt x="3084" y="101"/>
                  </a:cubicBezTo>
                  <a:cubicBezTo>
                    <a:pt x="2181" y="26"/>
                    <a:pt x="1179" y="803"/>
                    <a:pt x="753" y="1856"/>
                  </a:cubicBezTo>
                  <a:cubicBezTo>
                    <a:pt x="1" y="3785"/>
                    <a:pt x="1003" y="24688"/>
                    <a:pt x="2808" y="24237"/>
                  </a:cubicBezTo>
                  <a:cubicBezTo>
                    <a:pt x="3359" y="24838"/>
                    <a:pt x="15841" y="31781"/>
                    <a:pt x="15841" y="31781"/>
                  </a:cubicBezTo>
                  <a:lnTo>
                    <a:pt x="16567" y="7745"/>
                  </a:lnTo>
                  <a:cubicBezTo>
                    <a:pt x="16567" y="7745"/>
                    <a:pt x="7745" y="126"/>
                    <a:pt x="3084" y="1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1"/>
            <p:cNvSpPr/>
            <p:nvPr/>
          </p:nvSpPr>
          <p:spPr>
            <a:xfrm>
              <a:off x="2353525" y="3285125"/>
              <a:ext cx="188625" cy="642250"/>
            </a:xfrm>
            <a:custGeom>
              <a:avLst/>
              <a:gdLst/>
              <a:ahLst/>
              <a:cxnLst/>
              <a:rect l="l" t="t" r="r" b="b"/>
              <a:pathLst>
                <a:path w="7545" h="25690" extrusionOk="0">
                  <a:moveTo>
                    <a:pt x="2783" y="25239"/>
                  </a:moveTo>
                  <a:cubicBezTo>
                    <a:pt x="1003" y="25690"/>
                    <a:pt x="1" y="4787"/>
                    <a:pt x="752" y="2858"/>
                  </a:cubicBezTo>
                  <a:cubicBezTo>
                    <a:pt x="1479" y="928"/>
                    <a:pt x="4186" y="0"/>
                    <a:pt x="4662" y="3158"/>
                  </a:cubicBezTo>
                  <a:cubicBezTo>
                    <a:pt x="5113" y="6316"/>
                    <a:pt x="7544" y="24061"/>
                    <a:pt x="2783" y="25239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1"/>
            <p:cNvSpPr/>
            <p:nvPr/>
          </p:nvSpPr>
          <p:spPr>
            <a:xfrm>
              <a:off x="3652400" y="2356550"/>
              <a:ext cx="60175" cy="25700"/>
            </a:xfrm>
            <a:custGeom>
              <a:avLst/>
              <a:gdLst/>
              <a:ahLst/>
              <a:cxnLst/>
              <a:rect l="l" t="t" r="r" b="b"/>
              <a:pathLst>
                <a:path w="2407" h="1028" extrusionOk="0">
                  <a:moveTo>
                    <a:pt x="1" y="0"/>
                  </a:moveTo>
                  <a:cubicBezTo>
                    <a:pt x="903" y="451"/>
                    <a:pt x="2407" y="176"/>
                    <a:pt x="2407" y="351"/>
                  </a:cubicBezTo>
                  <a:cubicBezTo>
                    <a:pt x="2407" y="527"/>
                    <a:pt x="2106" y="1028"/>
                    <a:pt x="1479" y="1028"/>
                  </a:cubicBezTo>
                  <a:cubicBezTo>
                    <a:pt x="853" y="102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1"/>
            <p:cNvSpPr/>
            <p:nvPr/>
          </p:nvSpPr>
          <p:spPr>
            <a:xfrm>
              <a:off x="3590375" y="2343375"/>
              <a:ext cx="163550" cy="109050"/>
            </a:xfrm>
            <a:custGeom>
              <a:avLst/>
              <a:gdLst/>
              <a:ahLst/>
              <a:cxnLst/>
              <a:rect l="l" t="t" r="r" b="b"/>
              <a:pathLst>
                <a:path w="6542" h="4362" extrusionOk="0">
                  <a:moveTo>
                    <a:pt x="0" y="1906"/>
                  </a:moveTo>
                  <a:cubicBezTo>
                    <a:pt x="502" y="1329"/>
                    <a:pt x="1830" y="1"/>
                    <a:pt x="2908" y="703"/>
                  </a:cubicBezTo>
                  <a:cubicBezTo>
                    <a:pt x="3960" y="1379"/>
                    <a:pt x="4637" y="1379"/>
                    <a:pt x="4988" y="1505"/>
                  </a:cubicBezTo>
                  <a:cubicBezTo>
                    <a:pt x="5339" y="978"/>
                    <a:pt x="5840" y="1379"/>
                    <a:pt x="6191" y="2131"/>
                  </a:cubicBezTo>
                  <a:cubicBezTo>
                    <a:pt x="6542" y="2883"/>
                    <a:pt x="4311" y="3811"/>
                    <a:pt x="3960" y="4086"/>
                  </a:cubicBezTo>
                  <a:cubicBezTo>
                    <a:pt x="3610" y="4362"/>
                    <a:pt x="0" y="3785"/>
                    <a:pt x="0" y="37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1"/>
            <p:cNvSpPr/>
            <p:nvPr/>
          </p:nvSpPr>
          <p:spPr>
            <a:xfrm>
              <a:off x="4332225" y="3053300"/>
              <a:ext cx="461200" cy="458050"/>
            </a:xfrm>
            <a:custGeom>
              <a:avLst/>
              <a:gdLst/>
              <a:ahLst/>
              <a:cxnLst/>
              <a:rect l="l" t="t" r="r" b="b"/>
              <a:pathLst>
                <a:path w="18448" h="18322" extrusionOk="0">
                  <a:moveTo>
                    <a:pt x="17169" y="3183"/>
                  </a:moveTo>
                  <a:cubicBezTo>
                    <a:pt x="17169" y="3183"/>
                    <a:pt x="7871" y="0"/>
                    <a:pt x="3936" y="476"/>
                  </a:cubicBezTo>
                  <a:cubicBezTo>
                    <a:pt x="1" y="953"/>
                    <a:pt x="878" y="17970"/>
                    <a:pt x="878" y="17970"/>
                  </a:cubicBezTo>
                  <a:cubicBezTo>
                    <a:pt x="878" y="17970"/>
                    <a:pt x="2958" y="18321"/>
                    <a:pt x="5038" y="17970"/>
                  </a:cubicBezTo>
                  <a:cubicBezTo>
                    <a:pt x="5916" y="13233"/>
                    <a:pt x="7344" y="8045"/>
                    <a:pt x="7344" y="8045"/>
                  </a:cubicBezTo>
                  <a:cubicBezTo>
                    <a:pt x="7344" y="8045"/>
                    <a:pt x="15891" y="10501"/>
                    <a:pt x="17169" y="9273"/>
                  </a:cubicBezTo>
                  <a:cubicBezTo>
                    <a:pt x="18447" y="8045"/>
                    <a:pt x="17169" y="3183"/>
                    <a:pt x="17169" y="318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1"/>
            <p:cNvSpPr/>
            <p:nvPr/>
          </p:nvSpPr>
          <p:spPr>
            <a:xfrm>
              <a:off x="4470075" y="3480600"/>
              <a:ext cx="480600" cy="277600"/>
            </a:xfrm>
            <a:custGeom>
              <a:avLst/>
              <a:gdLst/>
              <a:ahLst/>
              <a:cxnLst/>
              <a:rect l="l" t="t" r="r" b="b"/>
              <a:pathLst>
                <a:path w="19224" h="11104" extrusionOk="0">
                  <a:moveTo>
                    <a:pt x="1" y="7695"/>
                  </a:moveTo>
                  <a:cubicBezTo>
                    <a:pt x="1" y="7821"/>
                    <a:pt x="51" y="7921"/>
                    <a:pt x="151" y="8046"/>
                  </a:cubicBezTo>
                  <a:cubicBezTo>
                    <a:pt x="276" y="8196"/>
                    <a:pt x="477" y="8297"/>
                    <a:pt x="702" y="8372"/>
                  </a:cubicBezTo>
                  <a:cubicBezTo>
                    <a:pt x="1053" y="8472"/>
                    <a:pt x="1454" y="8472"/>
                    <a:pt x="1830" y="8372"/>
                  </a:cubicBezTo>
                  <a:lnTo>
                    <a:pt x="6392" y="7169"/>
                  </a:lnTo>
                  <a:cubicBezTo>
                    <a:pt x="7169" y="6968"/>
                    <a:pt x="8046" y="7219"/>
                    <a:pt x="8196" y="7695"/>
                  </a:cubicBezTo>
                  <a:lnTo>
                    <a:pt x="9199" y="10527"/>
                  </a:lnTo>
                  <a:cubicBezTo>
                    <a:pt x="9299" y="10878"/>
                    <a:pt x="9850" y="11104"/>
                    <a:pt x="10452" y="11104"/>
                  </a:cubicBezTo>
                  <a:cubicBezTo>
                    <a:pt x="10527" y="11104"/>
                    <a:pt x="10577" y="11104"/>
                    <a:pt x="10652" y="11104"/>
                  </a:cubicBezTo>
                  <a:cubicBezTo>
                    <a:pt x="11053" y="11079"/>
                    <a:pt x="11379" y="10928"/>
                    <a:pt x="11580" y="10728"/>
                  </a:cubicBezTo>
                  <a:cubicBezTo>
                    <a:pt x="11680" y="10653"/>
                    <a:pt x="11730" y="10552"/>
                    <a:pt x="11755" y="10452"/>
                  </a:cubicBezTo>
                  <a:lnTo>
                    <a:pt x="11755" y="10427"/>
                  </a:lnTo>
                  <a:cubicBezTo>
                    <a:pt x="11755" y="10377"/>
                    <a:pt x="11755" y="10327"/>
                    <a:pt x="11755" y="10277"/>
                  </a:cubicBezTo>
                  <a:lnTo>
                    <a:pt x="11354" y="8272"/>
                  </a:lnTo>
                  <a:lnTo>
                    <a:pt x="11204" y="7420"/>
                  </a:lnTo>
                  <a:cubicBezTo>
                    <a:pt x="11103" y="6918"/>
                    <a:pt x="11805" y="6517"/>
                    <a:pt x="12632" y="6567"/>
                  </a:cubicBezTo>
                  <a:lnTo>
                    <a:pt x="17670" y="6893"/>
                  </a:lnTo>
                  <a:cubicBezTo>
                    <a:pt x="17720" y="6893"/>
                    <a:pt x="17770" y="6893"/>
                    <a:pt x="17820" y="6893"/>
                  </a:cubicBezTo>
                  <a:cubicBezTo>
                    <a:pt x="18021" y="6893"/>
                    <a:pt x="18246" y="6868"/>
                    <a:pt x="18422" y="6818"/>
                  </a:cubicBezTo>
                  <a:cubicBezTo>
                    <a:pt x="18773" y="6718"/>
                    <a:pt x="19048" y="6517"/>
                    <a:pt x="19099" y="6267"/>
                  </a:cubicBezTo>
                  <a:cubicBezTo>
                    <a:pt x="19224" y="5866"/>
                    <a:pt x="18773" y="5490"/>
                    <a:pt x="18096" y="5415"/>
                  </a:cubicBezTo>
                  <a:lnTo>
                    <a:pt x="13159" y="4838"/>
                  </a:lnTo>
                  <a:cubicBezTo>
                    <a:pt x="12933" y="4813"/>
                    <a:pt x="12758" y="4763"/>
                    <a:pt x="12582" y="4688"/>
                  </a:cubicBezTo>
                  <a:cubicBezTo>
                    <a:pt x="12156" y="4487"/>
                    <a:pt x="11981" y="4136"/>
                    <a:pt x="12231" y="3810"/>
                  </a:cubicBezTo>
                  <a:lnTo>
                    <a:pt x="13986" y="1605"/>
                  </a:lnTo>
                  <a:lnTo>
                    <a:pt x="14337" y="1154"/>
                  </a:lnTo>
                  <a:cubicBezTo>
                    <a:pt x="14412" y="1079"/>
                    <a:pt x="14437" y="978"/>
                    <a:pt x="14462" y="903"/>
                  </a:cubicBezTo>
                  <a:cubicBezTo>
                    <a:pt x="14462" y="878"/>
                    <a:pt x="14462" y="853"/>
                    <a:pt x="14462" y="853"/>
                  </a:cubicBezTo>
                  <a:cubicBezTo>
                    <a:pt x="14462" y="577"/>
                    <a:pt x="14211" y="302"/>
                    <a:pt x="13760" y="176"/>
                  </a:cubicBezTo>
                  <a:cubicBezTo>
                    <a:pt x="13134" y="1"/>
                    <a:pt x="12382" y="126"/>
                    <a:pt x="12031" y="477"/>
                  </a:cubicBezTo>
                  <a:lnTo>
                    <a:pt x="9525" y="3008"/>
                  </a:lnTo>
                  <a:cubicBezTo>
                    <a:pt x="9124" y="3435"/>
                    <a:pt x="8146" y="3535"/>
                    <a:pt x="7545" y="3209"/>
                  </a:cubicBezTo>
                  <a:lnTo>
                    <a:pt x="3835" y="1254"/>
                  </a:lnTo>
                  <a:cubicBezTo>
                    <a:pt x="3585" y="1104"/>
                    <a:pt x="3259" y="1054"/>
                    <a:pt x="2958" y="1054"/>
                  </a:cubicBezTo>
                  <a:cubicBezTo>
                    <a:pt x="2632" y="1054"/>
                    <a:pt x="2281" y="1129"/>
                    <a:pt x="2031" y="1279"/>
                  </a:cubicBezTo>
                  <a:cubicBezTo>
                    <a:pt x="1755" y="1430"/>
                    <a:pt x="1630" y="1630"/>
                    <a:pt x="1655" y="1831"/>
                  </a:cubicBezTo>
                  <a:cubicBezTo>
                    <a:pt x="1655" y="2006"/>
                    <a:pt x="1780" y="2181"/>
                    <a:pt x="1981" y="2307"/>
                  </a:cubicBezTo>
                  <a:lnTo>
                    <a:pt x="2281" y="2482"/>
                  </a:lnTo>
                  <a:lnTo>
                    <a:pt x="5389" y="4437"/>
                  </a:lnTo>
                  <a:cubicBezTo>
                    <a:pt x="5941" y="4788"/>
                    <a:pt x="5790" y="5339"/>
                    <a:pt x="5088" y="5590"/>
                  </a:cubicBezTo>
                  <a:cubicBezTo>
                    <a:pt x="5088" y="5590"/>
                    <a:pt x="5063" y="5590"/>
                    <a:pt x="5063" y="5590"/>
                  </a:cubicBezTo>
                  <a:lnTo>
                    <a:pt x="652" y="7044"/>
                  </a:lnTo>
                  <a:cubicBezTo>
                    <a:pt x="251" y="7194"/>
                    <a:pt x="1" y="7445"/>
                    <a:pt x="1" y="769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1"/>
            <p:cNvSpPr/>
            <p:nvPr/>
          </p:nvSpPr>
          <p:spPr>
            <a:xfrm>
              <a:off x="4769575" y="3503175"/>
              <a:ext cx="62050" cy="94625"/>
            </a:xfrm>
            <a:custGeom>
              <a:avLst/>
              <a:gdLst/>
              <a:ahLst/>
              <a:cxnLst/>
              <a:rect l="l" t="t" r="r" b="b"/>
              <a:pathLst>
                <a:path w="2482" h="3785" extrusionOk="0">
                  <a:moveTo>
                    <a:pt x="602" y="3785"/>
                  </a:moveTo>
                  <a:lnTo>
                    <a:pt x="2357" y="1579"/>
                  </a:lnTo>
                  <a:cubicBezTo>
                    <a:pt x="2432" y="1504"/>
                    <a:pt x="2457" y="1404"/>
                    <a:pt x="2482" y="1329"/>
                  </a:cubicBezTo>
                  <a:lnTo>
                    <a:pt x="2482" y="0"/>
                  </a:lnTo>
                  <a:cubicBezTo>
                    <a:pt x="2457" y="75"/>
                    <a:pt x="2432" y="176"/>
                    <a:pt x="2357" y="251"/>
                  </a:cubicBezTo>
                  <a:lnTo>
                    <a:pt x="2006" y="702"/>
                  </a:lnTo>
                  <a:lnTo>
                    <a:pt x="251" y="2907"/>
                  </a:lnTo>
                  <a:cubicBezTo>
                    <a:pt x="1" y="3233"/>
                    <a:pt x="176" y="3584"/>
                    <a:pt x="602" y="378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1"/>
            <p:cNvSpPr/>
            <p:nvPr/>
          </p:nvSpPr>
          <p:spPr>
            <a:xfrm>
              <a:off x="4568450" y="3597150"/>
              <a:ext cx="25" cy="3150"/>
            </a:xfrm>
            <a:custGeom>
              <a:avLst/>
              <a:gdLst/>
              <a:ahLst/>
              <a:cxnLst/>
              <a:rect l="l" t="t" r="r" b="b"/>
              <a:pathLst>
                <a:path w="1" h="126" extrusionOk="0">
                  <a:moveTo>
                    <a:pt x="1" y="126"/>
                  </a:moveTo>
                  <a:cubicBezTo>
                    <a:pt x="1" y="101"/>
                    <a:pt x="1" y="76"/>
                    <a:pt x="1" y="76"/>
                  </a:cubicBezTo>
                  <a:cubicBezTo>
                    <a:pt x="1" y="51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1"/>
            <p:cNvSpPr/>
            <p:nvPr/>
          </p:nvSpPr>
          <p:spPr>
            <a:xfrm>
              <a:off x="4747650" y="3637250"/>
              <a:ext cx="199900" cy="50150"/>
            </a:xfrm>
            <a:custGeom>
              <a:avLst/>
              <a:gdLst/>
              <a:ahLst/>
              <a:cxnLst/>
              <a:rect l="l" t="t" r="r" b="b"/>
              <a:pathLst>
                <a:path w="7996" h="2006" extrusionOk="0">
                  <a:moveTo>
                    <a:pt x="101" y="1154"/>
                  </a:moveTo>
                  <a:lnTo>
                    <a:pt x="251" y="2006"/>
                  </a:lnTo>
                  <a:cubicBezTo>
                    <a:pt x="502" y="1780"/>
                    <a:pt x="1003" y="1605"/>
                    <a:pt x="1529" y="1655"/>
                  </a:cubicBezTo>
                  <a:lnTo>
                    <a:pt x="6567" y="1956"/>
                  </a:lnTo>
                  <a:cubicBezTo>
                    <a:pt x="6617" y="1956"/>
                    <a:pt x="6667" y="1981"/>
                    <a:pt x="6717" y="1981"/>
                  </a:cubicBezTo>
                  <a:cubicBezTo>
                    <a:pt x="7344" y="1981"/>
                    <a:pt x="7895" y="1705"/>
                    <a:pt x="7996" y="1329"/>
                  </a:cubicBezTo>
                  <a:lnTo>
                    <a:pt x="7996" y="1"/>
                  </a:lnTo>
                  <a:cubicBezTo>
                    <a:pt x="7945" y="251"/>
                    <a:pt x="7670" y="452"/>
                    <a:pt x="7319" y="552"/>
                  </a:cubicBezTo>
                  <a:cubicBezTo>
                    <a:pt x="7143" y="602"/>
                    <a:pt x="6918" y="627"/>
                    <a:pt x="6717" y="627"/>
                  </a:cubicBezTo>
                  <a:cubicBezTo>
                    <a:pt x="6667" y="627"/>
                    <a:pt x="6617" y="627"/>
                    <a:pt x="6567" y="627"/>
                  </a:cubicBezTo>
                  <a:lnTo>
                    <a:pt x="1529" y="301"/>
                  </a:lnTo>
                  <a:cubicBezTo>
                    <a:pt x="702" y="251"/>
                    <a:pt x="0" y="652"/>
                    <a:pt x="101" y="11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1"/>
            <p:cNvSpPr/>
            <p:nvPr/>
          </p:nvSpPr>
          <p:spPr>
            <a:xfrm>
              <a:off x="4684375" y="37287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25" y="151"/>
                    <a:pt x="25" y="76"/>
                    <a:pt x="0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1"/>
            <p:cNvSpPr/>
            <p:nvPr/>
          </p:nvSpPr>
          <p:spPr>
            <a:xfrm>
              <a:off x="4470075" y="3654800"/>
              <a:ext cx="293900" cy="137250"/>
            </a:xfrm>
            <a:custGeom>
              <a:avLst/>
              <a:gdLst/>
              <a:ahLst/>
              <a:cxnLst/>
              <a:rect l="l" t="t" r="r" b="b"/>
              <a:pathLst>
                <a:path w="11756" h="5490" extrusionOk="0">
                  <a:moveTo>
                    <a:pt x="1" y="727"/>
                  </a:moveTo>
                  <a:lnTo>
                    <a:pt x="1" y="2081"/>
                  </a:lnTo>
                  <a:cubicBezTo>
                    <a:pt x="1" y="2181"/>
                    <a:pt x="51" y="2306"/>
                    <a:pt x="151" y="2406"/>
                  </a:cubicBezTo>
                  <a:cubicBezTo>
                    <a:pt x="452" y="2757"/>
                    <a:pt x="1204" y="2908"/>
                    <a:pt x="1830" y="2732"/>
                  </a:cubicBezTo>
                  <a:lnTo>
                    <a:pt x="6392" y="1529"/>
                  </a:lnTo>
                  <a:cubicBezTo>
                    <a:pt x="7169" y="1329"/>
                    <a:pt x="8046" y="1579"/>
                    <a:pt x="8196" y="2056"/>
                  </a:cubicBezTo>
                  <a:lnTo>
                    <a:pt x="9199" y="4888"/>
                  </a:lnTo>
                  <a:cubicBezTo>
                    <a:pt x="9299" y="5239"/>
                    <a:pt x="9850" y="5489"/>
                    <a:pt x="10452" y="5489"/>
                  </a:cubicBezTo>
                  <a:cubicBezTo>
                    <a:pt x="10502" y="5489"/>
                    <a:pt x="10577" y="5464"/>
                    <a:pt x="10652" y="5464"/>
                  </a:cubicBezTo>
                  <a:cubicBezTo>
                    <a:pt x="11254" y="5414"/>
                    <a:pt x="11705" y="5138"/>
                    <a:pt x="11755" y="4787"/>
                  </a:cubicBezTo>
                  <a:lnTo>
                    <a:pt x="11755" y="4662"/>
                  </a:lnTo>
                  <a:lnTo>
                    <a:pt x="11755" y="3484"/>
                  </a:lnTo>
                  <a:cubicBezTo>
                    <a:pt x="11730" y="3584"/>
                    <a:pt x="11680" y="3685"/>
                    <a:pt x="11580" y="3760"/>
                  </a:cubicBezTo>
                  <a:cubicBezTo>
                    <a:pt x="11379" y="3960"/>
                    <a:pt x="11053" y="4111"/>
                    <a:pt x="10652" y="4136"/>
                  </a:cubicBezTo>
                  <a:cubicBezTo>
                    <a:pt x="10577" y="4136"/>
                    <a:pt x="10527" y="4136"/>
                    <a:pt x="10452" y="4136"/>
                  </a:cubicBezTo>
                  <a:cubicBezTo>
                    <a:pt x="9850" y="4136"/>
                    <a:pt x="9299" y="3910"/>
                    <a:pt x="9199" y="3559"/>
                  </a:cubicBezTo>
                  <a:lnTo>
                    <a:pt x="8196" y="727"/>
                  </a:lnTo>
                  <a:cubicBezTo>
                    <a:pt x="8046" y="251"/>
                    <a:pt x="7169" y="0"/>
                    <a:pt x="6392" y="201"/>
                  </a:cubicBezTo>
                  <a:lnTo>
                    <a:pt x="1830" y="1404"/>
                  </a:lnTo>
                  <a:cubicBezTo>
                    <a:pt x="1454" y="1504"/>
                    <a:pt x="1053" y="1504"/>
                    <a:pt x="702" y="1404"/>
                  </a:cubicBezTo>
                  <a:cubicBezTo>
                    <a:pt x="477" y="1329"/>
                    <a:pt x="276" y="1228"/>
                    <a:pt x="151" y="1078"/>
                  </a:cubicBezTo>
                  <a:cubicBezTo>
                    <a:pt x="51" y="953"/>
                    <a:pt x="1" y="853"/>
                    <a:pt x="1" y="727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1"/>
            <p:cNvSpPr/>
            <p:nvPr/>
          </p:nvSpPr>
          <p:spPr>
            <a:xfrm>
              <a:off x="4511425" y="3526350"/>
              <a:ext cx="107175" cy="94000"/>
            </a:xfrm>
            <a:custGeom>
              <a:avLst/>
              <a:gdLst/>
              <a:ahLst/>
              <a:cxnLst/>
              <a:rect l="l" t="t" r="r" b="b"/>
              <a:pathLst>
                <a:path w="4287" h="3760" extrusionOk="0">
                  <a:moveTo>
                    <a:pt x="1" y="1"/>
                  </a:moveTo>
                  <a:lnTo>
                    <a:pt x="1" y="1304"/>
                  </a:lnTo>
                  <a:cubicBezTo>
                    <a:pt x="1" y="1479"/>
                    <a:pt x="101" y="1655"/>
                    <a:pt x="327" y="1805"/>
                  </a:cubicBezTo>
                  <a:lnTo>
                    <a:pt x="3434" y="3760"/>
                  </a:lnTo>
                  <a:cubicBezTo>
                    <a:pt x="4136" y="3509"/>
                    <a:pt x="4287" y="2958"/>
                    <a:pt x="3735" y="2607"/>
                  </a:cubicBezTo>
                  <a:lnTo>
                    <a:pt x="627" y="652"/>
                  </a:lnTo>
                  <a:lnTo>
                    <a:pt x="327" y="477"/>
                  </a:lnTo>
                  <a:cubicBezTo>
                    <a:pt x="126" y="351"/>
                    <a:pt x="1" y="176"/>
                    <a:pt x="1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1"/>
            <p:cNvSpPr/>
            <p:nvPr/>
          </p:nvSpPr>
          <p:spPr>
            <a:xfrm>
              <a:off x="4471325" y="370242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51" y="1278"/>
                  </a:moveTo>
                  <a:cubicBezTo>
                    <a:pt x="76" y="1905"/>
                    <a:pt x="627" y="2381"/>
                    <a:pt x="1279" y="2331"/>
                  </a:cubicBezTo>
                  <a:cubicBezTo>
                    <a:pt x="1906" y="2306"/>
                    <a:pt x="2382" y="1755"/>
                    <a:pt x="2357" y="1128"/>
                  </a:cubicBezTo>
                  <a:cubicBezTo>
                    <a:pt x="2307" y="476"/>
                    <a:pt x="1755" y="0"/>
                    <a:pt x="1104" y="50"/>
                  </a:cubicBezTo>
                  <a:cubicBezTo>
                    <a:pt x="477" y="100"/>
                    <a:pt x="1" y="652"/>
                    <a:pt x="51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1"/>
            <p:cNvSpPr/>
            <p:nvPr/>
          </p:nvSpPr>
          <p:spPr>
            <a:xfrm>
              <a:off x="4701275" y="3774475"/>
              <a:ext cx="59550" cy="58925"/>
            </a:xfrm>
            <a:custGeom>
              <a:avLst/>
              <a:gdLst/>
              <a:ahLst/>
              <a:cxnLst/>
              <a:rect l="l" t="t" r="r" b="b"/>
              <a:pathLst>
                <a:path w="2382" h="2357" extrusionOk="0">
                  <a:moveTo>
                    <a:pt x="51" y="1254"/>
                  </a:moveTo>
                  <a:cubicBezTo>
                    <a:pt x="76" y="1880"/>
                    <a:pt x="627" y="2356"/>
                    <a:pt x="1279" y="2331"/>
                  </a:cubicBezTo>
                  <a:cubicBezTo>
                    <a:pt x="1906" y="2281"/>
                    <a:pt x="2382" y="1730"/>
                    <a:pt x="2357" y="1103"/>
                  </a:cubicBezTo>
                  <a:cubicBezTo>
                    <a:pt x="2307" y="477"/>
                    <a:pt x="1755" y="0"/>
                    <a:pt x="1104" y="25"/>
                  </a:cubicBezTo>
                  <a:cubicBezTo>
                    <a:pt x="477" y="76"/>
                    <a:pt x="1" y="627"/>
                    <a:pt x="5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1"/>
            <p:cNvSpPr/>
            <p:nvPr/>
          </p:nvSpPr>
          <p:spPr>
            <a:xfrm>
              <a:off x="4889250" y="3670450"/>
              <a:ext cx="60175" cy="59550"/>
            </a:xfrm>
            <a:custGeom>
              <a:avLst/>
              <a:gdLst/>
              <a:ahLst/>
              <a:cxnLst/>
              <a:rect l="l" t="t" r="r" b="b"/>
              <a:pathLst>
                <a:path w="2407" h="2382" extrusionOk="0">
                  <a:moveTo>
                    <a:pt x="51" y="1254"/>
                  </a:moveTo>
                  <a:cubicBezTo>
                    <a:pt x="101" y="1881"/>
                    <a:pt x="627" y="2382"/>
                    <a:pt x="1279" y="2332"/>
                  </a:cubicBezTo>
                  <a:cubicBezTo>
                    <a:pt x="1905" y="2282"/>
                    <a:pt x="2407" y="1730"/>
                    <a:pt x="2357" y="1104"/>
                  </a:cubicBezTo>
                  <a:cubicBezTo>
                    <a:pt x="2306" y="477"/>
                    <a:pt x="1755" y="1"/>
                    <a:pt x="1128" y="51"/>
                  </a:cubicBezTo>
                  <a:cubicBezTo>
                    <a:pt x="477" y="76"/>
                    <a:pt x="1" y="628"/>
                    <a:pt x="5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1"/>
            <p:cNvSpPr/>
            <p:nvPr/>
          </p:nvSpPr>
          <p:spPr>
            <a:xfrm>
              <a:off x="4784000" y="354952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50" y="1254"/>
                  </a:moveTo>
                  <a:cubicBezTo>
                    <a:pt x="75" y="1906"/>
                    <a:pt x="627" y="2382"/>
                    <a:pt x="1278" y="2332"/>
                  </a:cubicBezTo>
                  <a:cubicBezTo>
                    <a:pt x="1905" y="2282"/>
                    <a:pt x="2381" y="1755"/>
                    <a:pt x="2356" y="1104"/>
                  </a:cubicBezTo>
                  <a:cubicBezTo>
                    <a:pt x="2306" y="477"/>
                    <a:pt x="1755" y="1"/>
                    <a:pt x="1128" y="51"/>
                  </a:cubicBezTo>
                  <a:cubicBezTo>
                    <a:pt x="476" y="76"/>
                    <a:pt x="0" y="627"/>
                    <a:pt x="50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1"/>
            <p:cNvSpPr/>
            <p:nvPr/>
          </p:nvSpPr>
          <p:spPr>
            <a:xfrm>
              <a:off x="4500150" y="356207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51" y="1278"/>
                  </a:moveTo>
                  <a:cubicBezTo>
                    <a:pt x="76" y="1905"/>
                    <a:pt x="627" y="2381"/>
                    <a:pt x="1279" y="2331"/>
                  </a:cubicBezTo>
                  <a:cubicBezTo>
                    <a:pt x="1905" y="2306"/>
                    <a:pt x="2382" y="1755"/>
                    <a:pt x="2357" y="1128"/>
                  </a:cubicBezTo>
                  <a:cubicBezTo>
                    <a:pt x="2306" y="476"/>
                    <a:pt x="1755" y="0"/>
                    <a:pt x="1128" y="50"/>
                  </a:cubicBezTo>
                  <a:cubicBezTo>
                    <a:pt x="477" y="100"/>
                    <a:pt x="1" y="652"/>
                    <a:pt x="51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1"/>
            <p:cNvSpPr/>
            <p:nvPr/>
          </p:nvSpPr>
          <p:spPr>
            <a:xfrm>
              <a:off x="4661800" y="3372225"/>
              <a:ext cx="81500" cy="303275"/>
            </a:xfrm>
            <a:custGeom>
              <a:avLst/>
              <a:gdLst/>
              <a:ahLst/>
              <a:cxnLst/>
              <a:rect l="l" t="t" r="r" b="b"/>
              <a:pathLst>
                <a:path w="3260" h="12131" extrusionOk="0">
                  <a:moveTo>
                    <a:pt x="1" y="10602"/>
                  </a:moveTo>
                  <a:cubicBezTo>
                    <a:pt x="1" y="12130"/>
                    <a:pt x="3259" y="11830"/>
                    <a:pt x="3259" y="10602"/>
                  </a:cubicBezTo>
                  <a:lnTo>
                    <a:pt x="325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1"/>
            <p:cNvSpPr/>
            <p:nvPr/>
          </p:nvSpPr>
          <p:spPr>
            <a:xfrm>
              <a:off x="4357300" y="3252550"/>
              <a:ext cx="395375" cy="303275"/>
            </a:xfrm>
            <a:custGeom>
              <a:avLst/>
              <a:gdLst/>
              <a:ahLst/>
              <a:cxnLst/>
              <a:rect l="l" t="t" r="r" b="b"/>
              <a:pathLst>
                <a:path w="15815" h="12131" extrusionOk="0">
                  <a:moveTo>
                    <a:pt x="953" y="4737"/>
                  </a:moveTo>
                  <a:cubicBezTo>
                    <a:pt x="1780" y="5514"/>
                    <a:pt x="11680" y="10978"/>
                    <a:pt x="13509" y="11980"/>
                  </a:cubicBezTo>
                  <a:cubicBezTo>
                    <a:pt x="13760" y="12105"/>
                    <a:pt x="14036" y="12130"/>
                    <a:pt x="14261" y="11980"/>
                  </a:cubicBezTo>
                  <a:cubicBezTo>
                    <a:pt x="14261" y="11980"/>
                    <a:pt x="14261" y="11980"/>
                    <a:pt x="14261" y="11980"/>
                  </a:cubicBezTo>
                  <a:lnTo>
                    <a:pt x="14261" y="11980"/>
                  </a:lnTo>
                  <a:cubicBezTo>
                    <a:pt x="15289" y="11328"/>
                    <a:pt x="15815" y="8998"/>
                    <a:pt x="13810" y="7519"/>
                  </a:cubicBezTo>
                  <a:cubicBezTo>
                    <a:pt x="13234" y="7093"/>
                    <a:pt x="2707" y="0"/>
                    <a:pt x="1028" y="501"/>
                  </a:cubicBezTo>
                  <a:lnTo>
                    <a:pt x="1028" y="501"/>
                  </a:lnTo>
                  <a:cubicBezTo>
                    <a:pt x="1003" y="501"/>
                    <a:pt x="978" y="501"/>
                    <a:pt x="953" y="501"/>
                  </a:cubicBezTo>
                  <a:cubicBezTo>
                    <a:pt x="903" y="526"/>
                    <a:pt x="852" y="577"/>
                    <a:pt x="802" y="602"/>
                  </a:cubicBezTo>
                  <a:cubicBezTo>
                    <a:pt x="0" y="1278"/>
                    <a:pt x="101" y="3935"/>
                    <a:pt x="953" y="47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1"/>
            <p:cNvSpPr/>
            <p:nvPr/>
          </p:nvSpPr>
          <p:spPr>
            <a:xfrm>
              <a:off x="4382975" y="3075850"/>
              <a:ext cx="665450" cy="476225"/>
            </a:xfrm>
            <a:custGeom>
              <a:avLst/>
              <a:gdLst/>
              <a:ahLst/>
              <a:cxnLst/>
              <a:rect l="l" t="t" r="r" b="b"/>
              <a:pathLst>
                <a:path w="26618" h="19049" extrusionOk="0">
                  <a:moveTo>
                    <a:pt x="1" y="7569"/>
                  </a:moveTo>
                  <a:cubicBezTo>
                    <a:pt x="1680" y="7068"/>
                    <a:pt x="12207" y="14161"/>
                    <a:pt x="12783" y="14587"/>
                  </a:cubicBezTo>
                  <a:cubicBezTo>
                    <a:pt x="14788" y="16066"/>
                    <a:pt x="14262" y="18396"/>
                    <a:pt x="13234" y="19048"/>
                  </a:cubicBezTo>
                  <a:lnTo>
                    <a:pt x="24938" y="12281"/>
                  </a:lnTo>
                  <a:lnTo>
                    <a:pt x="25339" y="12031"/>
                  </a:lnTo>
                  <a:lnTo>
                    <a:pt x="25339" y="12031"/>
                  </a:lnTo>
                  <a:cubicBezTo>
                    <a:pt x="26267" y="11254"/>
                    <a:pt x="26618" y="9098"/>
                    <a:pt x="24738" y="7695"/>
                  </a:cubicBezTo>
                  <a:cubicBezTo>
                    <a:pt x="24161" y="7244"/>
                    <a:pt x="13384" y="0"/>
                    <a:pt x="11881" y="677"/>
                  </a:cubicBezTo>
                  <a:lnTo>
                    <a:pt x="11806" y="727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1"/>
            <p:cNvSpPr/>
            <p:nvPr/>
          </p:nvSpPr>
          <p:spPr>
            <a:xfrm>
              <a:off x="4056550" y="2804550"/>
              <a:ext cx="193625" cy="109675"/>
            </a:xfrm>
            <a:custGeom>
              <a:avLst/>
              <a:gdLst/>
              <a:ahLst/>
              <a:cxnLst/>
              <a:rect l="l" t="t" r="r" b="b"/>
              <a:pathLst>
                <a:path w="7745" h="4387" extrusionOk="0">
                  <a:moveTo>
                    <a:pt x="7193" y="2231"/>
                  </a:moveTo>
                  <a:cubicBezTo>
                    <a:pt x="7193" y="2231"/>
                    <a:pt x="6943" y="1429"/>
                    <a:pt x="6391" y="1003"/>
                  </a:cubicBezTo>
                  <a:cubicBezTo>
                    <a:pt x="5840" y="577"/>
                    <a:pt x="5013" y="0"/>
                    <a:pt x="4637" y="226"/>
                  </a:cubicBezTo>
                  <a:cubicBezTo>
                    <a:pt x="4236" y="451"/>
                    <a:pt x="5489" y="1429"/>
                    <a:pt x="5489" y="1429"/>
                  </a:cubicBezTo>
                  <a:cubicBezTo>
                    <a:pt x="4136" y="877"/>
                    <a:pt x="2857" y="777"/>
                    <a:pt x="2281" y="727"/>
                  </a:cubicBezTo>
                  <a:cubicBezTo>
                    <a:pt x="1704" y="702"/>
                    <a:pt x="0" y="1354"/>
                    <a:pt x="326" y="1880"/>
                  </a:cubicBezTo>
                  <a:cubicBezTo>
                    <a:pt x="677" y="2381"/>
                    <a:pt x="2030" y="3108"/>
                    <a:pt x="2607" y="3434"/>
                  </a:cubicBezTo>
                  <a:cubicBezTo>
                    <a:pt x="3183" y="3785"/>
                    <a:pt x="5038" y="4386"/>
                    <a:pt x="6391" y="4211"/>
                  </a:cubicBezTo>
                  <a:cubicBezTo>
                    <a:pt x="7745" y="4035"/>
                    <a:pt x="7193" y="2231"/>
                    <a:pt x="7193" y="22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1"/>
            <p:cNvSpPr/>
            <p:nvPr/>
          </p:nvSpPr>
          <p:spPr>
            <a:xfrm>
              <a:off x="4151775" y="3142900"/>
              <a:ext cx="619700" cy="481225"/>
            </a:xfrm>
            <a:custGeom>
              <a:avLst/>
              <a:gdLst/>
              <a:ahLst/>
              <a:cxnLst/>
              <a:rect l="l" t="t" r="r" b="b"/>
              <a:pathLst>
                <a:path w="24788" h="19249" extrusionOk="0">
                  <a:moveTo>
                    <a:pt x="24387" y="852"/>
                  </a:moveTo>
                  <a:cubicBezTo>
                    <a:pt x="24788" y="7118"/>
                    <a:pt x="17720" y="10075"/>
                    <a:pt x="7570" y="7243"/>
                  </a:cubicBezTo>
                  <a:cubicBezTo>
                    <a:pt x="7570" y="7243"/>
                    <a:pt x="6868" y="10125"/>
                    <a:pt x="4888" y="18822"/>
                  </a:cubicBezTo>
                  <a:cubicBezTo>
                    <a:pt x="2081" y="19248"/>
                    <a:pt x="302" y="18822"/>
                    <a:pt x="302" y="18822"/>
                  </a:cubicBezTo>
                  <a:cubicBezTo>
                    <a:pt x="302" y="18822"/>
                    <a:pt x="1" y="1830"/>
                    <a:pt x="4888" y="1078"/>
                  </a:cubicBezTo>
                  <a:cubicBezTo>
                    <a:pt x="9775" y="326"/>
                    <a:pt x="19575" y="226"/>
                    <a:pt x="19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1"/>
            <p:cNvSpPr/>
            <p:nvPr/>
          </p:nvSpPr>
          <p:spPr>
            <a:xfrm>
              <a:off x="4458175" y="2281975"/>
              <a:ext cx="261925" cy="288875"/>
            </a:xfrm>
            <a:custGeom>
              <a:avLst/>
              <a:gdLst/>
              <a:ahLst/>
              <a:cxnLst/>
              <a:rect l="l" t="t" r="r" b="b"/>
              <a:pathLst>
                <a:path w="10477" h="11555" extrusionOk="0">
                  <a:moveTo>
                    <a:pt x="7920" y="226"/>
                  </a:moveTo>
                  <a:cubicBezTo>
                    <a:pt x="6742" y="26"/>
                    <a:pt x="5138" y="1"/>
                    <a:pt x="4011" y="327"/>
                  </a:cubicBezTo>
                  <a:cubicBezTo>
                    <a:pt x="2106" y="903"/>
                    <a:pt x="1053" y="2106"/>
                    <a:pt x="602" y="3936"/>
                  </a:cubicBezTo>
                  <a:cubicBezTo>
                    <a:pt x="126" y="5740"/>
                    <a:pt x="0" y="8798"/>
                    <a:pt x="1053" y="10502"/>
                  </a:cubicBezTo>
                  <a:cubicBezTo>
                    <a:pt x="1705" y="11555"/>
                    <a:pt x="3158" y="11354"/>
                    <a:pt x="4186" y="11079"/>
                  </a:cubicBezTo>
                  <a:cubicBezTo>
                    <a:pt x="5439" y="10753"/>
                    <a:pt x="7093" y="10201"/>
                    <a:pt x="8121" y="9424"/>
                  </a:cubicBezTo>
                  <a:cubicBezTo>
                    <a:pt x="9549" y="8347"/>
                    <a:pt x="10301" y="5966"/>
                    <a:pt x="10402" y="4236"/>
                  </a:cubicBezTo>
                  <a:cubicBezTo>
                    <a:pt x="10477" y="2758"/>
                    <a:pt x="9725" y="527"/>
                    <a:pt x="7920" y="2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1"/>
            <p:cNvSpPr/>
            <p:nvPr/>
          </p:nvSpPr>
          <p:spPr>
            <a:xfrm>
              <a:off x="4460050" y="2240000"/>
              <a:ext cx="261925" cy="302650"/>
            </a:xfrm>
            <a:custGeom>
              <a:avLst/>
              <a:gdLst/>
              <a:ahLst/>
              <a:cxnLst/>
              <a:rect l="l" t="t" r="r" b="b"/>
              <a:pathLst>
                <a:path w="10477" h="12106" extrusionOk="0">
                  <a:moveTo>
                    <a:pt x="9324" y="2231"/>
                  </a:moveTo>
                  <a:cubicBezTo>
                    <a:pt x="10477" y="3008"/>
                    <a:pt x="10377" y="4737"/>
                    <a:pt x="10327" y="5915"/>
                  </a:cubicBezTo>
                  <a:cubicBezTo>
                    <a:pt x="10226" y="7645"/>
                    <a:pt x="9474" y="10026"/>
                    <a:pt x="8046" y="11103"/>
                  </a:cubicBezTo>
                  <a:cubicBezTo>
                    <a:pt x="7244" y="11705"/>
                    <a:pt x="7219" y="11780"/>
                    <a:pt x="6141" y="12106"/>
                  </a:cubicBezTo>
                  <a:cubicBezTo>
                    <a:pt x="6066" y="12056"/>
                    <a:pt x="5815" y="11880"/>
                    <a:pt x="5540" y="11680"/>
                  </a:cubicBezTo>
                  <a:cubicBezTo>
                    <a:pt x="4938" y="11254"/>
                    <a:pt x="4662" y="10477"/>
                    <a:pt x="4888" y="9775"/>
                  </a:cubicBezTo>
                  <a:cubicBezTo>
                    <a:pt x="5088" y="9098"/>
                    <a:pt x="5113" y="8271"/>
                    <a:pt x="4738" y="8046"/>
                  </a:cubicBezTo>
                  <a:cubicBezTo>
                    <a:pt x="4086" y="7695"/>
                    <a:pt x="3660" y="8948"/>
                    <a:pt x="3660" y="8948"/>
                  </a:cubicBezTo>
                  <a:cubicBezTo>
                    <a:pt x="3284" y="8798"/>
                    <a:pt x="2732" y="8372"/>
                    <a:pt x="3033" y="7645"/>
                  </a:cubicBezTo>
                  <a:cubicBezTo>
                    <a:pt x="3359" y="6918"/>
                    <a:pt x="3033" y="6141"/>
                    <a:pt x="3033" y="6141"/>
                  </a:cubicBezTo>
                  <a:cubicBezTo>
                    <a:pt x="1905" y="6166"/>
                    <a:pt x="1379" y="4612"/>
                    <a:pt x="1028" y="4412"/>
                  </a:cubicBezTo>
                  <a:cubicBezTo>
                    <a:pt x="251" y="3986"/>
                    <a:pt x="1" y="3810"/>
                    <a:pt x="126" y="3083"/>
                  </a:cubicBezTo>
                  <a:cubicBezTo>
                    <a:pt x="201" y="2607"/>
                    <a:pt x="402" y="2131"/>
                    <a:pt x="753" y="1805"/>
                  </a:cubicBezTo>
                  <a:cubicBezTo>
                    <a:pt x="1154" y="1429"/>
                    <a:pt x="2507" y="928"/>
                    <a:pt x="3033" y="778"/>
                  </a:cubicBezTo>
                  <a:cubicBezTo>
                    <a:pt x="6166" y="1"/>
                    <a:pt x="8597" y="552"/>
                    <a:pt x="9324" y="223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1"/>
            <p:cNvSpPr/>
            <p:nvPr/>
          </p:nvSpPr>
          <p:spPr>
            <a:xfrm>
              <a:off x="4382975" y="2480600"/>
              <a:ext cx="493150" cy="758175"/>
            </a:xfrm>
            <a:custGeom>
              <a:avLst/>
              <a:gdLst/>
              <a:ahLst/>
              <a:cxnLst/>
              <a:rect l="l" t="t" r="r" b="b"/>
              <a:pathLst>
                <a:path w="19726" h="30327" extrusionOk="0">
                  <a:moveTo>
                    <a:pt x="4913" y="3986"/>
                  </a:moveTo>
                  <a:cubicBezTo>
                    <a:pt x="7369" y="2281"/>
                    <a:pt x="10577" y="1"/>
                    <a:pt x="15164" y="3685"/>
                  </a:cubicBezTo>
                  <a:cubicBezTo>
                    <a:pt x="19725" y="7344"/>
                    <a:pt x="19400" y="23259"/>
                    <a:pt x="18272" y="26668"/>
                  </a:cubicBezTo>
                  <a:cubicBezTo>
                    <a:pt x="17144" y="30051"/>
                    <a:pt x="9550" y="30327"/>
                    <a:pt x="7269" y="30026"/>
                  </a:cubicBezTo>
                  <a:cubicBezTo>
                    <a:pt x="5013" y="29725"/>
                    <a:pt x="7244" y="25815"/>
                    <a:pt x="6492" y="23234"/>
                  </a:cubicBezTo>
                  <a:cubicBezTo>
                    <a:pt x="5740" y="20627"/>
                    <a:pt x="1" y="7444"/>
                    <a:pt x="4913" y="39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1"/>
            <p:cNvSpPr/>
            <p:nvPr/>
          </p:nvSpPr>
          <p:spPr>
            <a:xfrm>
              <a:off x="4455675" y="2611550"/>
              <a:ext cx="160425" cy="339000"/>
            </a:xfrm>
            <a:custGeom>
              <a:avLst/>
              <a:gdLst/>
              <a:ahLst/>
              <a:cxnLst/>
              <a:rect l="l" t="t" r="r" b="b"/>
              <a:pathLst>
                <a:path w="6417" h="13560" extrusionOk="0">
                  <a:moveTo>
                    <a:pt x="978" y="2206"/>
                  </a:moveTo>
                  <a:cubicBezTo>
                    <a:pt x="727" y="2357"/>
                    <a:pt x="401" y="2883"/>
                    <a:pt x="50" y="3635"/>
                  </a:cubicBezTo>
                  <a:cubicBezTo>
                    <a:pt x="0" y="6743"/>
                    <a:pt x="1053" y="10577"/>
                    <a:pt x="2055" y="13560"/>
                  </a:cubicBezTo>
                  <a:cubicBezTo>
                    <a:pt x="2807" y="12432"/>
                    <a:pt x="3559" y="11279"/>
                    <a:pt x="4236" y="10302"/>
                  </a:cubicBezTo>
                  <a:cubicBezTo>
                    <a:pt x="6416" y="7119"/>
                    <a:pt x="4612" y="1"/>
                    <a:pt x="978" y="22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1"/>
            <p:cNvSpPr/>
            <p:nvPr/>
          </p:nvSpPr>
          <p:spPr>
            <a:xfrm>
              <a:off x="4726350" y="2725600"/>
              <a:ext cx="414175" cy="794500"/>
            </a:xfrm>
            <a:custGeom>
              <a:avLst/>
              <a:gdLst/>
              <a:ahLst/>
              <a:cxnLst/>
              <a:rect l="l" t="t" r="r" b="b"/>
              <a:pathLst>
                <a:path w="16567" h="31780" extrusionOk="0">
                  <a:moveTo>
                    <a:pt x="13459" y="0"/>
                  </a:moveTo>
                  <a:cubicBezTo>
                    <a:pt x="13459" y="0"/>
                    <a:pt x="13459" y="50"/>
                    <a:pt x="13459" y="126"/>
                  </a:cubicBezTo>
                  <a:cubicBezTo>
                    <a:pt x="14386" y="50"/>
                    <a:pt x="15389" y="802"/>
                    <a:pt x="15815" y="1880"/>
                  </a:cubicBezTo>
                  <a:cubicBezTo>
                    <a:pt x="16567" y="3785"/>
                    <a:pt x="15564" y="24712"/>
                    <a:pt x="13760" y="24261"/>
                  </a:cubicBezTo>
                  <a:cubicBezTo>
                    <a:pt x="13183" y="24863"/>
                    <a:pt x="702" y="31780"/>
                    <a:pt x="702" y="31780"/>
                  </a:cubicBezTo>
                  <a:lnTo>
                    <a:pt x="0" y="7770"/>
                  </a:lnTo>
                  <a:cubicBezTo>
                    <a:pt x="0" y="7770"/>
                    <a:pt x="8797" y="126"/>
                    <a:pt x="13459" y="0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1"/>
            <p:cNvSpPr/>
            <p:nvPr/>
          </p:nvSpPr>
          <p:spPr>
            <a:xfrm>
              <a:off x="4625475" y="2889750"/>
              <a:ext cx="188625" cy="641650"/>
            </a:xfrm>
            <a:custGeom>
              <a:avLst/>
              <a:gdLst/>
              <a:ahLst/>
              <a:cxnLst/>
              <a:rect l="l" t="t" r="r" b="b"/>
              <a:pathLst>
                <a:path w="7545" h="25666" extrusionOk="0">
                  <a:moveTo>
                    <a:pt x="4737" y="25214"/>
                  </a:moveTo>
                  <a:cubicBezTo>
                    <a:pt x="6542" y="25665"/>
                    <a:pt x="7544" y="4763"/>
                    <a:pt x="6792" y="2858"/>
                  </a:cubicBezTo>
                  <a:cubicBezTo>
                    <a:pt x="6040" y="928"/>
                    <a:pt x="3359" y="1"/>
                    <a:pt x="2882" y="3159"/>
                  </a:cubicBezTo>
                  <a:cubicBezTo>
                    <a:pt x="2431" y="6317"/>
                    <a:pt x="0" y="24061"/>
                    <a:pt x="4737" y="252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1"/>
            <p:cNvSpPr/>
            <p:nvPr/>
          </p:nvSpPr>
          <p:spPr>
            <a:xfrm>
              <a:off x="4186875" y="2550775"/>
              <a:ext cx="435475" cy="460550"/>
            </a:xfrm>
            <a:custGeom>
              <a:avLst/>
              <a:gdLst/>
              <a:ahLst/>
              <a:cxnLst/>
              <a:rect l="l" t="t" r="r" b="b"/>
              <a:pathLst>
                <a:path w="17419" h="18422" extrusionOk="0">
                  <a:moveTo>
                    <a:pt x="11980" y="2206"/>
                  </a:moveTo>
                  <a:cubicBezTo>
                    <a:pt x="10777" y="2933"/>
                    <a:pt x="7369" y="13109"/>
                    <a:pt x="7369" y="13109"/>
                  </a:cubicBezTo>
                  <a:lnTo>
                    <a:pt x="2206" y="11605"/>
                  </a:lnTo>
                  <a:cubicBezTo>
                    <a:pt x="1554" y="11630"/>
                    <a:pt x="0" y="12783"/>
                    <a:pt x="326" y="14287"/>
                  </a:cubicBezTo>
                  <a:cubicBezTo>
                    <a:pt x="3559" y="16718"/>
                    <a:pt x="5339" y="17620"/>
                    <a:pt x="7770" y="18021"/>
                  </a:cubicBezTo>
                  <a:cubicBezTo>
                    <a:pt x="10226" y="18422"/>
                    <a:pt x="13058" y="13459"/>
                    <a:pt x="15238" y="10277"/>
                  </a:cubicBezTo>
                  <a:cubicBezTo>
                    <a:pt x="17419" y="7094"/>
                    <a:pt x="15614" y="1"/>
                    <a:pt x="11980" y="22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1"/>
            <p:cNvSpPr/>
            <p:nvPr/>
          </p:nvSpPr>
          <p:spPr>
            <a:xfrm>
              <a:off x="3460675" y="3072100"/>
              <a:ext cx="456800" cy="264425"/>
            </a:xfrm>
            <a:custGeom>
              <a:avLst/>
              <a:gdLst/>
              <a:ahLst/>
              <a:cxnLst/>
              <a:rect l="l" t="t" r="r" b="b"/>
              <a:pathLst>
                <a:path w="18272" h="10577" extrusionOk="0">
                  <a:moveTo>
                    <a:pt x="17870" y="3659"/>
                  </a:moveTo>
                  <a:lnTo>
                    <a:pt x="11529" y="0"/>
                  </a:lnTo>
                  <a:lnTo>
                    <a:pt x="828" y="6165"/>
                  </a:lnTo>
                  <a:lnTo>
                    <a:pt x="1" y="6291"/>
                  </a:lnTo>
                  <a:lnTo>
                    <a:pt x="1" y="6516"/>
                  </a:lnTo>
                  <a:cubicBezTo>
                    <a:pt x="1" y="6592"/>
                    <a:pt x="26" y="6667"/>
                    <a:pt x="101" y="6717"/>
                  </a:cubicBezTo>
                  <a:lnTo>
                    <a:pt x="6567" y="10451"/>
                  </a:lnTo>
                  <a:cubicBezTo>
                    <a:pt x="6767" y="10577"/>
                    <a:pt x="7118" y="10551"/>
                    <a:pt x="7344" y="10426"/>
                  </a:cubicBezTo>
                  <a:lnTo>
                    <a:pt x="18071" y="4236"/>
                  </a:lnTo>
                  <a:cubicBezTo>
                    <a:pt x="18196" y="4160"/>
                    <a:pt x="18271" y="4035"/>
                    <a:pt x="18246" y="3960"/>
                  </a:cubicBezTo>
                  <a:lnTo>
                    <a:pt x="18246" y="3584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1"/>
            <p:cNvSpPr/>
            <p:nvPr/>
          </p:nvSpPr>
          <p:spPr>
            <a:xfrm>
              <a:off x="3391125" y="2839000"/>
              <a:ext cx="357800" cy="390375"/>
            </a:xfrm>
            <a:custGeom>
              <a:avLst/>
              <a:gdLst/>
              <a:ahLst/>
              <a:cxnLst/>
              <a:rect l="l" t="t" r="r" b="b"/>
              <a:pathLst>
                <a:path w="14312" h="15615" extrusionOk="0">
                  <a:moveTo>
                    <a:pt x="14311" y="8948"/>
                  </a:moveTo>
                  <a:lnTo>
                    <a:pt x="2783" y="15615"/>
                  </a:lnTo>
                  <a:lnTo>
                    <a:pt x="76" y="7093"/>
                  </a:lnTo>
                  <a:cubicBezTo>
                    <a:pt x="1" y="6843"/>
                    <a:pt x="101" y="6542"/>
                    <a:pt x="276" y="6417"/>
                  </a:cubicBezTo>
                  <a:lnTo>
                    <a:pt x="11204" y="126"/>
                  </a:lnTo>
                  <a:cubicBezTo>
                    <a:pt x="11379" y="1"/>
                    <a:pt x="11605" y="126"/>
                    <a:pt x="11680" y="3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1"/>
            <p:cNvSpPr/>
            <p:nvPr/>
          </p:nvSpPr>
          <p:spPr>
            <a:xfrm>
              <a:off x="3406175" y="2864075"/>
              <a:ext cx="327700" cy="344000"/>
            </a:xfrm>
            <a:custGeom>
              <a:avLst/>
              <a:gdLst/>
              <a:ahLst/>
              <a:cxnLst/>
              <a:rect l="l" t="t" r="r" b="b"/>
              <a:pathLst>
                <a:path w="13108" h="13760" extrusionOk="0">
                  <a:moveTo>
                    <a:pt x="13108" y="7594"/>
                  </a:moveTo>
                  <a:lnTo>
                    <a:pt x="2456" y="13760"/>
                  </a:lnTo>
                  <a:lnTo>
                    <a:pt x="0" y="6216"/>
                  </a:lnTo>
                  <a:lnTo>
                    <a:pt x="10777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1"/>
            <p:cNvSpPr/>
            <p:nvPr/>
          </p:nvSpPr>
          <p:spPr>
            <a:xfrm>
              <a:off x="3460675" y="306270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8" y="10577"/>
                    <a:pt x="6767" y="10577"/>
                    <a:pt x="6567" y="10476"/>
                  </a:cubicBezTo>
                  <a:lnTo>
                    <a:pt x="1" y="6667"/>
                  </a:lnTo>
                  <a:lnTo>
                    <a:pt x="11529" y="0"/>
                  </a:lnTo>
                  <a:lnTo>
                    <a:pt x="18121" y="3810"/>
                  </a:lnTo>
                  <a:cubicBezTo>
                    <a:pt x="18321" y="3910"/>
                    <a:pt x="18296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1"/>
            <p:cNvSpPr/>
            <p:nvPr/>
          </p:nvSpPr>
          <p:spPr>
            <a:xfrm>
              <a:off x="3460675" y="306270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8" y="10577"/>
                    <a:pt x="6767" y="10577"/>
                    <a:pt x="6567" y="10476"/>
                  </a:cubicBezTo>
                  <a:lnTo>
                    <a:pt x="1" y="6667"/>
                  </a:lnTo>
                  <a:lnTo>
                    <a:pt x="11529" y="0"/>
                  </a:lnTo>
                  <a:lnTo>
                    <a:pt x="18121" y="3810"/>
                  </a:lnTo>
                  <a:cubicBezTo>
                    <a:pt x="18321" y="3910"/>
                    <a:pt x="18296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1"/>
            <p:cNvSpPr/>
            <p:nvPr/>
          </p:nvSpPr>
          <p:spPr>
            <a:xfrm>
              <a:off x="3489500" y="3079600"/>
              <a:ext cx="339000" cy="196150"/>
            </a:xfrm>
            <a:custGeom>
              <a:avLst/>
              <a:gdLst/>
              <a:ahLst/>
              <a:cxnLst/>
              <a:rect l="l" t="t" r="r" b="b"/>
              <a:pathLst>
                <a:path w="13560" h="7846" extrusionOk="0">
                  <a:moveTo>
                    <a:pt x="13559" y="1805"/>
                  </a:moveTo>
                  <a:lnTo>
                    <a:pt x="3108" y="7845"/>
                  </a:lnTo>
                  <a:lnTo>
                    <a:pt x="0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1"/>
            <p:cNvSpPr/>
            <p:nvPr/>
          </p:nvSpPr>
          <p:spPr>
            <a:xfrm>
              <a:off x="3684975" y="3192400"/>
              <a:ext cx="110950" cy="64550"/>
            </a:xfrm>
            <a:custGeom>
              <a:avLst/>
              <a:gdLst/>
              <a:ahLst/>
              <a:cxnLst/>
              <a:rect l="l" t="t" r="r" b="b"/>
              <a:pathLst>
                <a:path w="4438" h="2582" extrusionOk="0">
                  <a:moveTo>
                    <a:pt x="4287" y="1053"/>
                  </a:moveTo>
                  <a:lnTo>
                    <a:pt x="1806" y="2481"/>
                  </a:lnTo>
                  <a:cubicBezTo>
                    <a:pt x="1655" y="2556"/>
                    <a:pt x="1455" y="2582"/>
                    <a:pt x="1329" y="2506"/>
                  </a:cubicBezTo>
                  <a:lnTo>
                    <a:pt x="126" y="1805"/>
                  </a:lnTo>
                  <a:cubicBezTo>
                    <a:pt x="1" y="1754"/>
                    <a:pt x="26" y="1629"/>
                    <a:pt x="176" y="1529"/>
                  </a:cubicBezTo>
                  <a:lnTo>
                    <a:pt x="2658" y="100"/>
                  </a:lnTo>
                  <a:cubicBezTo>
                    <a:pt x="2808" y="25"/>
                    <a:pt x="3009" y="0"/>
                    <a:pt x="3134" y="75"/>
                  </a:cubicBezTo>
                  <a:lnTo>
                    <a:pt x="4337" y="777"/>
                  </a:lnTo>
                  <a:cubicBezTo>
                    <a:pt x="4437" y="852"/>
                    <a:pt x="4437" y="952"/>
                    <a:pt x="4287" y="10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1"/>
            <p:cNvSpPr/>
            <p:nvPr/>
          </p:nvSpPr>
          <p:spPr>
            <a:xfrm>
              <a:off x="2398650" y="3548900"/>
              <a:ext cx="619700" cy="481250"/>
            </a:xfrm>
            <a:custGeom>
              <a:avLst/>
              <a:gdLst/>
              <a:ahLst/>
              <a:cxnLst/>
              <a:rect l="l" t="t" r="r" b="b"/>
              <a:pathLst>
                <a:path w="24788" h="19250" extrusionOk="0">
                  <a:moveTo>
                    <a:pt x="401" y="853"/>
                  </a:moveTo>
                  <a:cubicBezTo>
                    <a:pt x="0" y="7119"/>
                    <a:pt x="7068" y="10076"/>
                    <a:pt x="17218" y="7244"/>
                  </a:cubicBezTo>
                  <a:cubicBezTo>
                    <a:pt x="17218" y="7244"/>
                    <a:pt x="17920" y="10126"/>
                    <a:pt x="19875" y="18823"/>
                  </a:cubicBezTo>
                  <a:cubicBezTo>
                    <a:pt x="22682" y="19249"/>
                    <a:pt x="24386" y="16818"/>
                    <a:pt x="24386" y="16818"/>
                  </a:cubicBezTo>
                  <a:cubicBezTo>
                    <a:pt x="24386" y="16818"/>
                    <a:pt x="24787" y="1830"/>
                    <a:pt x="19875" y="1078"/>
                  </a:cubicBezTo>
                  <a:cubicBezTo>
                    <a:pt x="14988" y="327"/>
                    <a:pt x="5213" y="226"/>
                    <a:pt x="5213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1"/>
            <p:cNvSpPr/>
            <p:nvPr/>
          </p:nvSpPr>
          <p:spPr>
            <a:xfrm>
              <a:off x="2447500" y="2677350"/>
              <a:ext cx="261950" cy="288875"/>
            </a:xfrm>
            <a:custGeom>
              <a:avLst/>
              <a:gdLst/>
              <a:ahLst/>
              <a:cxnLst/>
              <a:rect l="l" t="t" r="r" b="b"/>
              <a:pathLst>
                <a:path w="10478" h="11555" extrusionOk="0">
                  <a:moveTo>
                    <a:pt x="2557" y="226"/>
                  </a:moveTo>
                  <a:cubicBezTo>
                    <a:pt x="3735" y="51"/>
                    <a:pt x="5339" y="0"/>
                    <a:pt x="6467" y="351"/>
                  </a:cubicBezTo>
                  <a:cubicBezTo>
                    <a:pt x="8372" y="903"/>
                    <a:pt x="9425" y="2131"/>
                    <a:pt x="9876" y="3935"/>
                  </a:cubicBezTo>
                  <a:cubicBezTo>
                    <a:pt x="10352" y="5765"/>
                    <a:pt x="10477" y="8797"/>
                    <a:pt x="9425" y="10502"/>
                  </a:cubicBezTo>
                  <a:cubicBezTo>
                    <a:pt x="8773" y="11554"/>
                    <a:pt x="7319" y="11354"/>
                    <a:pt x="6292" y="11078"/>
                  </a:cubicBezTo>
                  <a:cubicBezTo>
                    <a:pt x="5039" y="10752"/>
                    <a:pt x="3384" y="10201"/>
                    <a:pt x="2357" y="9424"/>
                  </a:cubicBezTo>
                  <a:cubicBezTo>
                    <a:pt x="928" y="8346"/>
                    <a:pt x="151" y="5965"/>
                    <a:pt x="76" y="4261"/>
                  </a:cubicBezTo>
                  <a:cubicBezTo>
                    <a:pt x="1" y="2782"/>
                    <a:pt x="753" y="527"/>
                    <a:pt x="2557" y="226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1"/>
            <p:cNvSpPr/>
            <p:nvPr/>
          </p:nvSpPr>
          <p:spPr>
            <a:xfrm>
              <a:off x="2445000" y="2635375"/>
              <a:ext cx="262575" cy="302650"/>
            </a:xfrm>
            <a:custGeom>
              <a:avLst/>
              <a:gdLst/>
              <a:ahLst/>
              <a:cxnLst/>
              <a:rect l="l" t="t" r="r" b="b"/>
              <a:pathLst>
                <a:path w="10503" h="12106" extrusionOk="0">
                  <a:moveTo>
                    <a:pt x="1179" y="2256"/>
                  </a:moveTo>
                  <a:cubicBezTo>
                    <a:pt x="26" y="3008"/>
                    <a:pt x="1" y="4812"/>
                    <a:pt x="51" y="6015"/>
                  </a:cubicBezTo>
                  <a:cubicBezTo>
                    <a:pt x="151" y="7720"/>
                    <a:pt x="1028" y="10025"/>
                    <a:pt x="2457" y="11103"/>
                  </a:cubicBezTo>
                  <a:cubicBezTo>
                    <a:pt x="3234" y="11705"/>
                    <a:pt x="3284" y="11780"/>
                    <a:pt x="4337" y="12106"/>
                  </a:cubicBezTo>
                  <a:cubicBezTo>
                    <a:pt x="4437" y="12055"/>
                    <a:pt x="4687" y="11905"/>
                    <a:pt x="4963" y="11705"/>
                  </a:cubicBezTo>
                  <a:cubicBezTo>
                    <a:pt x="5540" y="11253"/>
                    <a:pt x="5840" y="10502"/>
                    <a:pt x="5615" y="9800"/>
                  </a:cubicBezTo>
                  <a:cubicBezTo>
                    <a:pt x="5389" y="9098"/>
                    <a:pt x="5389" y="8271"/>
                    <a:pt x="5765" y="8070"/>
                  </a:cubicBezTo>
                  <a:cubicBezTo>
                    <a:pt x="6417" y="7720"/>
                    <a:pt x="6843" y="8948"/>
                    <a:pt x="6843" y="8948"/>
                  </a:cubicBezTo>
                  <a:cubicBezTo>
                    <a:pt x="7194" y="8822"/>
                    <a:pt x="7770" y="8396"/>
                    <a:pt x="7469" y="7644"/>
                  </a:cubicBezTo>
                  <a:cubicBezTo>
                    <a:pt x="7144" y="6918"/>
                    <a:pt x="7469" y="6141"/>
                    <a:pt x="7469" y="6141"/>
                  </a:cubicBezTo>
                  <a:cubicBezTo>
                    <a:pt x="8597" y="6166"/>
                    <a:pt x="9124" y="4612"/>
                    <a:pt x="9474" y="4411"/>
                  </a:cubicBezTo>
                  <a:cubicBezTo>
                    <a:pt x="10251" y="3985"/>
                    <a:pt x="10502" y="3810"/>
                    <a:pt x="10377" y="3083"/>
                  </a:cubicBezTo>
                  <a:cubicBezTo>
                    <a:pt x="10302" y="2607"/>
                    <a:pt x="10101" y="2131"/>
                    <a:pt x="9750" y="1805"/>
                  </a:cubicBezTo>
                  <a:cubicBezTo>
                    <a:pt x="9349" y="1429"/>
                    <a:pt x="7996" y="928"/>
                    <a:pt x="7469" y="802"/>
                  </a:cubicBezTo>
                  <a:cubicBezTo>
                    <a:pt x="4312" y="0"/>
                    <a:pt x="1880" y="577"/>
                    <a:pt x="1179" y="225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1"/>
            <p:cNvSpPr/>
            <p:nvPr/>
          </p:nvSpPr>
          <p:spPr>
            <a:xfrm>
              <a:off x="2268325" y="2903550"/>
              <a:ext cx="521950" cy="731225"/>
            </a:xfrm>
            <a:custGeom>
              <a:avLst/>
              <a:gdLst/>
              <a:ahLst/>
              <a:cxnLst/>
              <a:rect l="l" t="t" r="r" b="b"/>
              <a:pathLst>
                <a:path w="20878" h="29249" extrusionOk="0">
                  <a:moveTo>
                    <a:pt x="15263" y="2907"/>
                  </a:moveTo>
                  <a:cubicBezTo>
                    <a:pt x="12431" y="1855"/>
                    <a:pt x="9148" y="0"/>
                    <a:pt x="4586" y="3659"/>
                  </a:cubicBezTo>
                  <a:cubicBezTo>
                    <a:pt x="0" y="7318"/>
                    <a:pt x="1253" y="22181"/>
                    <a:pt x="2381" y="25564"/>
                  </a:cubicBezTo>
                  <a:cubicBezTo>
                    <a:pt x="3509" y="28973"/>
                    <a:pt x="11103" y="29248"/>
                    <a:pt x="13384" y="28948"/>
                  </a:cubicBezTo>
                  <a:cubicBezTo>
                    <a:pt x="15639" y="28647"/>
                    <a:pt x="13409" y="24737"/>
                    <a:pt x="14160" y="22131"/>
                  </a:cubicBezTo>
                  <a:cubicBezTo>
                    <a:pt x="14912" y="19549"/>
                    <a:pt x="20877" y="4988"/>
                    <a:pt x="15263" y="29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1"/>
            <p:cNvSpPr/>
            <p:nvPr/>
          </p:nvSpPr>
          <p:spPr>
            <a:xfrm>
              <a:off x="2551525" y="2936125"/>
              <a:ext cx="370950" cy="500025"/>
            </a:xfrm>
            <a:custGeom>
              <a:avLst/>
              <a:gdLst/>
              <a:ahLst/>
              <a:cxnLst/>
              <a:rect l="l" t="t" r="r" b="b"/>
              <a:pathLst>
                <a:path w="14838" h="20001" extrusionOk="0">
                  <a:moveTo>
                    <a:pt x="5439" y="2206"/>
                  </a:moveTo>
                  <a:cubicBezTo>
                    <a:pt x="6617" y="2933"/>
                    <a:pt x="9725" y="11980"/>
                    <a:pt x="9725" y="11980"/>
                  </a:cubicBezTo>
                  <a:lnTo>
                    <a:pt x="10828" y="4888"/>
                  </a:lnTo>
                  <a:cubicBezTo>
                    <a:pt x="10828" y="4888"/>
                    <a:pt x="13359" y="3685"/>
                    <a:pt x="14838" y="5289"/>
                  </a:cubicBezTo>
                  <a:cubicBezTo>
                    <a:pt x="13835" y="12156"/>
                    <a:pt x="13284" y="19198"/>
                    <a:pt x="10828" y="19599"/>
                  </a:cubicBezTo>
                  <a:cubicBezTo>
                    <a:pt x="8396" y="20000"/>
                    <a:pt x="4361" y="13484"/>
                    <a:pt x="2181" y="10301"/>
                  </a:cubicBezTo>
                  <a:cubicBezTo>
                    <a:pt x="0" y="7118"/>
                    <a:pt x="1805" y="0"/>
                    <a:pt x="5439" y="220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1"/>
            <p:cNvSpPr/>
            <p:nvPr/>
          </p:nvSpPr>
          <p:spPr>
            <a:xfrm>
              <a:off x="2873575" y="2904175"/>
              <a:ext cx="72700" cy="55775"/>
            </a:xfrm>
            <a:custGeom>
              <a:avLst/>
              <a:gdLst/>
              <a:ahLst/>
              <a:cxnLst/>
              <a:rect l="l" t="t" r="r" b="b"/>
              <a:pathLst>
                <a:path w="2908" h="2231" extrusionOk="0">
                  <a:moveTo>
                    <a:pt x="2908" y="0"/>
                  </a:moveTo>
                  <a:lnTo>
                    <a:pt x="2306" y="176"/>
                  </a:lnTo>
                  <a:lnTo>
                    <a:pt x="1" y="1905"/>
                  </a:lnTo>
                  <a:lnTo>
                    <a:pt x="176" y="2231"/>
                  </a:lnTo>
                  <a:lnTo>
                    <a:pt x="2632" y="401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1"/>
            <p:cNvSpPr/>
            <p:nvPr/>
          </p:nvSpPr>
          <p:spPr>
            <a:xfrm>
              <a:off x="2813425" y="2924850"/>
              <a:ext cx="134125" cy="169825"/>
            </a:xfrm>
            <a:custGeom>
              <a:avLst/>
              <a:gdLst/>
              <a:ahLst/>
              <a:cxnLst/>
              <a:rect l="l" t="t" r="r" b="b"/>
              <a:pathLst>
                <a:path w="5365" h="6793" extrusionOk="0">
                  <a:moveTo>
                    <a:pt x="878" y="5740"/>
                  </a:moveTo>
                  <a:cubicBezTo>
                    <a:pt x="878" y="5539"/>
                    <a:pt x="1" y="3359"/>
                    <a:pt x="352" y="2557"/>
                  </a:cubicBezTo>
                  <a:cubicBezTo>
                    <a:pt x="702" y="1755"/>
                    <a:pt x="1154" y="1228"/>
                    <a:pt x="1154" y="1228"/>
                  </a:cubicBezTo>
                  <a:cubicBezTo>
                    <a:pt x="1529" y="0"/>
                    <a:pt x="2582" y="126"/>
                    <a:pt x="3384" y="928"/>
                  </a:cubicBezTo>
                  <a:cubicBezTo>
                    <a:pt x="4211" y="1755"/>
                    <a:pt x="5364" y="3760"/>
                    <a:pt x="3885" y="5439"/>
                  </a:cubicBezTo>
                  <a:cubicBezTo>
                    <a:pt x="2306" y="6792"/>
                    <a:pt x="878" y="5740"/>
                    <a:pt x="878" y="5740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1"/>
            <p:cNvSpPr/>
            <p:nvPr/>
          </p:nvSpPr>
          <p:spPr>
            <a:xfrm>
              <a:off x="2027075" y="3121575"/>
              <a:ext cx="414200" cy="794525"/>
            </a:xfrm>
            <a:custGeom>
              <a:avLst/>
              <a:gdLst/>
              <a:ahLst/>
              <a:cxnLst/>
              <a:rect l="l" t="t" r="r" b="b"/>
              <a:pathLst>
                <a:path w="16568" h="31781" extrusionOk="0">
                  <a:moveTo>
                    <a:pt x="3084" y="1"/>
                  </a:moveTo>
                  <a:cubicBezTo>
                    <a:pt x="3084" y="1"/>
                    <a:pt x="3084" y="26"/>
                    <a:pt x="3084" y="101"/>
                  </a:cubicBezTo>
                  <a:cubicBezTo>
                    <a:pt x="2181" y="26"/>
                    <a:pt x="1179" y="803"/>
                    <a:pt x="753" y="1856"/>
                  </a:cubicBezTo>
                  <a:cubicBezTo>
                    <a:pt x="1" y="3785"/>
                    <a:pt x="1003" y="24688"/>
                    <a:pt x="2808" y="24237"/>
                  </a:cubicBezTo>
                  <a:cubicBezTo>
                    <a:pt x="3359" y="24838"/>
                    <a:pt x="15841" y="31781"/>
                    <a:pt x="15841" y="31781"/>
                  </a:cubicBezTo>
                  <a:lnTo>
                    <a:pt x="16567" y="7745"/>
                  </a:lnTo>
                  <a:cubicBezTo>
                    <a:pt x="16567" y="7745"/>
                    <a:pt x="7745" y="126"/>
                    <a:pt x="3084" y="1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1"/>
            <p:cNvSpPr/>
            <p:nvPr/>
          </p:nvSpPr>
          <p:spPr>
            <a:xfrm>
              <a:off x="2353525" y="3285125"/>
              <a:ext cx="188625" cy="642250"/>
            </a:xfrm>
            <a:custGeom>
              <a:avLst/>
              <a:gdLst/>
              <a:ahLst/>
              <a:cxnLst/>
              <a:rect l="l" t="t" r="r" b="b"/>
              <a:pathLst>
                <a:path w="7545" h="25690" extrusionOk="0">
                  <a:moveTo>
                    <a:pt x="2783" y="25239"/>
                  </a:moveTo>
                  <a:cubicBezTo>
                    <a:pt x="1003" y="25690"/>
                    <a:pt x="1" y="4787"/>
                    <a:pt x="752" y="2858"/>
                  </a:cubicBezTo>
                  <a:cubicBezTo>
                    <a:pt x="1479" y="928"/>
                    <a:pt x="4186" y="0"/>
                    <a:pt x="4662" y="3158"/>
                  </a:cubicBezTo>
                  <a:cubicBezTo>
                    <a:pt x="5113" y="6316"/>
                    <a:pt x="7544" y="24061"/>
                    <a:pt x="2783" y="252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1"/>
            <p:cNvSpPr/>
            <p:nvPr/>
          </p:nvSpPr>
          <p:spPr>
            <a:xfrm>
              <a:off x="3970700" y="4185500"/>
              <a:ext cx="292000" cy="128475"/>
            </a:xfrm>
            <a:custGeom>
              <a:avLst/>
              <a:gdLst/>
              <a:ahLst/>
              <a:cxnLst/>
              <a:rect l="l" t="t" r="r" b="b"/>
              <a:pathLst>
                <a:path w="11680" h="5139" extrusionOk="0">
                  <a:moveTo>
                    <a:pt x="11053" y="377"/>
                  </a:moveTo>
                  <a:lnTo>
                    <a:pt x="7118" y="1"/>
                  </a:lnTo>
                  <a:cubicBezTo>
                    <a:pt x="7118" y="1"/>
                    <a:pt x="4587" y="727"/>
                    <a:pt x="3083" y="928"/>
                  </a:cubicBezTo>
                  <a:cubicBezTo>
                    <a:pt x="1580" y="1153"/>
                    <a:pt x="502" y="903"/>
                    <a:pt x="151" y="1429"/>
                  </a:cubicBezTo>
                  <a:cubicBezTo>
                    <a:pt x="101" y="1529"/>
                    <a:pt x="76" y="1655"/>
                    <a:pt x="76" y="1805"/>
                  </a:cubicBezTo>
                  <a:lnTo>
                    <a:pt x="76" y="1805"/>
                  </a:lnTo>
                  <a:cubicBezTo>
                    <a:pt x="76" y="1805"/>
                    <a:pt x="76" y="1805"/>
                    <a:pt x="76" y="1830"/>
                  </a:cubicBezTo>
                  <a:cubicBezTo>
                    <a:pt x="1" y="2607"/>
                    <a:pt x="702" y="3334"/>
                    <a:pt x="1078" y="3635"/>
                  </a:cubicBezTo>
                  <a:cubicBezTo>
                    <a:pt x="1855" y="4186"/>
                    <a:pt x="2707" y="4537"/>
                    <a:pt x="5013" y="4336"/>
                  </a:cubicBezTo>
                  <a:cubicBezTo>
                    <a:pt x="5615" y="4086"/>
                    <a:pt x="6717" y="3935"/>
                    <a:pt x="7118" y="4537"/>
                  </a:cubicBezTo>
                  <a:cubicBezTo>
                    <a:pt x="7720" y="4838"/>
                    <a:pt x="10026" y="5138"/>
                    <a:pt x="11053" y="4537"/>
                  </a:cubicBezTo>
                  <a:lnTo>
                    <a:pt x="11053" y="4011"/>
                  </a:lnTo>
                  <a:cubicBezTo>
                    <a:pt x="11680" y="3409"/>
                    <a:pt x="11053" y="377"/>
                    <a:pt x="11053" y="3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1"/>
            <p:cNvSpPr/>
            <p:nvPr/>
          </p:nvSpPr>
          <p:spPr>
            <a:xfrm>
              <a:off x="4041500" y="3283875"/>
              <a:ext cx="281975" cy="953025"/>
            </a:xfrm>
            <a:custGeom>
              <a:avLst/>
              <a:gdLst/>
              <a:ahLst/>
              <a:cxnLst/>
              <a:rect l="l" t="t" r="r" b="b"/>
              <a:pathLst>
                <a:path w="11279" h="38121" extrusionOk="0">
                  <a:moveTo>
                    <a:pt x="9976" y="0"/>
                  </a:moveTo>
                  <a:cubicBezTo>
                    <a:pt x="11279" y="6742"/>
                    <a:pt x="6592" y="14111"/>
                    <a:pt x="6993" y="19549"/>
                  </a:cubicBezTo>
                  <a:cubicBezTo>
                    <a:pt x="7494" y="27018"/>
                    <a:pt x="7795" y="30276"/>
                    <a:pt x="8547" y="36341"/>
                  </a:cubicBezTo>
                  <a:cubicBezTo>
                    <a:pt x="8547" y="36341"/>
                    <a:pt x="5540" y="38121"/>
                    <a:pt x="3309" y="36066"/>
                  </a:cubicBezTo>
                  <a:cubicBezTo>
                    <a:pt x="1003" y="24186"/>
                    <a:pt x="1" y="22055"/>
                    <a:pt x="327" y="2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1"/>
            <p:cNvSpPr/>
            <p:nvPr/>
          </p:nvSpPr>
          <p:spPr>
            <a:xfrm>
              <a:off x="3796525" y="2397900"/>
              <a:ext cx="266300" cy="388500"/>
            </a:xfrm>
            <a:custGeom>
              <a:avLst/>
              <a:gdLst/>
              <a:ahLst/>
              <a:cxnLst/>
              <a:rect l="l" t="t" r="r" b="b"/>
              <a:pathLst>
                <a:path w="10652" h="15540" extrusionOk="0">
                  <a:moveTo>
                    <a:pt x="1354" y="4462"/>
                  </a:moveTo>
                  <a:cubicBezTo>
                    <a:pt x="0" y="6016"/>
                    <a:pt x="1128" y="12432"/>
                    <a:pt x="3008" y="13985"/>
                  </a:cubicBezTo>
                  <a:cubicBezTo>
                    <a:pt x="4887" y="15539"/>
                    <a:pt x="6441" y="14988"/>
                    <a:pt x="8070" y="13584"/>
                  </a:cubicBezTo>
                  <a:cubicBezTo>
                    <a:pt x="9699" y="12206"/>
                    <a:pt x="10652" y="8772"/>
                    <a:pt x="10276" y="6166"/>
                  </a:cubicBezTo>
                  <a:cubicBezTo>
                    <a:pt x="9725" y="2632"/>
                    <a:pt x="5163" y="0"/>
                    <a:pt x="1354" y="4462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1"/>
            <p:cNvSpPr/>
            <p:nvPr/>
          </p:nvSpPr>
          <p:spPr>
            <a:xfrm>
              <a:off x="3785875" y="2426100"/>
              <a:ext cx="286350" cy="335850"/>
            </a:xfrm>
            <a:custGeom>
              <a:avLst/>
              <a:gdLst/>
              <a:ahLst/>
              <a:cxnLst/>
              <a:rect l="l" t="t" r="r" b="b"/>
              <a:pathLst>
                <a:path w="11454" h="13434" extrusionOk="0">
                  <a:moveTo>
                    <a:pt x="1303" y="3985"/>
                  </a:moveTo>
                  <a:cubicBezTo>
                    <a:pt x="1303" y="3985"/>
                    <a:pt x="1028" y="4662"/>
                    <a:pt x="1178" y="5815"/>
                  </a:cubicBezTo>
                  <a:cubicBezTo>
                    <a:pt x="1353" y="6943"/>
                    <a:pt x="1754" y="7569"/>
                    <a:pt x="1955" y="8096"/>
                  </a:cubicBezTo>
                  <a:cubicBezTo>
                    <a:pt x="2181" y="8622"/>
                    <a:pt x="2105" y="8998"/>
                    <a:pt x="2331" y="9198"/>
                  </a:cubicBezTo>
                  <a:cubicBezTo>
                    <a:pt x="2556" y="9399"/>
                    <a:pt x="2506" y="7720"/>
                    <a:pt x="3033" y="7294"/>
                  </a:cubicBezTo>
                  <a:cubicBezTo>
                    <a:pt x="3559" y="6893"/>
                    <a:pt x="4336" y="8697"/>
                    <a:pt x="3258" y="9825"/>
                  </a:cubicBezTo>
                  <a:cubicBezTo>
                    <a:pt x="3108" y="10953"/>
                    <a:pt x="4536" y="12807"/>
                    <a:pt x="5063" y="13133"/>
                  </a:cubicBezTo>
                  <a:cubicBezTo>
                    <a:pt x="5614" y="13434"/>
                    <a:pt x="7795" y="13083"/>
                    <a:pt x="9148" y="11755"/>
                  </a:cubicBezTo>
                  <a:cubicBezTo>
                    <a:pt x="10501" y="10401"/>
                    <a:pt x="10802" y="8271"/>
                    <a:pt x="11128" y="5464"/>
                  </a:cubicBezTo>
                  <a:cubicBezTo>
                    <a:pt x="11454" y="2682"/>
                    <a:pt x="9374" y="1780"/>
                    <a:pt x="9374" y="1780"/>
                  </a:cubicBezTo>
                  <a:cubicBezTo>
                    <a:pt x="9323" y="0"/>
                    <a:pt x="3409" y="476"/>
                    <a:pt x="1278" y="1429"/>
                  </a:cubicBezTo>
                  <a:cubicBezTo>
                    <a:pt x="0" y="2055"/>
                    <a:pt x="1303" y="3985"/>
                    <a:pt x="1303" y="39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1"/>
            <p:cNvSpPr/>
            <p:nvPr/>
          </p:nvSpPr>
          <p:spPr>
            <a:xfrm>
              <a:off x="3418075" y="3327725"/>
              <a:ext cx="196750" cy="73325"/>
            </a:xfrm>
            <a:custGeom>
              <a:avLst/>
              <a:gdLst/>
              <a:ahLst/>
              <a:cxnLst/>
              <a:rect l="l" t="t" r="r" b="b"/>
              <a:pathLst>
                <a:path w="7870" h="2933" extrusionOk="0">
                  <a:moveTo>
                    <a:pt x="7870" y="1956"/>
                  </a:moveTo>
                  <a:cubicBezTo>
                    <a:pt x="7870" y="1956"/>
                    <a:pt x="7519" y="2081"/>
                    <a:pt x="6642" y="2457"/>
                  </a:cubicBezTo>
                  <a:cubicBezTo>
                    <a:pt x="5790" y="2808"/>
                    <a:pt x="3935" y="2933"/>
                    <a:pt x="2757" y="2758"/>
                  </a:cubicBezTo>
                  <a:cubicBezTo>
                    <a:pt x="1604" y="2557"/>
                    <a:pt x="0" y="2306"/>
                    <a:pt x="326" y="1880"/>
                  </a:cubicBezTo>
                  <a:cubicBezTo>
                    <a:pt x="627" y="1454"/>
                    <a:pt x="6466" y="1"/>
                    <a:pt x="6717" y="126"/>
                  </a:cubicBezTo>
                  <a:cubicBezTo>
                    <a:pt x="6968" y="226"/>
                    <a:pt x="7870" y="1956"/>
                    <a:pt x="7870" y="1956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1"/>
            <p:cNvSpPr/>
            <p:nvPr/>
          </p:nvSpPr>
          <p:spPr>
            <a:xfrm>
              <a:off x="3781475" y="4275725"/>
              <a:ext cx="291375" cy="127850"/>
            </a:xfrm>
            <a:custGeom>
              <a:avLst/>
              <a:gdLst/>
              <a:ahLst/>
              <a:cxnLst/>
              <a:rect l="l" t="t" r="r" b="b"/>
              <a:pathLst>
                <a:path w="11655" h="5114" extrusionOk="0">
                  <a:moveTo>
                    <a:pt x="11053" y="352"/>
                  </a:moveTo>
                  <a:lnTo>
                    <a:pt x="7093" y="1"/>
                  </a:lnTo>
                  <a:cubicBezTo>
                    <a:pt x="7093" y="1"/>
                    <a:pt x="4562" y="702"/>
                    <a:pt x="3083" y="928"/>
                  </a:cubicBezTo>
                  <a:cubicBezTo>
                    <a:pt x="1580" y="1128"/>
                    <a:pt x="502" y="878"/>
                    <a:pt x="151" y="1429"/>
                  </a:cubicBezTo>
                  <a:cubicBezTo>
                    <a:pt x="76" y="1504"/>
                    <a:pt x="51" y="1630"/>
                    <a:pt x="76" y="1780"/>
                  </a:cubicBezTo>
                  <a:lnTo>
                    <a:pt x="76" y="1780"/>
                  </a:lnTo>
                  <a:cubicBezTo>
                    <a:pt x="76" y="1780"/>
                    <a:pt x="76" y="1780"/>
                    <a:pt x="76" y="1780"/>
                  </a:cubicBezTo>
                  <a:cubicBezTo>
                    <a:pt x="76" y="1780"/>
                    <a:pt x="76" y="1805"/>
                    <a:pt x="76" y="1805"/>
                  </a:cubicBezTo>
                  <a:cubicBezTo>
                    <a:pt x="1" y="2582"/>
                    <a:pt x="677" y="3334"/>
                    <a:pt x="1078" y="3610"/>
                  </a:cubicBezTo>
                  <a:cubicBezTo>
                    <a:pt x="1855" y="4186"/>
                    <a:pt x="2707" y="4512"/>
                    <a:pt x="5013" y="4311"/>
                  </a:cubicBezTo>
                  <a:cubicBezTo>
                    <a:pt x="5615" y="4086"/>
                    <a:pt x="6692" y="3910"/>
                    <a:pt x="7093" y="4512"/>
                  </a:cubicBezTo>
                  <a:cubicBezTo>
                    <a:pt x="7695" y="4813"/>
                    <a:pt x="10026" y="5113"/>
                    <a:pt x="11053" y="4512"/>
                  </a:cubicBezTo>
                  <a:lnTo>
                    <a:pt x="11053" y="4011"/>
                  </a:lnTo>
                  <a:cubicBezTo>
                    <a:pt x="11655" y="3384"/>
                    <a:pt x="11053" y="352"/>
                    <a:pt x="11053" y="3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1"/>
            <p:cNvSpPr/>
            <p:nvPr/>
          </p:nvSpPr>
          <p:spPr>
            <a:xfrm>
              <a:off x="3895525" y="3326475"/>
              <a:ext cx="330850" cy="1037625"/>
            </a:xfrm>
            <a:custGeom>
              <a:avLst/>
              <a:gdLst/>
              <a:ahLst/>
              <a:cxnLst/>
              <a:rect l="l" t="t" r="r" b="b"/>
              <a:pathLst>
                <a:path w="13234" h="41505" extrusionOk="0">
                  <a:moveTo>
                    <a:pt x="12807" y="1"/>
                  </a:moveTo>
                  <a:cubicBezTo>
                    <a:pt x="13233" y="6868"/>
                    <a:pt x="7619" y="14387"/>
                    <a:pt x="7293" y="19925"/>
                  </a:cubicBezTo>
                  <a:cubicBezTo>
                    <a:pt x="6842" y="27545"/>
                    <a:pt x="6817" y="32908"/>
                    <a:pt x="6817" y="39098"/>
                  </a:cubicBezTo>
                  <a:cubicBezTo>
                    <a:pt x="6817" y="39098"/>
                    <a:pt x="1754" y="41504"/>
                    <a:pt x="1529" y="37795"/>
                  </a:cubicBezTo>
                  <a:cubicBezTo>
                    <a:pt x="777" y="25665"/>
                    <a:pt x="0" y="22482"/>
                    <a:pt x="3133" y="27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1"/>
            <p:cNvSpPr/>
            <p:nvPr/>
          </p:nvSpPr>
          <p:spPr>
            <a:xfrm>
              <a:off x="3812800" y="2644150"/>
              <a:ext cx="497525" cy="817700"/>
            </a:xfrm>
            <a:custGeom>
              <a:avLst/>
              <a:gdLst/>
              <a:ahLst/>
              <a:cxnLst/>
              <a:rect l="l" t="t" r="r" b="b"/>
              <a:pathLst>
                <a:path w="19901" h="32708" extrusionOk="0">
                  <a:moveTo>
                    <a:pt x="2883" y="5263"/>
                  </a:moveTo>
                  <a:cubicBezTo>
                    <a:pt x="5690" y="3860"/>
                    <a:pt x="10277" y="0"/>
                    <a:pt x="14011" y="5038"/>
                  </a:cubicBezTo>
                  <a:cubicBezTo>
                    <a:pt x="17520" y="9775"/>
                    <a:pt x="18973" y="23985"/>
                    <a:pt x="19374" y="26817"/>
                  </a:cubicBezTo>
                  <a:cubicBezTo>
                    <a:pt x="19901" y="30652"/>
                    <a:pt x="9224" y="32707"/>
                    <a:pt x="6843" y="32607"/>
                  </a:cubicBezTo>
                  <a:cubicBezTo>
                    <a:pt x="6292" y="32582"/>
                    <a:pt x="5966" y="32331"/>
                    <a:pt x="5815" y="31805"/>
                  </a:cubicBezTo>
                  <a:cubicBezTo>
                    <a:pt x="5615" y="31103"/>
                    <a:pt x="6191" y="30602"/>
                    <a:pt x="6041" y="29950"/>
                  </a:cubicBezTo>
                  <a:cubicBezTo>
                    <a:pt x="5941" y="29574"/>
                    <a:pt x="5690" y="29273"/>
                    <a:pt x="5464" y="28973"/>
                  </a:cubicBezTo>
                  <a:cubicBezTo>
                    <a:pt x="5239" y="28672"/>
                    <a:pt x="5013" y="28371"/>
                    <a:pt x="4963" y="27995"/>
                  </a:cubicBezTo>
                  <a:cubicBezTo>
                    <a:pt x="4863" y="27369"/>
                    <a:pt x="5239" y="26792"/>
                    <a:pt x="5314" y="26191"/>
                  </a:cubicBezTo>
                  <a:cubicBezTo>
                    <a:pt x="5364" y="25740"/>
                    <a:pt x="5239" y="25288"/>
                    <a:pt x="5139" y="24862"/>
                  </a:cubicBezTo>
                  <a:cubicBezTo>
                    <a:pt x="4161" y="21253"/>
                    <a:pt x="2482" y="17920"/>
                    <a:pt x="1530" y="14286"/>
                  </a:cubicBezTo>
                  <a:cubicBezTo>
                    <a:pt x="903" y="11805"/>
                    <a:pt x="1" y="7920"/>
                    <a:pt x="2031" y="5865"/>
                  </a:cubicBezTo>
                  <a:cubicBezTo>
                    <a:pt x="2231" y="5664"/>
                    <a:pt x="2582" y="5338"/>
                    <a:pt x="2883" y="526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1"/>
            <p:cNvSpPr/>
            <p:nvPr/>
          </p:nvSpPr>
          <p:spPr>
            <a:xfrm>
              <a:off x="3567200" y="2752525"/>
              <a:ext cx="406650" cy="625350"/>
            </a:xfrm>
            <a:custGeom>
              <a:avLst/>
              <a:gdLst/>
              <a:ahLst/>
              <a:cxnLst/>
              <a:rect l="l" t="t" r="r" b="b"/>
              <a:pathLst>
                <a:path w="16266" h="25014" extrusionOk="0">
                  <a:moveTo>
                    <a:pt x="10978" y="2833"/>
                  </a:moveTo>
                  <a:cubicBezTo>
                    <a:pt x="8697" y="10001"/>
                    <a:pt x="8496" y="13560"/>
                    <a:pt x="6291" y="16392"/>
                  </a:cubicBezTo>
                  <a:cubicBezTo>
                    <a:pt x="6115" y="16593"/>
                    <a:pt x="0" y="23134"/>
                    <a:pt x="0" y="23134"/>
                  </a:cubicBezTo>
                  <a:cubicBezTo>
                    <a:pt x="0" y="23134"/>
                    <a:pt x="827" y="24638"/>
                    <a:pt x="2958" y="25014"/>
                  </a:cubicBezTo>
                  <a:cubicBezTo>
                    <a:pt x="6366" y="23560"/>
                    <a:pt x="10251" y="18197"/>
                    <a:pt x="11278" y="17019"/>
                  </a:cubicBezTo>
                  <a:cubicBezTo>
                    <a:pt x="11880" y="16367"/>
                    <a:pt x="15238" y="10176"/>
                    <a:pt x="15765" y="7044"/>
                  </a:cubicBezTo>
                  <a:cubicBezTo>
                    <a:pt x="16266" y="3886"/>
                    <a:pt x="11905" y="1"/>
                    <a:pt x="10978" y="283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1"/>
            <p:cNvSpPr/>
            <p:nvPr/>
          </p:nvSpPr>
          <p:spPr>
            <a:xfrm>
              <a:off x="3483225" y="2283225"/>
              <a:ext cx="456800" cy="264450"/>
            </a:xfrm>
            <a:custGeom>
              <a:avLst/>
              <a:gdLst/>
              <a:ahLst/>
              <a:cxnLst/>
              <a:rect l="l" t="t" r="r" b="b"/>
              <a:pathLst>
                <a:path w="18272" h="10578" extrusionOk="0">
                  <a:moveTo>
                    <a:pt x="17871" y="3660"/>
                  </a:moveTo>
                  <a:lnTo>
                    <a:pt x="11530" y="1"/>
                  </a:lnTo>
                  <a:lnTo>
                    <a:pt x="828" y="6191"/>
                  </a:lnTo>
                  <a:lnTo>
                    <a:pt x="1" y="6292"/>
                  </a:lnTo>
                  <a:lnTo>
                    <a:pt x="1" y="6517"/>
                  </a:lnTo>
                  <a:cubicBezTo>
                    <a:pt x="1" y="6592"/>
                    <a:pt x="26" y="6668"/>
                    <a:pt x="126" y="6718"/>
                  </a:cubicBezTo>
                  <a:lnTo>
                    <a:pt x="6567" y="10452"/>
                  </a:lnTo>
                  <a:cubicBezTo>
                    <a:pt x="6768" y="10577"/>
                    <a:pt x="7119" y="10552"/>
                    <a:pt x="7344" y="10427"/>
                  </a:cubicBezTo>
                  <a:lnTo>
                    <a:pt x="18071" y="4237"/>
                  </a:lnTo>
                  <a:cubicBezTo>
                    <a:pt x="18196" y="4161"/>
                    <a:pt x="18272" y="4036"/>
                    <a:pt x="18246" y="3961"/>
                  </a:cubicBezTo>
                  <a:lnTo>
                    <a:pt x="18246" y="361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1"/>
            <p:cNvSpPr/>
            <p:nvPr/>
          </p:nvSpPr>
          <p:spPr>
            <a:xfrm>
              <a:off x="3483225" y="227385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9" y="10577"/>
                    <a:pt x="6768" y="10577"/>
                    <a:pt x="6567" y="10476"/>
                  </a:cubicBezTo>
                  <a:lnTo>
                    <a:pt x="1" y="6667"/>
                  </a:lnTo>
                  <a:lnTo>
                    <a:pt x="11530" y="0"/>
                  </a:lnTo>
                  <a:lnTo>
                    <a:pt x="18121" y="3810"/>
                  </a:lnTo>
                  <a:cubicBezTo>
                    <a:pt x="18322" y="3935"/>
                    <a:pt x="18297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1"/>
            <p:cNvSpPr/>
            <p:nvPr/>
          </p:nvSpPr>
          <p:spPr>
            <a:xfrm>
              <a:off x="3483225" y="227385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9" y="10577"/>
                    <a:pt x="6768" y="10577"/>
                    <a:pt x="6567" y="10476"/>
                  </a:cubicBezTo>
                  <a:lnTo>
                    <a:pt x="1" y="6667"/>
                  </a:lnTo>
                  <a:lnTo>
                    <a:pt x="11530" y="0"/>
                  </a:lnTo>
                  <a:lnTo>
                    <a:pt x="18121" y="3810"/>
                  </a:lnTo>
                  <a:cubicBezTo>
                    <a:pt x="18322" y="3935"/>
                    <a:pt x="18297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1"/>
            <p:cNvSpPr/>
            <p:nvPr/>
          </p:nvSpPr>
          <p:spPr>
            <a:xfrm>
              <a:off x="3580975" y="2332725"/>
              <a:ext cx="339000" cy="196150"/>
            </a:xfrm>
            <a:custGeom>
              <a:avLst/>
              <a:gdLst/>
              <a:ahLst/>
              <a:cxnLst/>
              <a:rect l="l" t="t" r="r" b="b"/>
              <a:pathLst>
                <a:path w="13560" h="7846" extrusionOk="0">
                  <a:moveTo>
                    <a:pt x="13560" y="1805"/>
                  </a:moveTo>
                  <a:lnTo>
                    <a:pt x="3133" y="7846"/>
                  </a:lnTo>
                  <a:lnTo>
                    <a:pt x="1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1"/>
            <p:cNvSpPr/>
            <p:nvPr/>
          </p:nvSpPr>
          <p:spPr>
            <a:xfrm>
              <a:off x="3626725" y="2346525"/>
              <a:ext cx="110925" cy="63925"/>
            </a:xfrm>
            <a:custGeom>
              <a:avLst/>
              <a:gdLst/>
              <a:ahLst/>
              <a:cxnLst/>
              <a:rect l="l" t="t" r="r" b="b"/>
              <a:pathLst>
                <a:path w="4437" h="2557" extrusionOk="0">
                  <a:moveTo>
                    <a:pt x="4286" y="1028"/>
                  </a:moveTo>
                  <a:lnTo>
                    <a:pt x="1805" y="2456"/>
                  </a:lnTo>
                  <a:cubicBezTo>
                    <a:pt x="1654" y="2532"/>
                    <a:pt x="1454" y="2557"/>
                    <a:pt x="1328" y="2482"/>
                  </a:cubicBezTo>
                  <a:lnTo>
                    <a:pt x="125" y="1805"/>
                  </a:lnTo>
                  <a:cubicBezTo>
                    <a:pt x="0" y="1730"/>
                    <a:pt x="25" y="1604"/>
                    <a:pt x="151" y="1529"/>
                  </a:cubicBezTo>
                  <a:lnTo>
                    <a:pt x="2657" y="75"/>
                  </a:lnTo>
                  <a:cubicBezTo>
                    <a:pt x="2782" y="0"/>
                    <a:pt x="3008" y="0"/>
                    <a:pt x="3133" y="50"/>
                  </a:cubicBezTo>
                  <a:lnTo>
                    <a:pt x="4311" y="752"/>
                  </a:lnTo>
                  <a:cubicBezTo>
                    <a:pt x="4436" y="827"/>
                    <a:pt x="4436" y="953"/>
                    <a:pt x="4286" y="10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1"/>
            <p:cNvSpPr/>
            <p:nvPr/>
          </p:nvSpPr>
          <p:spPr>
            <a:xfrm>
              <a:off x="3169950" y="2040750"/>
              <a:ext cx="442375" cy="429850"/>
            </a:xfrm>
            <a:custGeom>
              <a:avLst/>
              <a:gdLst/>
              <a:ahLst/>
              <a:cxnLst/>
              <a:rect l="l" t="t" r="r" b="b"/>
              <a:pathLst>
                <a:path w="17695" h="17194" extrusionOk="0">
                  <a:moveTo>
                    <a:pt x="3810" y="953"/>
                  </a:moveTo>
                  <a:cubicBezTo>
                    <a:pt x="6692" y="2357"/>
                    <a:pt x="6943" y="10778"/>
                    <a:pt x="9148" y="12883"/>
                  </a:cubicBezTo>
                  <a:cubicBezTo>
                    <a:pt x="10376" y="14061"/>
                    <a:pt x="15339" y="13134"/>
                    <a:pt x="17043" y="13159"/>
                  </a:cubicBezTo>
                  <a:cubicBezTo>
                    <a:pt x="17695" y="14637"/>
                    <a:pt x="16792" y="16442"/>
                    <a:pt x="16792" y="16442"/>
                  </a:cubicBezTo>
                  <a:cubicBezTo>
                    <a:pt x="7344" y="16918"/>
                    <a:pt x="6216" y="17194"/>
                    <a:pt x="3810" y="12607"/>
                  </a:cubicBezTo>
                  <a:cubicBezTo>
                    <a:pt x="1930" y="9023"/>
                    <a:pt x="0" y="1"/>
                    <a:pt x="3810" y="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1"/>
            <p:cNvSpPr/>
            <p:nvPr/>
          </p:nvSpPr>
          <p:spPr>
            <a:xfrm>
              <a:off x="3453775" y="1955550"/>
              <a:ext cx="303300" cy="409800"/>
            </a:xfrm>
            <a:custGeom>
              <a:avLst/>
              <a:gdLst/>
              <a:ahLst/>
              <a:cxnLst/>
              <a:rect l="l" t="t" r="r" b="b"/>
              <a:pathLst>
                <a:path w="12132" h="16392" extrusionOk="0">
                  <a:moveTo>
                    <a:pt x="11480" y="14161"/>
                  </a:moveTo>
                  <a:cubicBezTo>
                    <a:pt x="8948" y="12907"/>
                    <a:pt x="8397" y="11905"/>
                    <a:pt x="7169" y="10827"/>
                  </a:cubicBezTo>
                  <a:cubicBezTo>
                    <a:pt x="4963" y="8897"/>
                    <a:pt x="4111" y="1253"/>
                    <a:pt x="2282" y="276"/>
                  </a:cubicBezTo>
                  <a:cubicBezTo>
                    <a:pt x="1079" y="0"/>
                    <a:pt x="452" y="577"/>
                    <a:pt x="201" y="1579"/>
                  </a:cubicBezTo>
                  <a:cubicBezTo>
                    <a:pt x="151" y="1780"/>
                    <a:pt x="126" y="2005"/>
                    <a:pt x="101" y="2256"/>
                  </a:cubicBezTo>
                  <a:cubicBezTo>
                    <a:pt x="1" y="3509"/>
                    <a:pt x="327" y="5188"/>
                    <a:pt x="853" y="6767"/>
                  </a:cubicBezTo>
                  <a:cubicBezTo>
                    <a:pt x="1279" y="8095"/>
                    <a:pt x="1855" y="9374"/>
                    <a:pt x="2457" y="10276"/>
                  </a:cubicBezTo>
                  <a:cubicBezTo>
                    <a:pt x="2958" y="11028"/>
                    <a:pt x="3409" y="11704"/>
                    <a:pt x="3911" y="12306"/>
                  </a:cubicBezTo>
                  <a:cubicBezTo>
                    <a:pt x="5164" y="13810"/>
                    <a:pt x="6768" y="15038"/>
                    <a:pt x="10327" y="16391"/>
                  </a:cubicBezTo>
                  <a:cubicBezTo>
                    <a:pt x="10327" y="16391"/>
                    <a:pt x="12131" y="15539"/>
                    <a:pt x="11480" y="141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1"/>
            <p:cNvSpPr/>
            <p:nvPr/>
          </p:nvSpPr>
          <p:spPr>
            <a:xfrm>
              <a:off x="3706925" y="2317700"/>
              <a:ext cx="142875" cy="124075"/>
            </a:xfrm>
            <a:custGeom>
              <a:avLst/>
              <a:gdLst/>
              <a:ahLst/>
              <a:cxnLst/>
              <a:rect l="l" t="t" r="r" b="b"/>
              <a:pathLst>
                <a:path w="5715" h="4963" extrusionOk="0">
                  <a:moveTo>
                    <a:pt x="326" y="1629"/>
                  </a:moveTo>
                  <a:cubicBezTo>
                    <a:pt x="376" y="1780"/>
                    <a:pt x="877" y="2331"/>
                    <a:pt x="1303" y="2807"/>
                  </a:cubicBezTo>
                  <a:cubicBezTo>
                    <a:pt x="1755" y="3309"/>
                    <a:pt x="2431" y="4161"/>
                    <a:pt x="2657" y="3960"/>
                  </a:cubicBezTo>
                  <a:cubicBezTo>
                    <a:pt x="2882" y="3760"/>
                    <a:pt x="2456" y="2908"/>
                    <a:pt x="2456" y="2908"/>
                  </a:cubicBezTo>
                  <a:cubicBezTo>
                    <a:pt x="2456" y="2908"/>
                    <a:pt x="3760" y="4136"/>
                    <a:pt x="3985" y="4537"/>
                  </a:cubicBezTo>
                  <a:cubicBezTo>
                    <a:pt x="4211" y="4963"/>
                    <a:pt x="4085" y="3760"/>
                    <a:pt x="3760" y="3208"/>
                  </a:cubicBezTo>
                  <a:cubicBezTo>
                    <a:pt x="4587" y="4487"/>
                    <a:pt x="4787" y="4762"/>
                    <a:pt x="4837" y="4437"/>
                  </a:cubicBezTo>
                  <a:cubicBezTo>
                    <a:pt x="4912" y="4136"/>
                    <a:pt x="4211" y="2431"/>
                    <a:pt x="4311" y="2582"/>
                  </a:cubicBezTo>
                  <a:cubicBezTo>
                    <a:pt x="5263" y="4036"/>
                    <a:pt x="5639" y="4236"/>
                    <a:pt x="5539" y="3559"/>
                  </a:cubicBezTo>
                  <a:cubicBezTo>
                    <a:pt x="5439" y="2908"/>
                    <a:pt x="4511" y="1780"/>
                    <a:pt x="3935" y="1454"/>
                  </a:cubicBezTo>
                  <a:cubicBezTo>
                    <a:pt x="5614" y="2532"/>
                    <a:pt x="5714" y="2431"/>
                    <a:pt x="5313" y="1930"/>
                  </a:cubicBezTo>
                  <a:cubicBezTo>
                    <a:pt x="4887" y="1454"/>
                    <a:pt x="3359" y="276"/>
                    <a:pt x="1303" y="0"/>
                  </a:cubicBezTo>
                  <a:cubicBezTo>
                    <a:pt x="0" y="1228"/>
                    <a:pt x="326" y="1629"/>
                    <a:pt x="326" y="1629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1"/>
            <p:cNvSpPr/>
            <p:nvPr/>
          </p:nvSpPr>
          <p:spPr>
            <a:xfrm>
              <a:off x="3575975" y="2368450"/>
              <a:ext cx="183600" cy="92750"/>
            </a:xfrm>
            <a:custGeom>
              <a:avLst/>
              <a:gdLst/>
              <a:ahLst/>
              <a:cxnLst/>
              <a:rect l="l" t="t" r="r" b="b"/>
              <a:pathLst>
                <a:path w="7344" h="3710" extrusionOk="0">
                  <a:moveTo>
                    <a:pt x="6667" y="2231"/>
                  </a:moveTo>
                  <a:cubicBezTo>
                    <a:pt x="6115" y="1404"/>
                    <a:pt x="5338" y="452"/>
                    <a:pt x="4361" y="176"/>
                  </a:cubicBezTo>
                  <a:cubicBezTo>
                    <a:pt x="3659" y="0"/>
                    <a:pt x="2932" y="126"/>
                    <a:pt x="2231" y="351"/>
                  </a:cubicBezTo>
                  <a:cubicBezTo>
                    <a:pt x="1704" y="527"/>
                    <a:pt x="902" y="602"/>
                    <a:pt x="376" y="853"/>
                  </a:cubicBezTo>
                  <a:cubicBezTo>
                    <a:pt x="125" y="1479"/>
                    <a:pt x="0" y="2056"/>
                    <a:pt x="0" y="2607"/>
                  </a:cubicBezTo>
                  <a:cubicBezTo>
                    <a:pt x="100" y="2657"/>
                    <a:pt x="226" y="2682"/>
                    <a:pt x="376" y="2707"/>
                  </a:cubicBezTo>
                  <a:cubicBezTo>
                    <a:pt x="927" y="2757"/>
                    <a:pt x="1529" y="2958"/>
                    <a:pt x="2105" y="2958"/>
                  </a:cubicBezTo>
                  <a:cubicBezTo>
                    <a:pt x="2481" y="2933"/>
                    <a:pt x="3108" y="3058"/>
                    <a:pt x="3459" y="2958"/>
                  </a:cubicBezTo>
                  <a:cubicBezTo>
                    <a:pt x="3308" y="3008"/>
                    <a:pt x="3158" y="3058"/>
                    <a:pt x="3133" y="3209"/>
                  </a:cubicBezTo>
                  <a:cubicBezTo>
                    <a:pt x="3108" y="3334"/>
                    <a:pt x="3208" y="3459"/>
                    <a:pt x="3333" y="3484"/>
                  </a:cubicBezTo>
                  <a:cubicBezTo>
                    <a:pt x="4186" y="3710"/>
                    <a:pt x="4937" y="2682"/>
                    <a:pt x="5439" y="2206"/>
                  </a:cubicBezTo>
                  <a:cubicBezTo>
                    <a:pt x="5389" y="2256"/>
                    <a:pt x="7343" y="3309"/>
                    <a:pt x="6667" y="2231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1"/>
            <p:cNvSpPr/>
            <p:nvPr/>
          </p:nvSpPr>
          <p:spPr>
            <a:xfrm>
              <a:off x="3403025" y="1729975"/>
              <a:ext cx="146650" cy="272575"/>
            </a:xfrm>
            <a:custGeom>
              <a:avLst/>
              <a:gdLst/>
              <a:ahLst/>
              <a:cxnLst/>
              <a:rect l="l" t="t" r="r" b="b"/>
              <a:pathLst>
                <a:path w="5866" h="10903" extrusionOk="0">
                  <a:moveTo>
                    <a:pt x="4687" y="903"/>
                  </a:moveTo>
                  <a:cubicBezTo>
                    <a:pt x="4687" y="928"/>
                    <a:pt x="4713" y="928"/>
                    <a:pt x="4713" y="953"/>
                  </a:cubicBezTo>
                  <a:cubicBezTo>
                    <a:pt x="5063" y="1529"/>
                    <a:pt x="5114" y="2256"/>
                    <a:pt x="5063" y="2933"/>
                  </a:cubicBezTo>
                  <a:cubicBezTo>
                    <a:pt x="4988" y="4161"/>
                    <a:pt x="4161" y="5665"/>
                    <a:pt x="4738" y="6868"/>
                  </a:cubicBezTo>
                  <a:cubicBezTo>
                    <a:pt x="4988" y="7369"/>
                    <a:pt x="5489" y="7720"/>
                    <a:pt x="5665" y="8271"/>
                  </a:cubicBezTo>
                  <a:cubicBezTo>
                    <a:pt x="5865" y="9023"/>
                    <a:pt x="5339" y="9775"/>
                    <a:pt x="4687" y="10201"/>
                  </a:cubicBezTo>
                  <a:cubicBezTo>
                    <a:pt x="3860" y="10727"/>
                    <a:pt x="2833" y="10903"/>
                    <a:pt x="1905" y="10602"/>
                  </a:cubicBezTo>
                  <a:cubicBezTo>
                    <a:pt x="1003" y="10301"/>
                    <a:pt x="251" y="9449"/>
                    <a:pt x="151" y="8497"/>
                  </a:cubicBezTo>
                  <a:cubicBezTo>
                    <a:pt x="1" y="7344"/>
                    <a:pt x="728" y="6266"/>
                    <a:pt x="1379" y="5289"/>
                  </a:cubicBezTo>
                  <a:cubicBezTo>
                    <a:pt x="1755" y="4737"/>
                    <a:pt x="2256" y="3985"/>
                    <a:pt x="2307" y="3309"/>
                  </a:cubicBezTo>
                  <a:cubicBezTo>
                    <a:pt x="2357" y="2657"/>
                    <a:pt x="2006" y="2106"/>
                    <a:pt x="2131" y="1404"/>
                  </a:cubicBezTo>
                  <a:cubicBezTo>
                    <a:pt x="2231" y="928"/>
                    <a:pt x="2507" y="452"/>
                    <a:pt x="2983" y="251"/>
                  </a:cubicBezTo>
                  <a:cubicBezTo>
                    <a:pt x="3585" y="1"/>
                    <a:pt x="4312" y="351"/>
                    <a:pt x="4687" y="903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1"/>
            <p:cNvSpPr/>
            <p:nvPr/>
          </p:nvSpPr>
          <p:spPr>
            <a:xfrm>
              <a:off x="3322200" y="1887875"/>
              <a:ext cx="131600" cy="177975"/>
            </a:xfrm>
            <a:custGeom>
              <a:avLst/>
              <a:gdLst/>
              <a:ahLst/>
              <a:cxnLst/>
              <a:rect l="l" t="t" r="r" b="b"/>
              <a:pathLst>
                <a:path w="5264" h="7119" extrusionOk="0">
                  <a:moveTo>
                    <a:pt x="1028" y="0"/>
                  </a:moveTo>
                  <a:cubicBezTo>
                    <a:pt x="1028" y="0"/>
                    <a:pt x="1780" y="2632"/>
                    <a:pt x="51" y="3735"/>
                  </a:cubicBezTo>
                  <a:cubicBezTo>
                    <a:pt x="1" y="4386"/>
                    <a:pt x="1830" y="7118"/>
                    <a:pt x="3660" y="6642"/>
                  </a:cubicBezTo>
                  <a:cubicBezTo>
                    <a:pt x="4712" y="6366"/>
                    <a:pt x="5264" y="4863"/>
                    <a:pt x="5264" y="4863"/>
                  </a:cubicBezTo>
                  <a:cubicBezTo>
                    <a:pt x="5164" y="3910"/>
                    <a:pt x="4612" y="1905"/>
                    <a:pt x="4612" y="1905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1"/>
            <p:cNvSpPr/>
            <p:nvPr/>
          </p:nvSpPr>
          <p:spPr>
            <a:xfrm>
              <a:off x="3318450" y="1686750"/>
              <a:ext cx="195500" cy="280100"/>
            </a:xfrm>
            <a:custGeom>
              <a:avLst/>
              <a:gdLst/>
              <a:ahLst/>
              <a:cxnLst/>
              <a:rect l="l" t="t" r="r" b="b"/>
              <a:pathLst>
                <a:path w="7820" h="11204" extrusionOk="0">
                  <a:moveTo>
                    <a:pt x="7344" y="2682"/>
                  </a:moveTo>
                  <a:cubicBezTo>
                    <a:pt x="7344" y="2682"/>
                    <a:pt x="7820" y="4361"/>
                    <a:pt x="7644" y="5664"/>
                  </a:cubicBezTo>
                  <a:cubicBezTo>
                    <a:pt x="7469" y="6968"/>
                    <a:pt x="7344" y="9549"/>
                    <a:pt x="6191" y="10376"/>
                  </a:cubicBezTo>
                  <a:cubicBezTo>
                    <a:pt x="5038" y="11203"/>
                    <a:pt x="3409" y="10226"/>
                    <a:pt x="2306" y="9298"/>
                  </a:cubicBezTo>
                  <a:cubicBezTo>
                    <a:pt x="1228" y="8371"/>
                    <a:pt x="50" y="6667"/>
                    <a:pt x="25" y="4612"/>
                  </a:cubicBezTo>
                  <a:cubicBezTo>
                    <a:pt x="0" y="2532"/>
                    <a:pt x="827" y="0"/>
                    <a:pt x="3810" y="125"/>
                  </a:cubicBezTo>
                  <a:cubicBezTo>
                    <a:pt x="6792" y="251"/>
                    <a:pt x="7344" y="2682"/>
                    <a:pt x="7344" y="2682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1"/>
            <p:cNvSpPr/>
            <p:nvPr/>
          </p:nvSpPr>
          <p:spPr>
            <a:xfrm>
              <a:off x="3238250" y="1676100"/>
              <a:ext cx="231225" cy="354025"/>
            </a:xfrm>
            <a:custGeom>
              <a:avLst/>
              <a:gdLst/>
              <a:ahLst/>
              <a:cxnLst/>
              <a:rect l="l" t="t" r="r" b="b"/>
              <a:pathLst>
                <a:path w="9249" h="14161" extrusionOk="0">
                  <a:moveTo>
                    <a:pt x="8471" y="1855"/>
                  </a:moveTo>
                  <a:cubicBezTo>
                    <a:pt x="9248" y="2807"/>
                    <a:pt x="8872" y="3960"/>
                    <a:pt x="7920" y="4662"/>
                  </a:cubicBezTo>
                  <a:cubicBezTo>
                    <a:pt x="7469" y="4988"/>
                    <a:pt x="6918" y="5188"/>
                    <a:pt x="6466" y="5539"/>
                  </a:cubicBezTo>
                  <a:cubicBezTo>
                    <a:pt x="6015" y="5865"/>
                    <a:pt x="5639" y="6391"/>
                    <a:pt x="5715" y="6968"/>
                  </a:cubicBezTo>
                  <a:cubicBezTo>
                    <a:pt x="5790" y="7469"/>
                    <a:pt x="6241" y="7920"/>
                    <a:pt x="6116" y="8421"/>
                  </a:cubicBezTo>
                  <a:cubicBezTo>
                    <a:pt x="6015" y="8847"/>
                    <a:pt x="5564" y="9098"/>
                    <a:pt x="5489" y="9499"/>
                  </a:cubicBezTo>
                  <a:cubicBezTo>
                    <a:pt x="5389" y="9925"/>
                    <a:pt x="5715" y="10301"/>
                    <a:pt x="5915" y="10677"/>
                  </a:cubicBezTo>
                  <a:cubicBezTo>
                    <a:pt x="6266" y="11303"/>
                    <a:pt x="6266" y="12080"/>
                    <a:pt x="5965" y="12707"/>
                  </a:cubicBezTo>
                  <a:cubicBezTo>
                    <a:pt x="5263" y="14161"/>
                    <a:pt x="3484" y="14060"/>
                    <a:pt x="2231" y="13459"/>
                  </a:cubicBezTo>
                  <a:cubicBezTo>
                    <a:pt x="902" y="12832"/>
                    <a:pt x="0" y="11328"/>
                    <a:pt x="401" y="9850"/>
                  </a:cubicBezTo>
                  <a:cubicBezTo>
                    <a:pt x="602" y="9073"/>
                    <a:pt x="1128" y="8421"/>
                    <a:pt x="1379" y="7644"/>
                  </a:cubicBezTo>
                  <a:cubicBezTo>
                    <a:pt x="1730" y="6692"/>
                    <a:pt x="1629" y="5639"/>
                    <a:pt x="1679" y="4612"/>
                  </a:cubicBezTo>
                  <a:cubicBezTo>
                    <a:pt x="1805" y="2657"/>
                    <a:pt x="3258" y="501"/>
                    <a:pt x="5314" y="201"/>
                  </a:cubicBezTo>
                  <a:cubicBezTo>
                    <a:pt x="6642" y="0"/>
                    <a:pt x="7669" y="877"/>
                    <a:pt x="8471" y="1855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1"/>
            <p:cNvSpPr/>
            <p:nvPr/>
          </p:nvSpPr>
          <p:spPr>
            <a:xfrm>
              <a:off x="3400525" y="1664800"/>
              <a:ext cx="138500" cy="157925"/>
            </a:xfrm>
            <a:custGeom>
              <a:avLst/>
              <a:gdLst/>
              <a:ahLst/>
              <a:cxnLst/>
              <a:rect l="l" t="t" r="r" b="b"/>
              <a:pathLst>
                <a:path w="5540" h="6317" extrusionOk="0">
                  <a:moveTo>
                    <a:pt x="3008" y="1154"/>
                  </a:moveTo>
                  <a:cubicBezTo>
                    <a:pt x="2983" y="1154"/>
                    <a:pt x="2983" y="1129"/>
                    <a:pt x="2983" y="1129"/>
                  </a:cubicBezTo>
                  <a:cubicBezTo>
                    <a:pt x="2407" y="753"/>
                    <a:pt x="26" y="1"/>
                    <a:pt x="26" y="1229"/>
                  </a:cubicBezTo>
                  <a:cubicBezTo>
                    <a:pt x="0" y="2432"/>
                    <a:pt x="1780" y="3635"/>
                    <a:pt x="2707" y="4161"/>
                  </a:cubicBezTo>
                  <a:cubicBezTo>
                    <a:pt x="3133" y="4412"/>
                    <a:pt x="3559" y="4587"/>
                    <a:pt x="3935" y="4888"/>
                  </a:cubicBezTo>
                  <a:cubicBezTo>
                    <a:pt x="4412" y="5264"/>
                    <a:pt x="4462" y="5991"/>
                    <a:pt x="4888" y="6317"/>
                  </a:cubicBezTo>
                  <a:cubicBezTo>
                    <a:pt x="5539" y="5690"/>
                    <a:pt x="5389" y="4136"/>
                    <a:pt x="5113" y="3359"/>
                  </a:cubicBezTo>
                  <a:cubicBezTo>
                    <a:pt x="4762" y="2332"/>
                    <a:pt x="3860" y="1730"/>
                    <a:pt x="3008" y="1154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1"/>
            <p:cNvSpPr/>
            <p:nvPr/>
          </p:nvSpPr>
          <p:spPr>
            <a:xfrm>
              <a:off x="3666825" y="2171075"/>
              <a:ext cx="367825" cy="364075"/>
            </a:xfrm>
            <a:custGeom>
              <a:avLst/>
              <a:gdLst/>
              <a:ahLst/>
              <a:cxnLst/>
              <a:rect l="l" t="t" r="r" b="b"/>
              <a:pathLst>
                <a:path w="14713" h="14563" extrusionOk="0">
                  <a:moveTo>
                    <a:pt x="10727" y="8372"/>
                  </a:moveTo>
                  <a:lnTo>
                    <a:pt x="0" y="14562"/>
                  </a:lnTo>
                  <a:lnTo>
                    <a:pt x="3810" y="6592"/>
                  </a:lnTo>
                  <a:cubicBezTo>
                    <a:pt x="3935" y="6342"/>
                    <a:pt x="4186" y="6041"/>
                    <a:pt x="4386" y="5916"/>
                  </a:cubicBezTo>
                  <a:lnTo>
                    <a:pt x="14461" y="101"/>
                  </a:lnTo>
                  <a:cubicBezTo>
                    <a:pt x="14662" y="1"/>
                    <a:pt x="14712" y="101"/>
                    <a:pt x="14587" y="3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1"/>
            <p:cNvSpPr/>
            <p:nvPr/>
          </p:nvSpPr>
          <p:spPr>
            <a:xfrm>
              <a:off x="2463800" y="2917950"/>
              <a:ext cx="144150" cy="42000"/>
            </a:xfrm>
            <a:custGeom>
              <a:avLst/>
              <a:gdLst/>
              <a:ahLst/>
              <a:cxnLst/>
              <a:rect l="l" t="t" r="r" b="b"/>
              <a:pathLst>
                <a:path w="5766" h="1680" extrusionOk="0">
                  <a:moveTo>
                    <a:pt x="5765" y="1680"/>
                  </a:moveTo>
                  <a:lnTo>
                    <a:pt x="5765" y="1078"/>
                  </a:lnTo>
                  <a:cubicBezTo>
                    <a:pt x="5765" y="1078"/>
                    <a:pt x="4211" y="51"/>
                    <a:pt x="2582" y="26"/>
                  </a:cubicBezTo>
                  <a:cubicBezTo>
                    <a:pt x="953" y="1"/>
                    <a:pt x="201" y="377"/>
                    <a:pt x="126" y="577"/>
                  </a:cubicBezTo>
                  <a:cubicBezTo>
                    <a:pt x="76" y="752"/>
                    <a:pt x="1" y="1329"/>
                    <a:pt x="1" y="13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1"/>
            <p:cNvSpPr/>
            <p:nvPr/>
          </p:nvSpPr>
          <p:spPr>
            <a:xfrm>
              <a:off x="3438750" y="1953650"/>
              <a:ext cx="30100" cy="41400"/>
            </a:xfrm>
            <a:custGeom>
              <a:avLst/>
              <a:gdLst/>
              <a:ahLst/>
              <a:cxnLst/>
              <a:rect l="l" t="t" r="r" b="b"/>
              <a:pathLst>
                <a:path w="1204" h="1656" extrusionOk="0">
                  <a:moveTo>
                    <a:pt x="151" y="1"/>
                  </a:moveTo>
                  <a:cubicBezTo>
                    <a:pt x="151" y="1"/>
                    <a:pt x="0" y="1079"/>
                    <a:pt x="50" y="1254"/>
                  </a:cubicBezTo>
                  <a:cubicBezTo>
                    <a:pt x="126" y="1430"/>
                    <a:pt x="476" y="1655"/>
                    <a:pt x="476" y="1655"/>
                  </a:cubicBezTo>
                  <a:lnTo>
                    <a:pt x="1203" y="1655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1"/>
            <p:cNvSpPr/>
            <p:nvPr/>
          </p:nvSpPr>
          <p:spPr>
            <a:xfrm>
              <a:off x="3532725" y="2051400"/>
              <a:ext cx="29475" cy="211800"/>
            </a:xfrm>
            <a:custGeom>
              <a:avLst/>
              <a:gdLst/>
              <a:ahLst/>
              <a:cxnLst/>
              <a:rect l="l" t="t" r="r" b="b"/>
              <a:pathLst>
                <a:path w="1179" h="8472" extrusionOk="0">
                  <a:moveTo>
                    <a:pt x="1129" y="3008"/>
                  </a:moveTo>
                  <a:cubicBezTo>
                    <a:pt x="1078" y="1555"/>
                    <a:pt x="828" y="627"/>
                    <a:pt x="552" y="1"/>
                  </a:cubicBezTo>
                  <a:cubicBezTo>
                    <a:pt x="552" y="176"/>
                    <a:pt x="577" y="352"/>
                    <a:pt x="577" y="527"/>
                  </a:cubicBezTo>
                  <a:cubicBezTo>
                    <a:pt x="652" y="2432"/>
                    <a:pt x="327" y="5239"/>
                    <a:pt x="1" y="7494"/>
                  </a:cubicBezTo>
                  <a:cubicBezTo>
                    <a:pt x="251" y="7845"/>
                    <a:pt x="502" y="8171"/>
                    <a:pt x="753" y="8472"/>
                  </a:cubicBezTo>
                  <a:cubicBezTo>
                    <a:pt x="1003" y="6567"/>
                    <a:pt x="1179" y="4512"/>
                    <a:pt x="1129" y="3008"/>
                  </a:cubicBezTo>
                  <a:close/>
                </a:path>
              </a:pathLst>
            </a:custGeom>
            <a:solidFill>
              <a:srgbClr val="EAB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1"/>
            <p:cNvSpPr/>
            <p:nvPr/>
          </p:nvSpPr>
          <p:spPr>
            <a:xfrm>
              <a:off x="2889875" y="2349025"/>
              <a:ext cx="43875" cy="235000"/>
            </a:xfrm>
            <a:custGeom>
              <a:avLst/>
              <a:gdLst/>
              <a:ahLst/>
              <a:cxnLst/>
              <a:rect l="l" t="t" r="r" b="b"/>
              <a:pathLst>
                <a:path w="1755" h="9400" extrusionOk="0">
                  <a:moveTo>
                    <a:pt x="1304" y="1"/>
                  </a:moveTo>
                  <a:cubicBezTo>
                    <a:pt x="1304" y="2206"/>
                    <a:pt x="602" y="5790"/>
                    <a:pt x="0" y="8472"/>
                  </a:cubicBezTo>
                  <a:cubicBezTo>
                    <a:pt x="251" y="8798"/>
                    <a:pt x="476" y="9123"/>
                    <a:pt x="702" y="9399"/>
                  </a:cubicBezTo>
                  <a:cubicBezTo>
                    <a:pt x="1228" y="6818"/>
                    <a:pt x="1755" y="3810"/>
                    <a:pt x="1705" y="2006"/>
                  </a:cubicBezTo>
                  <a:cubicBezTo>
                    <a:pt x="1654" y="1153"/>
                    <a:pt x="1504" y="502"/>
                    <a:pt x="1304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1"/>
            <p:cNvSpPr/>
            <p:nvPr/>
          </p:nvSpPr>
          <p:spPr>
            <a:xfrm>
              <a:off x="2894250" y="1685500"/>
              <a:ext cx="68325" cy="224950"/>
            </a:xfrm>
            <a:custGeom>
              <a:avLst/>
              <a:gdLst/>
              <a:ahLst/>
              <a:cxnLst/>
              <a:rect l="l" t="t" r="r" b="b"/>
              <a:pathLst>
                <a:path w="2733" h="8998" extrusionOk="0">
                  <a:moveTo>
                    <a:pt x="2733" y="8998"/>
                  </a:moveTo>
                  <a:lnTo>
                    <a:pt x="1" y="7419"/>
                  </a:lnTo>
                  <a:lnTo>
                    <a:pt x="1" y="0"/>
                  </a:lnTo>
                  <a:lnTo>
                    <a:pt x="2733" y="1579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1"/>
            <p:cNvSpPr/>
            <p:nvPr/>
          </p:nvSpPr>
          <p:spPr>
            <a:xfrm>
              <a:off x="2787100" y="1553275"/>
              <a:ext cx="67700" cy="295150"/>
            </a:xfrm>
            <a:custGeom>
              <a:avLst/>
              <a:gdLst/>
              <a:ahLst/>
              <a:cxnLst/>
              <a:rect l="l" t="t" r="r" b="b"/>
              <a:pathLst>
                <a:path w="2708" h="11806" extrusionOk="0">
                  <a:moveTo>
                    <a:pt x="2708" y="11805"/>
                  </a:moveTo>
                  <a:lnTo>
                    <a:pt x="1" y="10226"/>
                  </a:lnTo>
                  <a:lnTo>
                    <a:pt x="1" y="1"/>
                  </a:lnTo>
                  <a:lnTo>
                    <a:pt x="2708" y="1580"/>
                  </a:lnTo>
                  <a:close/>
                </a:path>
              </a:pathLst>
            </a:custGeom>
            <a:solidFill>
              <a:srgbClr val="2B3B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1"/>
            <p:cNvSpPr/>
            <p:nvPr/>
          </p:nvSpPr>
          <p:spPr>
            <a:xfrm>
              <a:off x="3002025" y="1557050"/>
              <a:ext cx="68325" cy="415425"/>
            </a:xfrm>
            <a:custGeom>
              <a:avLst/>
              <a:gdLst/>
              <a:ahLst/>
              <a:cxnLst/>
              <a:rect l="l" t="t" r="r" b="b"/>
              <a:pathLst>
                <a:path w="2733" h="16617" extrusionOk="0">
                  <a:moveTo>
                    <a:pt x="2732" y="16617"/>
                  </a:moveTo>
                  <a:lnTo>
                    <a:pt x="1" y="15063"/>
                  </a:lnTo>
                  <a:lnTo>
                    <a:pt x="1" y="0"/>
                  </a:lnTo>
                  <a:lnTo>
                    <a:pt x="2732" y="15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1"/>
            <p:cNvSpPr/>
            <p:nvPr/>
          </p:nvSpPr>
          <p:spPr>
            <a:xfrm>
              <a:off x="3812175" y="1713050"/>
              <a:ext cx="173600" cy="189250"/>
            </a:xfrm>
            <a:custGeom>
              <a:avLst/>
              <a:gdLst/>
              <a:ahLst/>
              <a:cxnLst/>
              <a:rect l="l" t="t" r="r" b="b"/>
              <a:pathLst>
                <a:path w="6944" h="7570" extrusionOk="0">
                  <a:moveTo>
                    <a:pt x="6943" y="2206"/>
                  </a:moveTo>
                  <a:lnTo>
                    <a:pt x="6943" y="2206"/>
                  </a:lnTo>
                  <a:cubicBezTo>
                    <a:pt x="6943" y="1680"/>
                    <a:pt x="6592" y="1179"/>
                    <a:pt x="5916" y="803"/>
                  </a:cubicBezTo>
                  <a:cubicBezTo>
                    <a:pt x="4562" y="1"/>
                    <a:pt x="2357" y="1"/>
                    <a:pt x="1028" y="778"/>
                  </a:cubicBezTo>
                  <a:cubicBezTo>
                    <a:pt x="327" y="1179"/>
                    <a:pt x="1" y="1680"/>
                    <a:pt x="1" y="2206"/>
                  </a:cubicBezTo>
                  <a:lnTo>
                    <a:pt x="1" y="5364"/>
                  </a:lnTo>
                  <a:lnTo>
                    <a:pt x="1" y="5364"/>
                  </a:lnTo>
                  <a:lnTo>
                    <a:pt x="1" y="5364"/>
                  </a:lnTo>
                  <a:cubicBezTo>
                    <a:pt x="1" y="5866"/>
                    <a:pt x="352" y="6392"/>
                    <a:pt x="1028" y="6768"/>
                  </a:cubicBezTo>
                  <a:cubicBezTo>
                    <a:pt x="2382" y="7570"/>
                    <a:pt x="4587" y="7570"/>
                    <a:pt x="5941" y="6793"/>
                  </a:cubicBezTo>
                  <a:cubicBezTo>
                    <a:pt x="6617" y="6392"/>
                    <a:pt x="6943" y="5891"/>
                    <a:pt x="6943" y="5364"/>
                  </a:cubicBezTo>
                  <a:lnTo>
                    <a:pt x="6943" y="5364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1"/>
            <p:cNvSpPr/>
            <p:nvPr/>
          </p:nvSpPr>
          <p:spPr>
            <a:xfrm>
              <a:off x="3684350" y="1236250"/>
              <a:ext cx="418575" cy="562675"/>
            </a:xfrm>
            <a:custGeom>
              <a:avLst/>
              <a:gdLst/>
              <a:ahLst/>
              <a:cxnLst/>
              <a:rect l="l" t="t" r="r" b="b"/>
              <a:pathLst>
                <a:path w="16743" h="22507" extrusionOk="0">
                  <a:moveTo>
                    <a:pt x="14813" y="14236"/>
                  </a:moveTo>
                  <a:cubicBezTo>
                    <a:pt x="15264" y="13509"/>
                    <a:pt x="15715" y="12757"/>
                    <a:pt x="15991" y="11930"/>
                  </a:cubicBezTo>
                  <a:cubicBezTo>
                    <a:pt x="16392" y="10727"/>
                    <a:pt x="16643" y="9474"/>
                    <a:pt x="16693" y="8221"/>
                  </a:cubicBezTo>
                  <a:cubicBezTo>
                    <a:pt x="16743" y="5790"/>
                    <a:pt x="15866" y="3358"/>
                    <a:pt x="13610" y="1805"/>
                  </a:cubicBezTo>
                  <a:cubicBezTo>
                    <a:pt x="13435" y="1704"/>
                    <a:pt x="13259" y="1604"/>
                    <a:pt x="13059" y="1504"/>
                  </a:cubicBezTo>
                  <a:cubicBezTo>
                    <a:pt x="10978" y="526"/>
                    <a:pt x="6743" y="0"/>
                    <a:pt x="3585" y="2231"/>
                  </a:cubicBezTo>
                  <a:cubicBezTo>
                    <a:pt x="1831" y="2957"/>
                    <a:pt x="1" y="5940"/>
                    <a:pt x="627" y="9248"/>
                  </a:cubicBezTo>
                  <a:cubicBezTo>
                    <a:pt x="1003" y="11278"/>
                    <a:pt x="1755" y="13283"/>
                    <a:pt x="2908" y="15063"/>
                  </a:cubicBezTo>
                  <a:cubicBezTo>
                    <a:pt x="4011" y="16792"/>
                    <a:pt x="4913" y="18371"/>
                    <a:pt x="5239" y="20376"/>
                  </a:cubicBezTo>
                  <a:lnTo>
                    <a:pt x="5264" y="20476"/>
                  </a:lnTo>
                  <a:cubicBezTo>
                    <a:pt x="5189" y="20953"/>
                    <a:pt x="5515" y="21454"/>
                    <a:pt x="6242" y="21830"/>
                  </a:cubicBezTo>
                  <a:cubicBezTo>
                    <a:pt x="7545" y="22481"/>
                    <a:pt x="9675" y="22506"/>
                    <a:pt x="10978" y="21830"/>
                  </a:cubicBezTo>
                  <a:cubicBezTo>
                    <a:pt x="11680" y="21454"/>
                    <a:pt x="12006" y="20953"/>
                    <a:pt x="11931" y="20451"/>
                  </a:cubicBezTo>
                  <a:cubicBezTo>
                    <a:pt x="12257" y="18772"/>
                    <a:pt x="12983" y="17318"/>
                    <a:pt x="13861" y="15815"/>
                  </a:cubicBezTo>
                  <a:cubicBezTo>
                    <a:pt x="14161" y="15263"/>
                    <a:pt x="14487" y="14762"/>
                    <a:pt x="14813" y="142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1"/>
            <p:cNvSpPr/>
            <p:nvPr/>
          </p:nvSpPr>
          <p:spPr>
            <a:xfrm>
              <a:off x="3829100" y="1415900"/>
              <a:ext cx="147275" cy="347400"/>
            </a:xfrm>
            <a:custGeom>
              <a:avLst/>
              <a:gdLst/>
              <a:ahLst/>
              <a:cxnLst/>
              <a:rect l="l" t="t" r="r" b="b"/>
              <a:pathLst>
                <a:path w="5891" h="13896" extrusionOk="0">
                  <a:moveTo>
                    <a:pt x="278" y="1"/>
                  </a:moveTo>
                  <a:cubicBezTo>
                    <a:pt x="253" y="1"/>
                    <a:pt x="227" y="3"/>
                    <a:pt x="201" y="7"/>
                  </a:cubicBezTo>
                  <a:cubicBezTo>
                    <a:pt x="76" y="57"/>
                    <a:pt x="0" y="208"/>
                    <a:pt x="0" y="333"/>
                  </a:cubicBezTo>
                  <a:lnTo>
                    <a:pt x="1329" y="12614"/>
                  </a:lnTo>
                  <a:cubicBezTo>
                    <a:pt x="1352" y="12774"/>
                    <a:pt x="1479" y="12893"/>
                    <a:pt x="1616" y="12893"/>
                  </a:cubicBezTo>
                  <a:cubicBezTo>
                    <a:pt x="1629" y="12893"/>
                    <a:pt x="1642" y="12891"/>
                    <a:pt x="1655" y="12889"/>
                  </a:cubicBezTo>
                  <a:cubicBezTo>
                    <a:pt x="1830" y="12864"/>
                    <a:pt x="1955" y="12714"/>
                    <a:pt x="1930" y="12564"/>
                  </a:cubicBezTo>
                  <a:lnTo>
                    <a:pt x="752" y="1561"/>
                  </a:lnTo>
                  <a:lnTo>
                    <a:pt x="1529" y="2789"/>
                  </a:lnTo>
                  <a:cubicBezTo>
                    <a:pt x="1580" y="2874"/>
                    <a:pt x="1678" y="2925"/>
                    <a:pt x="1782" y="2925"/>
                  </a:cubicBezTo>
                  <a:cubicBezTo>
                    <a:pt x="1831" y="2925"/>
                    <a:pt x="1882" y="2913"/>
                    <a:pt x="1930" y="2889"/>
                  </a:cubicBezTo>
                  <a:lnTo>
                    <a:pt x="2933" y="2313"/>
                  </a:lnTo>
                  <a:lnTo>
                    <a:pt x="3785" y="4067"/>
                  </a:lnTo>
                  <a:cubicBezTo>
                    <a:pt x="3841" y="4180"/>
                    <a:pt x="3954" y="4236"/>
                    <a:pt x="4070" y="4236"/>
                  </a:cubicBezTo>
                  <a:cubicBezTo>
                    <a:pt x="4109" y="4236"/>
                    <a:pt x="4148" y="4230"/>
                    <a:pt x="4186" y="4218"/>
                  </a:cubicBezTo>
                  <a:lnTo>
                    <a:pt x="5213" y="3817"/>
                  </a:lnTo>
                  <a:lnTo>
                    <a:pt x="3710" y="13541"/>
                  </a:lnTo>
                  <a:cubicBezTo>
                    <a:pt x="3685" y="13691"/>
                    <a:pt x="3785" y="13867"/>
                    <a:pt x="3960" y="13892"/>
                  </a:cubicBezTo>
                  <a:cubicBezTo>
                    <a:pt x="3973" y="13894"/>
                    <a:pt x="3986" y="13895"/>
                    <a:pt x="3999" y="13895"/>
                  </a:cubicBezTo>
                  <a:cubicBezTo>
                    <a:pt x="4140" y="13895"/>
                    <a:pt x="4288" y="13777"/>
                    <a:pt x="4311" y="13616"/>
                  </a:cubicBezTo>
                  <a:lnTo>
                    <a:pt x="5890" y="3391"/>
                  </a:lnTo>
                  <a:cubicBezTo>
                    <a:pt x="5890" y="3290"/>
                    <a:pt x="5865" y="3190"/>
                    <a:pt x="5765" y="3115"/>
                  </a:cubicBezTo>
                  <a:cubicBezTo>
                    <a:pt x="5716" y="3066"/>
                    <a:pt x="5647" y="3039"/>
                    <a:pt x="5577" y="3039"/>
                  </a:cubicBezTo>
                  <a:cubicBezTo>
                    <a:pt x="5538" y="3039"/>
                    <a:pt x="5500" y="3047"/>
                    <a:pt x="5464" y="3065"/>
                  </a:cubicBezTo>
                  <a:lnTo>
                    <a:pt x="4211" y="3566"/>
                  </a:lnTo>
                  <a:lnTo>
                    <a:pt x="3334" y="1761"/>
                  </a:lnTo>
                  <a:cubicBezTo>
                    <a:pt x="3309" y="1686"/>
                    <a:pt x="3234" y="1636"/>
                    <a:pt x="3158" y="1611"/>
                  </a:cubicBezTo>
                  <a:cubicBezTo>
                    <a:pt x="3127" y="1601"/>
                    <a:pt x="3092" y="1595"/>
                    <a:pt x="3056" y="1595"/>
                  </a:cubicBezTo>
                  <a:cubicBezTo>
                    <a:pt x="3004" y="1595"/>
                    <a:pt x="2952" y="1607"/>
                    <a:pt x="2908" y="1636"/>
                  </a:cubicBezTo>
                  <a:lnTo>
                    <a:pt x="1880" y="2213"/>
                  </a:lnTo>
                  <a:lnTo>
                    <a:pt x="577" y="132"/>
                  </a:lnTo>
                  <a:cubicBezTo>
                    <a:pt x="515" y="49"/>
                    <a:pt x="401" y="1"/>
                    <a:pt x="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1"/>
            <p:cNvSpPr/>
            <p:nvPr/>
          </p:nvSpPr>
          <p:spPr>
            <a:xfrm>
              <a:off x="4911800" y="2335875"/>
              <a:ext cx="154175" cy="199900"/>
            </a:xfrm>
            <a:custGeom>
              <a:avLst/>
              <a:gdLst/>
              <a:ahLst/>
              <a:cxnLst/>
              <a:rect l="l" t="t" r="r" b="b"/>
              <a:pathLst>
                <a:path w="6167" h="7996" extrusionOk="0">
                  <a:moveTo>
                    <a:pt x="6166" y="5965"/>
                  </a:moveTo>
                  <a:cubicBezTo>
                    <a:pt x="5765" y="6291"/>
                    <a:pt x="5364" y="6567"/>
                    <a:pt x="4938" y="6792"/>
                  </a:cubicBezTo>
                  <a:cubicBezTo>
                    <a:pt x="2883" y="7995"/>
                    <a:pt x="1054" y="7845"/>
                    <a:pt x="1" y="6617"/>
                  </a:cubicBezTo>
                  <a:lnTo>
                    <a:pt x="4938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1"/>
            <p:cNvSpPr/>
            <p:nvPr/>
          </p:nvSpPr>
          <p:spPr>
            <a:xfrm>
              <a:off x="5035250" y="2117825"/>
              <a:ext cx="148525" cy="367200"/>
            </a:xfrm>
            <a:custGeom>
              <a:avLst/>
              <a:gdLst/>
              <a:ahLst/>
              <a:cxnLst/>
              <a:rect l="l" t="t" r="r" b="b"/>
              <a:pathLst>
                <a:path w="5941" h="14688" extrusionOk="0">
                  <a:moveTo>
                    <a:pt x="5940" y="5289"/>
                  </a:moveTo>
                  <a:cubicBezTo>
                    <a:pt x="5940" y="8572"/>
                    <a:pt x="3910" y="12482"/>
                    <a:pt x="1228" y="14687"/>
                  </a:cubicBezTo>
                  <a:lnTo>
                    <a:pt x="0" y="8722"/>
                  </a:lnTo>
                  <a:lnTo>
                    <a:pt x="0" y="1905"/>
                  </a:lnTo>
                  <a:cubicBezTo>
                    <a:pt x="3284" y="0"/>
                    <a:pt x="5940" y="1529"/>
                    <a:pt x="5940" y="52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1"/>
            <p:cNvSpPr/>
            <p:nvPr/>
          </p:nvSpPr>
          <p:spPr>
            <a:xfrm>
              <a:off x="4887375" y="2165450"/>
              <a:ext cx="147900" cy="335850"/>
            </a:xfrm>
            <a:custGeom>
              <a:avLst/>
              <a:gdLst/>
              <a:ahLst/>
              <a:cxnLst/>
              <a:rect l="l" t="t" r="r" b="b"/>
              <a:pathLst>
                <a:path w="5916" h="13434" extrusionOk="0">
                  <a:moveTo>
                    <a:pt x="5915" y="0"/>
                  </a:moveTo>
                  <a:lnTo>
                    <a:pt x="5915" y="6817"/>
                  </a:lnTo>
                  <a:lnTo>
                    <a:pt x="978" y="13434"/>
                  </a:lnTo>
                  <a:cubicBezTo>
                    <a:pt x="351" y="12707"/>
                    <a:pt x="0" y="11629"/>
                    <a:pt x="0" y="10226"/>
                  </a:cubicBezTo>
                  <a:cubicBezTo>
                    <a:pt x="0" y="6466"/>
                    <a:pt x="2657" y="1880"/>
                    <a:pt x="5915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1"/>
            <p:cNvSpPr/>
            <p:nvPr/>
          </p:nvSpPr>
          <p:spPr>
            <a:xfrm>
              <a:off x="2358550" y="1805800"/>
              <a:ext cx="286975" cy="212425"/>
            </a:xfrm>
            <a:custGeom>
              <a:avLst/>
              <a:gdLst/>
              <a:ahLst/>
              <a:cxnLst/>
              <a:rect l="l" t="t" r="r" b="b"/>
              <a:pathLst>
                <a:path w="11479" h="8497" extrusionOk="0">
                  <a:moveTo>
                    <a:pt x="1328" y="3960"/>
                  </a:moveTo>
                  <a:cubicBezTo>
                    <a:pt x="0" y="6166"/>
                    <a:pt x="1228" y="8221"/>
                    <a:pt x="3810" y="8371"/>
                  </a:cubicBezTo>
                  <a:cubicBezTo>
                    <a:pt x="6291" y="8496"/>
                    <a:pt x="8998" y="6642"/>
                    <a:pt x="10251" y="4612"/>
                  </a:cubicBezTo>
                  <a:cubicBezTo>
                    <a:pt x="11003" y="3409"/>
                    <a:pt x="11479" y="1228"/>
                    <a:pt x="10000" y="326"/>
                  </a:cubicBezTo>
                  <a:cubicBezTo>
                    <a:pt x="9524" y="25"/>
                    <a:pt x="8947" y="0"/>
                    <a:pt x="8396" y="25"/>
                  </a:cubicBezTo>
                  <a:cubicBezTo>
                    <a:pt x="5689" y="201"/>
                    <a:pt x="2757" y="1554"/>
                    <a:pt x="1328" y="39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1"/>
            <p:cNvSpPr/>
            <p:nvPr/>
          </p:nvSpPr>
          <p:spPr>
            <a:xfrm>
              <a:off x="4134250" y="1667950"/>
              <a:ext cx="106525" cy="97150"/>
            </a:xfrm>
            <a:custGeom>
              <a:avLst/>
              <a:gdLst/>
              <a:ahLst/>
              <a:cxnLst/>
              <a:rect l="l" t="t" r="r" b="b"/>
              <a:pathLst>
                <a:path w="4261" h="3886" extrusionOk="0">
                  <a:moveTo>
                    <a:pt x="2130" y="25"/>
                  </a:moveTo>
                  <a:cubicBezTo>
                    <a:pt x="2331" y="0"/>
                    <a:pt x="2531" y="25"/>
                    <a:pt x="2757" y="101"/>
                  </a:cubicBezTo>
                  <a:cubicBezTo>
                    <a:pt x="4261" y="577"/>
                    <a:pt x="3935" y="2657"/>
                    <a:pt x="2882" y="3434"/>
                  </a:cubicBezTo>
                  <a:cubicBezTo>
                    <a:pt x="2256" y="3885"/>
                    <a:pt x="1579" y="3710"/>
                    <a:pt x="1053" y="3183"/>
                  </a:cubicBezTo>
                  <a:cubicBezTo>
                    <a:pt x="0" y="2181"/>
                    <a:pt x="777" y="151"/>
                    <a:pt x="2130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554;p55">
            <a:extLst>
              <a:ext uri="{FF2B5EF4-FFF2-40B4-BE49-F238E27FC236}">
                <a16:creationId xmlns:a16="http://schemas.microsoft.com/office/drawing/2014/main" id="{5D97DC5F-C692-CEE1-72BA-E8F41C050B82}"/>
              </a:ext>
            </a:extLst>
          </p:cNvPr>
          <p:cNvSpPr txBox="1">
            <a:spLocks/>
          </p:cNvSpPr>
          <p:nvPr/>
        </p:nvSpPr>
        <p:spPr>
          <a:xfrm>
            <a:off x="270448" y="3467542"/>
            <a:ext cx="4119382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verpass Black"/>
              <a:buNone/>
              <a:defRPr sz="5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verpass Black"/>
              <a:buNone/>
              <a:defRPr sz="52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verpass Black"/>
              <a:buNone/>
              <a:defRPr sz="52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verpass Black"/>
              <a:buNone/>
              <a:defRPr sz="52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verpass Black"/>
              <a:buNone/>
              <a:defRPr sz="52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verpass Black"/>
              <a:buNone/>
              <a:defRPr sz="52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verpass Black"/>
              <a:buNone/>
              <a:defRPr sz="52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verpass Black"/>
              <a:buNone/>
              <a:defRPr sz="52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verpass Black"/>
              <a:buNone/>
              <a:defRPr sz="52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r>
              <a:rPr lang="fr-FR" sz="2000" dirty="0"/>
              <a:t>Projet Analyseur de Trames pour la SNCF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BDFFBEC-7F3E-07E6-E8E3-37B285500241}"/>
              </a:ext>
            </a:extLst>
          </p:cNvPr>
          <p:cNvSpPr txBox="1"/>
          <p:nvPr/>
        </p:nvSpPr>
        <p:spPr>
          <a:xfrm>
            <a:off x="-20388" y="4928056"/>
            <a:ext cx="265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solidFill>
                  <a:schemeClr val="bg2"/>
                </a:solidFill>
              </a:rPr>
              <a:t>LORIGEON-AAZZOUZ-BRISSON-LANGLAIS-HENRY</a:t>
            </a:r>
            <a:endParaRPr lang="fr-FR" sz="1100" dirty="0">
              <a:solidFill>
                <a:schemeClr val="bg2"/>
              </a:solidFill>
            </a:endParaRP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0A567331-02C1-F563-6B72-899CFAD87905}"/>
              </a:ext>
            </a:extLst>
          </p:cNvPr>
          <p:cNvSpPr txBox="1">
            <a:spLocks/>
          </p:cNvSpPr>
          <p:nvPr/>
        </p:nvSpPr>
        <p:spPr>
          <a:xfrm>
            <a:off x="8935951" y="4928056"/>
            <a:ext cx="208049" cy="2154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57F1E4F-1CFF-5643-939E-217C01CDF565}" type="slidenum">
              <a:rPr lang="fr-FR" sz="800" smtClean="0"/>
              <a:pPr algn="ctr"/>
              <a:t>1</a:t>
            </a:fld>
            <a:endParaRPr lang="fr-FR" sz="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68"/>
          <p:cNvSpPr txBox="1">
            <a:spLocks noGrp="1"/>
          </p:cNvSpPr>
          <p:nvPr>
            <p:ph type="title"/>
          </p:nvPr>
        </p:nvSpPr>
        <p:spPr>
          <a:xfrm>
            <a:off x="4900225" y="1918375"/>
            <a:ext cx="3523500" cy="13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Questions &amp; Échanges</a:t>
            </a:r>
          </a:p>
        </p:txBody>
      </p:sp>
      <p:grpSp>
        <p:nvGrpSpPr>
          <p:cNvPr id="1042" name="Google Shape;1042;p68"/>
          <p:cNvGrpSpPr/>
          <p:nvPr/>
        </p:nvGrpSpPr>
        <p:grpSpPr>
          <a:xfrm>
            <a:off x="495543" y="1146012"/>
            <a:ext cx="3924025" cy="3357205"/>
            <a:chOff x="1897175" y="1267900"/>
            <a:chExt cx="3687300" cy="3154675"/>
          </a:xfrm>
        </p:grpSpPr>
        <p:sp>
          <p:nvSpPr>
            <p:cNvPr id="1043" name="Google Shape;1043;p68"/>
            <p:cNvSpPr/>
            <p:nvPr/>
          </p:nvSpPr>
          <p:spPr>
            <a:xfrm>
              <a:off x="2028800" y="2689050"/>
              <a:ext cx="2372300" cy="1246600"/>
            </a:xfrm>
            <a:custGeom>
              <a:avLst/>
              <a:gdLst/>
              <a:ahLst/>
              <a:cxnLst/>
              <a:rect l="l" t="t" r="r" b="b"/>
              <a:pathLst>
                <a:path w="94892" h="49864" extrusionOk="0">
                  <a:moveTo>
                    <a:pt x="47177" y="0"/>
                  </a:moveTo>
                  <a:cubicBezTo>
                    <a:pt x="36176" y="0"/>
                    <a:pt x="25198" y="2412"/>
                    <a:pt x="16824" y="7240"/>
                  </a:cubicBezTo>
                  <a:cubicBezTo>
                    <a:pt x="0" y="16961"/>
                    <a:pt x="98" y="32731"/>
                    <a:pt x="17019" y="42502"/>
                  </a:cubicBezTo>
                  <a:cubicBezTo>
                    <a:pt x="25517" y="47409"/>
                    <a:pt x="36640" y="49864"/>
                    <a:pt x="47739" y="49864"/>
                  </a:cubicBezTo>
                  <a:cubicBezTo>
                    <a:pt x="58740" y="49864"/>
                    <a:pt x="69718" y="47452"/>
                    <a:pt x="78092" y="42624"/>
                  </a:cubicBezTo>
                  <a:cubicBezTo>
                    <a:pt x="94891" y="32903"/>
                    <a:pt x="94818" y="17133"/>
                    <a:pt x="77896" y="7362"/>
                  </a:cubicBezTo>
                  <a:cubicBezTo>
                    <a:pt x="69399" y="2455"/>
                    <a:pt x="58276" y="0"/>
                    <a:pt x="47177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8"/>
            <p:cNvSpPr/>
            <p:nvPr/>
          </p:nvSpPr>
          <p:spPr>
            <a:xfrm>
              <a:off x="3124025" y="2256150"/>
              <a:ext cx="2372300" cy="1246600"/>
            </a:xfrm>
            <a:custGeom>
              <a:avLst/>
              <a:gdLst/>
              <a:ahLst/>
              <a:cxnLst/>
              <a:rect l="l" t="t" r="r" b="b"/>
              <a:pathLst>
                <a:path w="94892" h="49864" extrusionOk="0">
                  <a:moveTo>
                    <a:pt x="47183" y="0"/>
                  </a:moveTo>
                  <a:cubicBezTo>
                    <a:pt x="36171" y="0"/>
                    <a:pt x="25179" y="2412"/>
                    <a:pt x="16799" y="7243"/>
                  </a:cubicBezTo>
                  <a:cubicBezTo>
                    <a:pt x="0" y="16940"/>
                    <a:pt x="74" y="32734"/>
                    <a:pt x="16995" y="42505"/>
                  </a:cubicBezTo>
                  <a:cubicBezTo>
                    <a:pt x="25487" y="47409"/>
                    <a:pt x="36608" y="49864"/>
                    <a:pt x="47702" y="49864"/>
                  </a:cubicBezTo>
                  <a:cubicBezTo>
                    <a:pt x="58714" y="49864"/>
                    <a:pt x="69700" y="47446"/>
                    <a:pt x="78068" y="42603"/>
                  </a:cubicBezTo>
                  <a:cubicBezTo>
                    <a:pt x="94891" y="32906"/>
                    <a:pt x="94793" y="17111"/>
                    <a:pt x="77872" y="7341"/>
                  </a:cubicBezTo>
                  <a:cubicBezTo>
                    <a:pt x="69392" y="2449"/>
                    <a:pt x="58278" y="0"/>
                    <a:pt x="47183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8"/>
            <p:cNvSpPr/>
            <p:nvPr/>
          </p:nvSpPr>
          <p:spPr>
            <a:xfrm>
              <a:off x="2957500" y="2975550"/>
              <a:ext cx="2372300" cy="1246625"/>
            </a:xfrm>
            <a:custGeom>
              <a:avLst/>
              <a:gdLst/>
              <a:ahLst/>
              <a:cxnLst/>
              <a:rect l="l" t="t" r="r" b="b"/>
              <a:pathLst>
                <a:path w="94892" h="49865" extrusionOk="0">
                  <a:moveTo>
                    <a:pt x="47178" y="0"/>
                  </a:moveTo>
                  <a:cubicBezTo>
                    <a:pt x="36176" y="0"/>
                    <a:pt x="25198" y="2413"/>
                    <a:pt x="16824" y="7240"/>
                  </a:cubicBezTo>
                  <a:cubicBezTo>
                    <a:pt x="1" y="16937"/>
                    <a:pt x="98" y="32732"/>
                    <a:pt x="17020" y="42502"/>
                  </a:cubicBezTo>
                  <a:cubicBezTo>
                    <a:pt x="25517" y="47409"/>
                    <a:pt x="36640" y="49864"/>
                    <a:pt x="47739" y="49864"/>
                  </a:cubicBezTo>
                  <a:cubicBezTo>
                    <a:pt x="58740" y="49864"/>
                    <a:pt x="69718" y="47452"/>
                    <a:pt x="78093" y="42625"/>
                  </a:cubicBezTo>
                  <a:cubicBezTo>
                    <a:pt x="94891" y="32903"/>
                    <a:pt x="94818" y="17108"/>
                    <a:pt x="77897" y="7362"/>
                  </a:cubicBezTo>
                  <a:cubicBezTo>
                    <a:pt x="69399" y="2455"/>
                    <a:pt x="58276" y="0"/>
                    <a:pt x="47178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8"/>
            <p:cNvSpPr/>
            <p:nvPr/>
          </p:nvSpPr>
          <p:spPr>
            <a:xfrm>
              <a:off x="4230250" y="3393600"/>
              <a:ext cx="1354225" cy="711625"/>
            </a:xfrm>
            <a:custGeom>
              <a:avLst/>
              <a:gdLst/>
              <a:ahLst/>
              <a:cxnLst/>
              <a:rect l="l" t="t" r="r" b="b"/>
              <a:pathLst>
                <a:path w="54169" h="28465" extrusionOk="0">
                  <a:moveTo>
                    <a:pt x="26925" y="1"/>
                  </a:moveTo>
                  <a:cubicBezTo>
                    <a:pt x="20644" y="1"/>
                    <a:pt x="14379" y="1378"/>
                    <a:pt x="9600" y="4133"/>
                  </a:cubicBezTo>
                  <a:cubicBezTo>
                    <a:pt x="1" y="9667"/>
                    <a:pt x="50" y="18679"/>
                    <a:pt x="9698" y="24262"/>
                  </a:cubicBezTo>
                  <a:cubicBezTo>
                    <a:pt x="14551" y="27063"/>
                    <a:pt x="20894" y="28465"/>
                    <a:pt x="27224" y="28465"/>
                  </a:cubicBezTo>
                  <a:cubicBezTo>
                    <a:pt x="33511" y="28465"/>
                    <a:pt x="39785" y="27081"/>
                    <a:pt x="44569" y="24311"/>
                  </a:cubicBezTo>
                  <a:cubicBezTo>
                    <a:pt x="54168" y="18777"/>
                    <a:pt x="54119" y="9765"/>
                    <a:pt x="44471" y="4207"/>
                  </a:cubicBezTo>
                  <a:cubicBezTo>
                    <a:pt x="39613" y="1403"/>
                    <a:pt x="33261" y="1"/>
                    <a:pt x="26925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8"/>
            <p:cNvSpPr/>
            <p:nvPr/>
          </p:nvSpPr>
          <p:spPr>
            <a:xfrm>
              <a:off x="4722475" y="4165125"/>
              <a:ext cx="298775" cy="157275"/>
            </a:xfrm>
            <a:custGeom>
              <a:avLst/>
              <a:gdLst/>
              <a:ahLst/>
              <a:cxnLst/>
              <a:rect l="l" t="t" r="r" b="b"/>
              <a:pathLst>
                <a:path w="11951" h="6291" extrusionOk="0">
                  <a:moveTo>
                    <a:pt x="5966" y="1"/>
                  </a:moveTo>
                  <a:cubicBezTo>
                    <a:pt x="4573" y="1"/>
                    <a:pt x="3184" y="307"/>
                    <a:pt x="2131" y="919"/>
                  </a:cubicBezTo>
                  <a:cubicBezTo>
                    <a:pt x="0" y="2143"/>
                    <a:pt x="0" y="4127"/>
                    <a:pt x="2155" y="5351"/>
                  </a:cubicBezTo>
                  <a:cubicBezTo>
                    <a:pt x="3226" y="5979"/>
                    <a:pt x="4624" y="6291"/>
                    <a:pt x="6021" y="6291"/>
                  </a:cubicBezTo>
                  <a:cubicBezTo>
                    <a:pt x="7403" y="6291"/>
                    <a:pt x="8785" y="5985"/>
                    <a:pt x="9844" y="5376"/>
                  </a:cubicBezTo>
                  <a:cubicBezTo>
                    <a:pt x="11950" y="4151"/>
                    <a:pt x="11950" y="2168"/>
                    <a:pt x="9820" y="919"/>
                  </a:cubicBezTo>
                  <a:cubicBezTo>
                    <a:pt x="8755" y="307"/>
                    <a:pt x="7359" y="1"/>
                    <a:pt x="5966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8"/>
            <p:cNvSpPr/>
            <p:nvPr/>
          </p:nvSpPr>
          <p:spPr>
            <a:xfrm>
              <a:off x="1897175" y="3338200"/>
              <a:ext cx="210000" cy="110525"/>
            </a:xfrm>
            <a:custGeom>
              <a:avLst/>
              <a:gdLst/>
              <a:ahLst/>
              <a:cxnLst/>
              <a:rect l="l" t="t" r="r" b="b"/>
              <a:pathLst>
                <a:path w="8400" h="4421" extrusionOk="0">
                  <a:moveTo>
                    <a:pt x="4182" y="1"/>
                  </a:moveTo>
                  <a:cubicBezTo>
                    <a:pt x="3202" y="1"/>
                    <a:pt x="2229" y="215"/>
                    <a:pt x="1494" y="643"/>
                  </a:cubicBezTo>
                  <a:cubicBezTo>
                    <a:pt x="0" y="1500"/>
                    <a:pt x="0" y="2896"/>
                    <a:pt x="1494" y="3778"/>
                  </a:cubicBezTo>
                  <a:cubicBezTo>
                    <a:pt x="2241" y="4206"/>
                    <a:pt x="3227" y="4421"/>
                    <a:pt x="4209" y="4421"/>
                  </a:cubicBezTo>
                  <a:cubicBezTo>
                    <a:pt x="5192" y="4421"/>
                    <a:pt x="6171" y="4206"/>
                    <a:pt x="6906" y="3778"/>
                  </a:cubicBezTo>
                  <a:cubicBezTo>
                    <a:pt x="8400" y="2921"/>
                    <a:pt x="8400" y="1525"/>
                    <a:pt x="6906" y="643"/>
                  </a:cubicBezTo>
                  <a:cubicBezTo>
                    <a:pt x="6147" y="215"/>
                    <a:pt x="5161" y="1"/>
                    <a:pt x="4182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8"/>
            <p:cNvSpPr/>
            <p:nvPr/>
          </p:nvSpPr>
          <p:spPr>
            <a:xfrm>
              <a:off x="2368575" y="3128375"/>
              <a:ext cx="190400" cy="140825"/>
            </a:xfrm>
            <a:custGeom>
              <a:avLst/>
              <a:gdLst/>
              <a:ahLst/>
              <a:cxnLst/>
              <a:rect l="l" t="t" r="r" b="b"/>
              <a:pathLst>
                <a:path w="7616" h="5633" extrusionOk="0">
                  <a:moveTo>
                    <a:pt x="2351" y="0"/>
                  </a:moveTo>
                  <a:cubicBezTo>
                    <a:pt x="2351" y="0"/>
                    <a:pt x="5779" y="4016"/>
                    <a:pt x="6685" y="4286"/>
                  </a:cubicBezTo>
                  <a:cubicBezTo>
                    <a:pt x="7616" y="4555"/>
                    <a:pt x="6783" y="5486"/>
                    <a:pt x="6073" y="5559"/>
                  </a:cubicBezTo>
                  <a:cubicBezTo>
                    <a:pt x="5387" y="5633"/>
                    <a:pt x="3135" y="5535"/>
                    <a:pt x="2498" y="4898"/>
                  </a:cubicBezTo>
                  <a:cubicBezTo>
                    <a:pt x="1837" y="4261"/>
                    <a:pt x="0" y="3576"/>
                    <a:pt x="0" y="3576"/>
                  </a:cubicBezTo>
                  <a:cubicBezTo>
                    <a:pt x="0" y="1494"/>
                    <a:pt x="490" y="196"/>
                    <a:pt x="490" y="196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8"/>
            <p:cNvSpPr/>
            <p:nvPr/>
          </p:nvSpPr>
          <p:spPr>
            <a:xfrm>
              <a:off x="2303050" y="2389450"/>
              <a:ext cx="165325" cy="769550"/>
            </a:xfrm>
            <a:custGeom>
              <a:avLst/>
              <a:gdLst/>
              <a:ahLst/>
              <a:cxnLst/>
              <a:rect l="l" t="t" r="r" b="b"/>
              <a:pathLst>
                <a:path w="6613" h="30782" extrusionOk="0">
                  <a:moveTo>
                    <a:pt x="6172" y="1225"/>
                  </a:moveTo>
                  <a:cubicBezTo>
                    <a:pt x="6172" y="1225"/>
                    <a:pt x="6613" y="10090"/>
                    <a:pt x="6441" y="13004"/>
                  </a:cubicBezTo>
                  <a:cubicBezTo>
                    <a:pt x="6294" y="15918"/>
                    <a:pt x="5584" y="30365"/>
                    <a:pt x="5584" y="30365"/>
                  </a:cubicBezTo>
                  <a:cubicBezTo>
                    <a:pt x="3699" y="30782"/>
                    <a:pt x="2499" y="30365"/>
                    <a:pt x="2499" y="30365"/>
                  </a:cubicBezTo>
                  <a:cubicBezTo>
                    <a:pt x="1886" y="19297"/>
                    <a:pt x="1911" y="16114"/>
                    <a:pt x="1740" y="14448"/>
                  </a:cubicBezTo>
                  <a:cubicBezTo>
                    <a:pt x="1544" y="12808"/>
                    <a:pt x="1323" y="8033"/>
                    <a:pt x="1323" y="8033"/>
                  </a:cubicBezTo>
                  <a:cubicBezTo>
                    <a:pt x="1" y="5290"/>
                    <a:pt x="1397" y="1715"/>
                    <a:pt x="2033" y="858"/>
                  </a:cubicBezTo>
                  <a:cubicBezTo>
                    <a:pt x="2695" y="1"/>
                    <a:pt x="6172" y="1225"/>
                    <a:pt x="6172" y="1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8"/>
            <p:cNvSpPr/>
            <p:nvPr/>
          </p:nvSpPr>
          <p:spPr>
            <a:xfrm>
              <a:off x="2204500" y="3201825"/>
              <a:ext cx="107150" cy="187975"/>
            </a:xfrm>
            <a:custGeom>
              <a:avLst/>
              <a:gdLst/>
              <a:ahLst/>
              <a:cxnLst/>
              <a:rect l="l" t="t" r="r" b="b"/>
              <a:pathLst>
                <a:path w="4286" h="7519" extrusionOk="0">
                  <a:moveTo>
                    <a:pt x="3306" y="858"/>
                  </a:moveTo>
                  <a:cubicBezTo>
                    <a:pt x="3404" y="2499"/>
                    <a:pt x="3992" y="4409"/>
                    <a:pt x="4139" y="5364"/>
                  </a:cubicBezTo>
                  <a:cubicBezTo>
                    <a:pt x="4286" y="6343"/>
                    <a:pt x="3943" y="6907"/>
                    <a:pt x="3722" y="7200"/>
                  </a:cubicBezTo>
                  <a:cubicBezTo>
                    <a:pt x="3502" y="7519"/>
                    <a:pt x="759" y="6613"/>
                    <a:pt x="368" y="5560"/>
                  </a:cubicBezTo>
                  <a:cubicBezTo>
                    <a:pt x="0" y="4507"/>
                    <a:pt x="759" y="3576"/>
                    <a:pt x="833" y="1593"/>
                  </a:cubicBezTo>
                  <a:cubicBezTo>
                    <a:pt x="1714" y="1"/>
                    <a:pt x="3306" y="858"/>
                    <a:pt x="3306" y="858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8"/>
            <p:cNvSpPr/>
            <p:nvPr/>
          </p:nvSpPr>
          <p:spPr>
            <a:xfrm>
              <a:off x="2198375" y="2396175"/>
              <a:ext cx="187350" cy="866900"/>
            </a:xfrm>
            <a:custGeom>
              <a:avLst/>
              <a:gdLst/>
              <a:ahLst/>
              <a:cxnLst/>
              <a:rect l="l" t="t" r="r" b="b"/>
              <a:pathLst>
                <a:path w="7494" h="34676" extrusionOk="0">
                  <a:moveTo>
                    <a:pt x="7494" y="1642"/>
                  </a:moveTo>
                  <a:cubicBezTo>
                    <a:pt x="7494" y="1642"/>
                    <a:pt x="7028" y="9723"/>
                    <a:pt x="6294" y="12416"/>
                  </a:cubicBezTo>
                  <a:cubicBezTo>
                    <a:pt x="5535" y="15110"/>
                    <a:pt x="4874" y="22995"/>
                    <a:pt x="4555" y="24366"/>
                  </a:cubicBezTo>
                  <a:cubicBezTo>
                    <a:pt x="4237" y="25738"/>
                    <a:pt x="3845" y="34259"/>
                    <a:pt x="3845" y="34259"/>
                  </a:cubicBezTo>
                  <a:cubicBezTo>
                    <a:pt x="2131" y="34676"/>
                    <a:pt x="809" y="34259"/>
                    <a:pt x="809" y="34259"/>
                  </a:cubicBezTo>
                  <a:cubicBezTo>
                    <a:pt x="833" y="26276"/>
                    <a:pt x="637" y="19812"/>
                    <a:pt x="809" y="17632"/>
                  </a:cubicBezTo>
                  <a:cubicBezTo>
                    <a:pt x="955" y="15453"/>
                    <a:pt x="735" y="8988"/>
                    <a:pt x="735" y="8988"/>
                  </a:cubicBezTo>
                  <a:cubicBezTo>
                    <a:pt x="25" y="5976"/>
                    <a:pt x="0" y="5584"/>
                    <a:pt x="735" y="3576"/>
                  </a:cubicBezTo>
                  <a:cubicBezTo>
                    <a:pt x="1494" y="1568"/>
                    <a:pt x="4702" y="1"/>
                    <a:pt x="7494" y="16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8"/>
            <p:cNvSpPr/>
            <p:nvPr/>
          </p:nvSpPr>
          <p:spPr>
            <a:xfrm>
              <a:off x="2343475" y="1957850"/>
              <a:ext cx="399775" cy="353275"/>
            </a:xfrm>
            <a:custGeom>
              <a:avLst/>
              <a:gdLst/>
              <a:ahLst/>
              <a:cxnLst/>
              <a:rect l="l" t="t" r="r" b="b"/>
              <a:pathLst>
                <a:path w="15991" h="14131" extrusionOk="0">
                  <a:moveTo>
                    <a:pt x="3257" y="1"/>
                  </a:moveTo>
                  <a:cubicBezTo>
                    <a:pt x="6049" y="784"/>
                    <a:pt x="7542" y="7788"/>
                    <a:pt x="8326" y="9379"/>
                  </a:cubicBezTo>
                  <a:cubicBezTo>
                    <a:pt x="9110" y="10947"/>
                    <a:pt x="15623" y="11338"/>
                    <a:pt x="15623" y="11338"/>
                  </a:cubicBezTo>
                  <a:cubicBezTo>
                    <a:pt x="15991" y="12710"/>
                    <a:pt x="14889" y="14130"/>
                    <a:pt x="14889" y="14130"/>
                  </a:cubicBezTo>
                  <a:cubicBezTo>
                    <a:pt x="8620" y="13885"/>
                    <a:pt x="6416" y="13346"/>
                    <a:pt x="5241" y="10873"/>
                  </a:cubicBezTo>
                  <a:cubicBezTo>
                    <a:pt x="4090" y="8400"/>
                    <a:pt x="0" y="858"/>
                    <a:pt x="3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8"/>
            <p:cNvSpPr/>
            <p:nvPr/>
          </p:nvSpPr>
          <p:spPr>
            <a:xfrm>
              <a:off x="2124900" y="1955400"/>
              <a:ext cx="382050" cy="618950"/>
            </a:xfrm>
            <a:custGeom>
              <a:avLst/>
              <a:gdLst/>
              <a:ahLst/>
              <a:cxnLst/>
              <a:rect l="l" t="t" r="r" b="b"/>
              <a:pathLst>
                <a:path w="15282" h="24758" extrusionOk="0">
                  <a:moveTo>
                    <a:pt x="12000" y="99"/>
                  </a:moveTo>
                  <a:cubicBezTo>
                    <a:pt x="9527" y="1"/>
                    <a:pt x="3772" y="1274"/>
                    <a:pt x="1886" y="3698"/>
                  </a:cubicBezTo>
                  <a:cubicBezTo>
                    <a:pt x="1" y="6098"/>
                    <a:pt x="2744" y="10359"/>
                    <a:pt x="3405" y="12930"/>
                  </a:cubicBezTo>
                  <a:cubicBezTo>
                    <a:pt x="4066" y="15501"/>
                    <a:pt x="3086" y="21942"/>
                    <a:pt x="3111" y="22554"/>
                  </a:cubicBezTo>
                  <a:cubicBezTo>
                    <a:pt x="6025" y="24513"/>
                    <a:pt x="13102" y="24758"/>
                    <a:pt x="13886" y="21844"/>
                  </a:cubicBezTo>
                  <a:cubicBezTo>
                    <a:pt x="14228" y="18709"/>
                    <a:pt x="13494" y="14938"/>
                    <a:pt x="13469" y="13102"/>
                  </a:cubicBezTo>
                  <a:cubicBezTo>
                    <a:pt x="13543" y="9135"/>
                    <a:pt x="15281" y="1274"/>
                    <a:pt x="12000" y="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8"/>
            <p:cNvSpPr/>
            <p:nvPr/>
          </p:nvSpPr>
          <p:spPr>
            <a:xfrm>
              <a:off x="2364900" y="1957850"/>
              <a:ext cx="120000" cy="622625"/>
            </a:xfrm>
            <a:custGeom>
              <a:avLst/>
              <a:gdLst/>
              <a:ahLst/>
              <a:cxnLst/>
              <a:rect l="l" t="t" r="r" b="b"/>
              <a:pathLst>
                <a:path w="4800" h="24905" extrusionOk="0">
                  <a:moveTo>
                    <a:pt x="270" y="588"/>
                  </a:moveTo>
                  <a:cubicBezTo>
                    <a:pt x="1861" y="6196"/>
                    <a:pt x="2229" y="12465"/>
                    <a:pt x="2082" y="14840"/>
                  </a:cubicBezTo>
                  <a:cubicBezTo>
                    <a:pt x="1935" y="17216"/>
                    <a:pt x="1861" y="24905"/>
                    <a:pt x="1861" y="24905"/>
                  </a:cubicBezTo>
                  <a:cubicBezTo>
                    <a:pt x="3722" y="23925"/>
                    <a:pt x="4530" y="22138"/>
                    <a:pt x="4530" y="21330"/>
                  </a:cubicBezTo>
                  <a:cubicBezTo>
                    <a:pt x="4530" y="20521"/>
                    <a:pt x="3845" y="13567"/>
                    <a:pt x="3869" y="13004"/>
                  </a:cubicBezTo>
                  <a:cubicBezTo>
                    <a:pt x="3869" y="12440"/>
                    <a:pt x="4800" y="6074"/>
                    <a:pt x="4530" y="3209"/>
                  </a:cubicBezTo>
                  <a:cubicBezTo>
                    <a:pt x="4286" y="343"/>
                    <a:pt x="2400" y="1"/>
                    <a:pt x="2400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8"/>
            <p:cNvSpPr/>
            <p:nvPr/>
          </p:nvSpPr>
          <p:spPr>
            <a:xfrm>
              <a:off x="2410200" y="1803575"/>
              <a:ext cx="26950" cy="71050"/>
            </a:xfrm>
            <a:custGeom>
              <a:avLst/>
              <a:gdLst/>
              <a:ahLst/>
              <a:cxnLst/>
              <a:rect l="l" t="t" r="r" b="b"/>
              <a:pathLst>
                <a:path w="1078" h="2842" extrusionOk="0">
                  <a:moveTo>
                    <a:pt x="0" y="1"/>
                  </a:moveTo>
                  <a:cubicBezTo>
                    <a:pt x="1078" y="343"/>
                    <a:pt x="0" y="2841"/>
                    <a:pt x="0" y="2841"/>
                  </a:cubicBezTo>
                  <a:close/>
                </a:path>
              </a:pathLst>
            </a:custGeom>
            <a:solidFill>
              <a:srgbClr val="203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68"/>
            <p:cNvSpPr/>
            <p:nvPr/>
          </p:nvSpPr>
          <p:spPr>
            <a:xfrm>
              <a:off x="2252250" y="1753375"/>
              <a:ext cx="169600" cy="243675"/>
            </a:xfrm>
            <a:custGeom>
              <a:avLst/>
              <a:gdLst/>
              <a:ahLst/>
              <a:cxnLst/>
              <a:rect l="l" t="t" r="r" b="b"/>
              <a:pathLst>
                <a:path w="6784" h="9747" extrusionOk="0">
                  <a:moveTo>
                    <a:pt x="6367" y="2351"/>
                  </a:moveTo>
                  <a:cubicBezTo>
                    <a:pt x="6367" y="2351"/>
                    <a:pt x="6784" y="3796"/>
                    <a:pt x="6637" y="4923"/>
                  </a:cubicBezTo>
                  <a:cubicBezTo>
                    <a:pt x="6465" y="6049"/>
                    <a:pt x="6367" y="8302"/>
                    <a:pt x="5363" y="9012"/>
                  </a:cubicBezTo>
                  <a:cubicBezTo>
                    <a:pt x="4384" y="9747"/>
                    <a:pt x="2939" y="8890"/>
                    <a:pt x="1984" y="8106"/>
                  </a:cubicBezTo>
                  <a:cubicBezTo>
                    <a:pt x="1029" y="7298"/>
                    <a:pt x="25" y="5804"/>
                    <a:pt x="0" y="4017"/>
                  </a:cubicBezTo>
                  <a:cubicBezTo>
                    <a:pt x="0" y="2205"/>
                    <a:pt x="686" y="1"/>
                    <a:pt x="3282" y="123"/>
                  </a:cubicBezTo>
                  <a:cubicBezTo>
                    <a:pt x="5878" y="221"/>
                    <a:pt x="6367" y="2351"/>
                    <a:pt x="6367" y="2351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68"/>
            <p:cNvSpPr/>
            <p:nvPr/>
          </p:nvSpPr>
          <p:spPr>
            <a:xfrm>
              <a:off x="2274275" y="1915600"/>
              <a:ext cx="105325" cy="154300"/>
            </a:xfrm>
            <a:custGeom>
              <a:avLst/>
              <a:gdLst/>
              <a:ahLst/>
              <a:cxnLst/>
              <a:rect l="l" t="t" r="r" b="b"/>
              <a:pathLst>
                <a:path w="4213" h="6172" extrusionOk="0">
                  <a:moveTo>
                    <a:pt x="466" y="1"/>
                  </a:moveTo>
                  <a:cubicBezTo>
                    <a:pt x="466" y="1"/>
                    <a:pt x="662" y="2327"/>
                    <a:pt x="50" y="3184"/>
                  </a:cubicBezTo>
                  <a:cubicBezTo>
                    <a:pt x="1" y="3748"/>
                    <a:pt x="1642" y="6172"/>
                    <a:pt x="3258" y="5731"/>
                  </a:cubicBezTo>
                  <a:cubicBezTo>
                    <a:pt x="4213" y="5486"/>
                    <a:pt x="4090" y="4384"/>
                    <a:pt x="4090" y="4384"/>
                  </a:cubicBezTo>
                  <a:cubicBezTo>
                    <a:pt x="3992" y="3552"/>
                    <a:pt x="4090" y="1519"/>
                    <a:pt x="4090" y="1519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68"/>
            <p:cNvSpPr/>
            <p:nvPr/>
          </p:nvSpPr>
          <p:spPr>
            <a:xfrm>
              <a:off x="2198975" y="1692150"/>
              <a:ext cx="237575" cy="238175"/>
            </a:xfrm>
            <a:custGeom>
              <a:avLst/>
              <a:gdLst/>
              <a:ahLst/>
              <a:cxnLst/>
              <a:rect l="l" t="t" r="r" b="b"/>
              <a:pathLst>
                <a:path w="9503" h="9527" extrusionOk="0">
                  <a:moveTo>
                    <a:pt x="9135" y="2866"/>
                  </a:moveTo>
                  <a:cubicBezTo>
                    <a:pt x="9502" y="4188"/>
                    <a:pt x="9086" y="4654"/>
                    <a:pt x="7960" y="5045"/>
                  </a:cubicBezTo>
                  <a:cubicBezTo>
                    <a:pt x="6833" y="5437"/>
                    <a:pt x="3846" y="4556"/>
                    <a:pt x="3846" y="4556"/>
                  </a:cubicBezTo>
                  <a:cubicBezTo>
                    <a:pt x="4041" y="6000"/>
                    <a:pt x="3601" y="6735"/>
                    <a:pt x="3601" y="6735"/>
                  </a:cubicBezTo>
                  <a:cubicBezTo>
                    <a:pt x="3111" y="5339"/>
                    <a:pt x="2670" y="6049"/>
                    <a:pt x="2621" y="7176"/>
                  </a:cubicBezTo>
                  <a:cubicBezTo>
                    <a:pt x="2572" y="8278"/>
                    <a:pt x="3209" y="8253"/>
                    <a:pt x="3209" y="8253"/>
                  </a:cubicBezTo>
                  <a:cubicBezTo>
                    <a:pt x="3160" y="9208"/>
                    <a:pt x="2842" y="9527"/>
                    <a:pt x="2842" y="9527"/>
                  </a:cubicBezTo>
                  <a:cubicBezTo>
                    <a:pt x="1642" y="8694"/>
                    <a:pt x="1" y="3135"/>
                    <a:pt x="2180" y="3013"/>
                  </a:cubicBezTo>
                  <a:cubicBezTo>
                    <a:pt x="2205" y="1078"/>
                    <a:pt x="8351" y="1"/>
                    <a:pt x="9135" y="28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68"/>
            <p:cNvSpPr/>
            <p:nvPr/>
          </p:nvSpPr>
          <p:spPr>
            <a:xfrm>
              <a:off x="2140225" y="1986025"/>
              <a:ext cx="206325" cy="606100"/>
            </a:xfrm>
            <a:custGeom>
              <a:avLst/>
              <a:gdLst/>
              <a:ahLst/>
              <a:cxnLst/>
              <a:rect l="l" t="t" r="r" b="b"/>
              <a:pathLst>
                <a:path w="8253" h="24244" extrusionOk="0">
                  <a:moveTo>
                    <a:pt x="5314" y="0"/>
                  </a:moveTo>
                  <a:cubicBezTo>
                    <a:pt x="7249" y="4065"/>
                    <a:pt x="8253" y="7763"/>
                    <a:pt x="8179" y="11118"/>
                  </a:cubicBezTo>
                  <a:cubicBezTo>
                    <a:pt x="8130" y="14472"/>
                    <a:pt x="7420" y="24243"/>
                    <a:pt x="7420" y="24243"/>
                  </a:cubicBezTo>
                  <a:cubicBezTo>
                    <a:pt x="4090" y="23435"/>
                    <a:pt x="1812" y="22480"/>
                    <a:pt x="1151" y="21329"/>
                  </a:cubicBezTo>
                  <a:cubicBezTo>
                    <a:pt x="2596" y="17558"/>
                    <a:pt x="3110" y="15036"/>
                    <a:pt x="2816" y="13958"/>
                  </a:cubicBezTo>
                  <a:cubicBezTo>
                    <a:pt x="2522" y="12881"/>
                    <a:pt x="0" y="4702"/>
                    <a:pt x="1298" y="2253"/>
                  </a:cubicBezTo>
                  <a:cubicBezTo>
                    <a:pt x="2547" y="906"/>
                    <a:pt x="5314" y="0"/>
                    <a:pt x="5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68"/>
            <p:cNvSpPr/>
            <p:nvPr/>
          </p:nvSpPr>
          <p:spPr>
            <a:xfrm>
              <a:off x="2123075" y="2020900"/>
              <a:ext cx="419375" cy="370400"/>
            </a:xfrm>
            <a:custGeom>
              <a:avLst/>
              <a:gdLst/>
              <a:ahLst/>
              <a:cxnLst/>
              <a:rect l="l" t="t" r="r" b="b"/>
              <a:pathLst>
                <a:path w="16775" h="14816" extrusionOk="0">
                  <a:moveTo>
                    <a:pt x="3086" y="784"/>
                  </a:moveTo>
                  <a:cubicBezTo>
                    <a:pt x="5388" y="1935"/>
                    <a:pt x="7224" y="8302"/>
                    <a:pt x="8963" y="9992"/>
                  </a:cubicBezTo>
                  <a:cubicBezTo>
                    <a:pt x="9967" y="10971"/>
                    <a:pt x="14889" y="12220"/>
                    <a:pt x="16260" y="12269"/>
                  </a:cubicBezTo>
                  <a:cubicBezTo>
                    <a:pt x="16775" y="13469"/>
                    <a:pt x="15844" y="14816"/>
                    <a:pt x="15844" y="14816"/>
                  </a:cubicBezTo>
                  <a:cubicBezTo>
                    <a:pt x="7445" y="14008"/>
                    <a:pt x="7077" y="13567"/>
                    <a:pt x="4482" y="10261"/>
                  </a:cubicBezTo>
                  <a:cubicBezTo>
                    <a:pt x="1274" y="6172"/>
                    <a:pt x="0" y="1"/>
                    <a:pt x="3086" y="7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68"/>
            <p:cNvSpPr/>
            <p:nvPr/>
          </p:nvSpPr>
          <p:spPr>
            <a:xfrm>
              <a:off x="2299375" y="1953575"/>
              <a:ext cx="76550" cy="53275"/>
            </a:xfrm>
            <a:custGeom>
              <a:avLst/>
              <a:gdLst/>
              <a:ahLst/>
              <a:cxnLst/>
              <a:rect l="l" t="t" r="r" b="b"/>
              <a:pathLst>
                <a:path w="3062" h="2131" extrusionOk="0">
                  <a:moveTo>
                    <a:pt x="3062" y="1225"/>
                  </a:moveTo>
                  <a:cubicBezTo>
                    <a:pt x="2352" y="1494"/>
                    <a:pt x="1323" y="1078"/>
                    <a:pt x="1" y="0"/>
                  </a:cubicBezTo>
                  <a:cubicBezTo>
                    <a:pt x="1" y="0"/>
                    <a:pt x="393" y="1567"/>
                    <a:pt x="3062" y="2131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68"/>
            <p:cNvSpPr/>
            <p:nvPr/>
          </p:nvSpPr>
          <p:spPr>
            <a:xfrm>
              <a:off x="2273050" y="1972550"/>
              <a:ext cx="82675" cy="116325"/>
            </a:xfrm>
            <a:custGeom>
              <a:avLst/>
              <a:gdLst/>
              <a:ahLst/>
              <a:cxnLst/>
              <a:rect l="l" t="t" r="r" b="b"/>
              <a:pathLst>
                <a:path w="3307" h="4653" extrusionOk="0">
                  <a:moveTo>
                    <a:pt x="442" y="0"/>
                  </a:moveTo>
                  <a:cubicBezTo>
                    <a:pt x="417" y="74"/>
                    <a:pt x="1" y="539"/>
                    <a:pt x="1" y="539"/>
                  </a:cubicBezTo>
                  <a:cubicBezTo>
                    <a:pt x="1" y="539"/>
                    <a:pt x="834" y="2351"/>
                    <a:pt x="1127" y="3159"/>
                  </a:cubicBezTo>
                  <a:cubicBezTo>
                    <a:pt x="1446" y="3967"/>
                    <a:pt x="2229" y="4653"/>
                    <a:pt x="2229" y="4653"/>
                  </a:cubicBezTo>
                  <a:lnTo>
                    <a:pt x="3307" y="3453"/>
                  </a:lnTo>
                  <a:cubicBezTo>
                    <a:pt x="1813" y="2669"/>
                    <a:pt x="442" y="0"/>
                    <a:pt x="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68"/>
            <p:cNvSpPr/>
            <p:nvPr/>
          </p:nvSpPr>
          <p:spPr>
            <a:xfrm>
              <a:off x="2355700" y="1983575"/>
              <a:ext cx="38000" cy="96125"/>
            </a:xfrm>
            <a:custGeom>
              <a:avLst/>
              <a:gdLst/>
              <a:ahLst/>
              <a:cxnLst/>
              <a:rect l="l" t="t" r="r" b="b"/>
              <a:pathLst>
                <a:path w="1520" h="3845" extrusionOk="0">
                  <a:moveTo>
                    <a:pt x="711" y="123"/>
                  </a:moveTo>
                  <a:cubicBezTo>
                    <a:pt x="613" y="0"/>
                    <a:pt x="368" y="2424"/>
                    <a:pt x="1" y="3012"/>
                  </a:cubicBezTo>
                  <a:cubicBezTo>
                    <a:pt x="711" y="3673"/>
                    <a:pt x="1127" y="3845"/>
                    <a:pt x="1127" y="3845"/>
                  </a:cubicBezTo>
                  <a:cubicBezTo>
                    <a:pt x="1127" y="3845"/>
                    <a:pt x="1519" y="1151"/>
                    <a:pt x="711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68"/>
            <p:cNvSpPr/>
            <p:nvPr/>
          </p:nvSpPr>
          <p:spPr>
            <a:xfrm>
              <a:off x="4197200" y="2609850"/>
              <a:ext cx="18400" cy="60625"/>
            </a:xfrm>
            <a:custGeom>
              <a:avLst/>
              <a:gdLst/>
              <a:ahLst/>
              <a:cxnLst/>
              <a:rect l="l" t="t" r="r" b="b"/>
              <a:pathLst>
                <a:path w="736" h="2425" extrusionOk="0">
                  <a:moveTo>
                    <a:pt x="735" y="25"/>
                  </a:moveTo>
                  <a:cubicBezTo>
                    <a:pt x="662" y="1225"/>
                    <a:pt x="539" y="2424"/>
                    <a:pt x="539" y="2424"/>
                  </a:cubicBezTo>
                  <a:lnTo>
                    <a:pt x="294" y="2424"/>
                  </a:lnTo>
                  <a:cubicBezTo>
                    <a:pt x="294" y="2424"/>
                    <a:pt x="294" y="612"/>
                    <a:pt x="1" y="1004"/>
                  </a:cubicBezTo>
                  <a:cubicBezTo>
                    <a:pt x="50" y="0"/>
                    <a:pt x="735" y="25"/>
                    <a:pt x="735" y="2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68"/>
            <p:cNvSpPr/>
            <p:nvPr/>
          </p:nvSpPr>
          <p:spPr>
            <a:xfrm>
              <a:off x="4111500" y="2158050"/>
              <a:ext cx="124900" cy="521600"/>
            </a:xfrm>
            <a:custGeom>
              <a:avLst/>
              <a:gdLst/>
              <a:ahLst/>
              <a:cxnLst/>
              <a:rect l="l" t="t" r="r" b="b"/>
              <a:pathLst>
                <a:path w="4996" h="20864" extrusionOk="0">
                  <a:moveTo>
                    <a:pt x="466" y="20154"/>
                  </a:moveTo>
                  <a:cubicBezTo>
                    <a:pt x="343" y="20154"/>
                    <a:pt x="172" y="20007"/>
                    <a:pt x="0" y="19786"/>
                  </a:cubicBezTo>
                  <a:cubicBezTo>
                    <a:pt x="270" y="19468"/>
                    <a:pt x="564" y="19150"/>
                    <a:pt x="735" y="18905"/>
                  </a:cubicBezTo>
                  <a:cubicBezTo>
                    <a:pt x="1298" y="18097"/>
                    <a:pt x="2253" y="16334"/>
                    <a:pt x="2278" y="15525"/>
                  </a:cubicBezTo>
                  <a:cubicBezTo>
                    <a:pt x="2327" y="14717"/>
                    <a:pt x="1837" y="6367"/>
                    <a:pt x="1714" y="5338"/>
                  </a:cubicBezTo>
                  <a:cubicBezTo>
                    <a:pt x="1568" y="4310"/>
                    <a:pt x="1200" y="441"/>
                    <a:pt x="1225" y="221"/>
                  </a:cubicBezTo>
                  <a:cubicBezTo>
                    <a:pt x="1274" y="0"/>
                    <a:pt x="4824" y="1592"/>
                    <a:pt x="4824" y="1592"/>
                  </a:cubicBezTo>
                  <a:cubicBezTo>
                    <a:pt x="4775" y="1910"/>
                    <a:pt x="4286" y="3918"/>
                    <a:pt x="4482" y="5216"/>
                  </a:cubicBezTo>
                  <a:cubicBezTo>
                    <a:pt x="4678" y="6489"/>
                    <a:pt x="4996" y="7346"/>
                    <a:pt x="4824" y="9452"/>
                  </a:cubicBezTo>
                  <a:cubicBezTo>
                    <a:pt x="4653" y="11558"/>
                    <a:pt x="3625" y="14938"/>
                    <a:pt x="3967" y="16554"/>
                  </a:cubicBezTo>
                  <a:cubicBezTo>
                    <a:pt x="3992" y="16578"/>
                    <a:pt x="3992" y="16603"/>
                    <a:pt x="3992" y="16627"/>
                  </a:cubicBezTo>
                  <a:cubicBezTo>
                    <a:pt x="2939" y="18072"/>
                    <a:pt x="2572" y="20864"/>
                    <a:pt x="466" y="2015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68"/>
            <p:cNvSpPr/>
            <p:nvPr/>
          </p:nvSpPr>
          <p:spPr>
            <a:xfrm>
              <a:off x="4081500" y="2573725"/>
              <a:ext cx="138375" cy="125525"/>
            </a:xfrm>
            <a:custGeom>
              <a:avLst/>
              <a:gdLst/>
              <a:ahLst/>
              <a:cxnLst/>
              <a:rect l="l" t="t" r="r" b="b"/>
              <a:pathLst>
                <a:path w="5535" h="5021" extrusionOk="0">
                  <a:moveTo>
                    <a:pt x="1200" y="3159"/>
                  </a:moveTo>
                  <a:cubicBezTo>
                    <a:pt x="1372" y="3380"/>
                    <a:pt x="1543" y="3527"/>
                    <a:pt x="1666" y="3527"/>
                  </a:cubicBezTo>
                  <a:cubicBezTo>
                    <a:pt x="3772" y="4237"/>
                    <a:pt x="4139" y="1445"/>
                    <a:pt x="5192" y="0"/>
                  </a:cubicBezTo>
                  <a:cubicBezTo>
                    <a:pt x="5535" y="1519"/>
                    <a:pt x="5388" y="1690"/>
                    <a:pt x="5094" y="1910"/>
                  </a:cubicBezTo>
                  <a:cubicBezTo>
                    <a:pt x="4825" y="2131"/>
                    <a:pt x="3845" y="3331"/>
                    <a:pt x="3674" y="4188"/>
                  </a:cubicBezTo>
                  <a:cubicBezTo>
                    <a:pt x="3478" y="5020"/>
                    <a:pt x="809" y="4947"/>
                    <a:pt x="319" y="4776"/>
                  </a:cubicBezTo>
                  <a:cubicBezTo>
                    <a:pt x="0" y="4653"/>
                    <a:pt x="613" y="3894"/>
                    <a:pt x="1200" y="3159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68"/>
            <p:cNvSpPr/>
            <p:nvPr/>
          </p:nvSpPr>
          <p:spPr>
            <a:xfrm>
              <a:off x="4270050" y="2163550"/>
              <a:ext cx="115725" cy="612825"/>
            </a:xfrm>
            <a:custGeom>
              <a:avLst/>
              <a:gdLst/>
              <a:ahLst/>
              <a:cxnLst/>
              <a:rect l="l" t="t" r="r" b="b"/>
              <a:pathLst>
                <a:path w="4629" h="24513" extrusionOk="0">
                  <a:moveTo>
                    <a:pt x="1470" y="8596"/>
                  </a:moveTo>
                  <a:cubicBezTo>
                    <a:pt x="1568" y="9526"/>
                    <a:pt x="2131" y="16726"/>
                    <a:pt x="2033" y="17926"/>
                  </a:cubicBezTo>
                  <a:cubicBezTo>
                    <a:pt x="1984" y="18660"/>
                    <a:pt x="1641" y="19811"/>
                    <a:pt x="1421" y="20742"/>
                  </a:cubicBezTo>
                  <a:cubicBezTo>
                    <a:pt x="1274" y="21329"/>
                    <a:pt x="1201" y="21819"/>
                    <a:pt x="1274" y="22064"/>
                  </a:cubicBezTo>
                  <a:cubicBezTo>
                    <a:pt x="1494" y="22676"/>
                    <a:pt x="1494" y="24513"/>
                    <a:pt x="2498" y="24097"/>
                  </a:cubicBezTo>
                  <a:cubicBezTo>
                    <a:pt x="3502" y="23680"/>
                    <a:pt x="4164" y="22407"/>
                    <a:pt x="3943" y="20987"/>
                  </a:cubicBezTo>
                  <a:cubicBezTo>
                    <a:pt x="3747" y="19591"/>
                    <a:pt x="3992" y="18905"/>
                    <a:pt x="3943" y="18048"/>
                  </a:cubicBezTo>
                  <a:cubicBezTo>
                    <a:pt x="3870" y="17215"/>
                    <a:pt x="4433" y="11975"/>
                    <a:pt x="4531" y="10090"/>
                  </a:cubicBezTo>
                  <a:cubicBezTo>
                    <a:pt x="4629" y="8228"/>
                    <a:pt x="3992" y="7347"/>
                    <a:pt x="3943" y="6098"/>
                  </a:cubicBezTo>
                  <a:cubicBezTo>
                    <a:pt x="3919" y="4849"/>
                    <a:pt x="4286" y="2253"/>
                    <a:pt x="4286" y="2253"/>
                  </a:cubicBezTo>
                  <a:cubicBezTo>
                    <a:pt x="4286" y="2253"/>
                    <a:pt x="1" y="1"/>
                    <a:pt x="344" y="2719"/>
                  </a:cubicBezTo>
                  <a:cubicBezTo>
                    <a:pt x="686" y="5437"/>
                    <a:pt x="1372" y="7665"/>
                    <a:pt x="1470" y="85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68"/>
            <p:cNvSpPr/>
            <p:nvPr/>
          </p:nvSpPr>
          <p:spPr>
            <a:xfrm>
              <a:off x="4297600" y="2682075"/>
              <a:ext cx="76550" cy="94300"/>
            </a:xfrm>
            <a:custGeom>
              <a:avLst/>
              <a:gdLst/>
              <a:ahLst/>
              <a:cxnLst/>
              <a:rect l="l" t="t" r="r" b="b"/>
              <a:pathLst>
                <a:path w="3062" h="3772" extrusionOk="0">
                  <a:moveTo>
                    <a:pt x="1" y="1397"/>
                  </a:moveTo>
                  <a:cubicBezTo>
                    <a:pt x="74" y="2645"/>
                    <a:pt x="392" y="3772"/>
                    <a:pt x="1396" y="3356"/>
                  </a:cubicBezTo>
                  <a:cubicBezTo>
                    <a:pt x="2400" y="2939"/>
                    <a:pt x="3062" y="1666"/>
                    <a:pt x="2841" y="246"/>
                  </a:cubicBezTo>
                  <a:cubicBezTo>
                    <a:pt x="2303" y="1813"/>
                    <a:pt x="270" y="1739"/>
                    <a:pt x="319" y="1"/>
                  </a:cubicBezTo>
                  <a:cubicBezTo>
                    <a:pt x="172" y="588"/>
                    <a:pt x="1" y="1127"/>
                    <a:pt x="1" y="139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68"/>
            <p:cNvSpPr/>
            <p:nvPr/>
          </p:nvSpPr>
          <p:spPr>
            <a:xfrm>
              <a:off x="4134750" y="1940100"/>
              <a:ext cx="143300" cy="614050"/>
            </a:xfrm>
            <a:custGeom>
              <a:avLst/>
              <a:gdLst/>
              <a:ahLst/>
              <a:cxnLst/>
              <a:rect l="l" t="t" r="r" b="b"/>
              <a:pathLst>
                <a:path w="5732" h="24562" extrusionOk="0">
                  <a:moveTo>
                    <a:pt x="1" y="0"/>
                  </a:moveTo>
                  <a:cubicBezTo>
                    <a:pt x="1" y="0"/>
                    <a:pt x="25" y="8694"/>
                    <a:pt x="1" y="11534"/>
                  </a:cubicBezTo>
                  <a:cubicBezTo>
                    <a:pt x="1" y="14399"/>
                    <a:pt x="760" y="23999"/>
                    <a:pt x="760" y="23999"/>
                  </a:cubicBezTo>
                  <a:cubicBezTo>
                    <a:pt x="2205" y="24562"/>
                    <a:pt x="3625" y="23876"/>
                    <a:pt x="3625" y="23876"/>
                  </a:cubicBezTo>
                  <a:cubicBezTo>
                    <a:pt x="3821" y="21378"/>
                    <a:pt x="4556" y="17313"/>
                    <a:pt x="4678" y="15158"/>
                  </a:cubicBezTo>
                  <a:cubicBezTo>
                    <a:pt x="4801" y="13003"/>
                    <a:pt x="3821" y="12661"/>
                    <a:pt x="4237" y="11093"/>
                  </a:cubicBezTo>
                  <a:cubicBezTo>
                    <a:pt x="4629" y="9526"/>
                    <a:pt x="5731" y="1127"/>
                    <a:pt x="5731" y="1127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68"/>
            <p:cNvSpPr/>
            <p:nvPr/>
          </p:nvSpPr>
          <p:spPr>
            <a:xfrm>
              <a:off x="4243725" y="1846425"/>
              <a:ext cx="177575" cy="783650"/>
            </a:xfrm>
            <a:custGeom>
              <a:avLst/>
              <a:gdLst/>
              <a:ahLst/>
              <a:cxnLst/>
              <a:rect l="l" t="t" r="r" b="b"/>
              <a:pathLst>
                <a:path w="7103" h="31346" extrusionOk="0">
                  <a:moveTo>
                    <a:pt x="319" y="5584"/>
                  </a:moveTo>
                  <a:cubicBezTo>
                    <a:pt x="319" y="5584"/>
                    <a:pt x="1054" y="14914"/>
                    <a:pt x="1372" y="16089"/>
                  </a:cubicBezTo>
                  <a:cubicBezTo>
                    <a:pt x="1690" y="17265"/>
                    <a:pt x="1935" y="21844"/>
                    <a:pt x="2156" y="23411"/>
                  </a:cubicBezTo>
                  <a:cubicBezTo>
                    <a:pt x="2401" y="24978"/>
                    <a:pt x="2425" y="29484"/>
                    <a:pt x="2425" y="29484"/>
                  </a:cubicBezTo>
                  <a:cubicBezTo>
                    <a:pt x="2988" y="31345"/>
                    <a:pt x="5315" y="29778"/>
                    <a:pt x="5315" y="29778"/>
                  </a:cubicBezTo>
                  <a:cubicBezTo>
                    <a:pt x="6294" y="23999"/>
                    <a:pt x="5608" y="21134"/>
                    <a:pt x="5584" y="19420"/>
                  </a:cubicBezTo>
                  <a:cubicBezTo>
                    <a:pt x="5559" y="17730"/>
                    <a:pt x="6392" y="13298"/>
                    <a:pt x="6221" y="11461"/>
                  </a:cubicBezTo>
                  <a:cubicBezTo>
                    <a:pt x="6049" y="9625"/>
                    <a:pt x="5853" y="5780"/>
                    <a:pt x="6221" y="5070"/>
                  </a:cubicBezTo>
                  <a:cubicBezTo>
                    <a:pt x="6564" y="4360"/>
                    <a:pt x="6980" y="3184"/>
                    <a:pt x="7102" y="1054"/>
                  </a:cubicBezTo>
                  <a:cubicBezTo>
                    <a:pt x="4335" y="1"/>
                    <a:pt x="1" y="1176"/>
                    <a:pt x="1" y="117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68"/>
            <p:cNvSpPr/>
            <p:nvPr/>
          </p:nvSpPr>
          <p:spPr>
            <a:xfrm>
              <a:off x="4064975" y="1475450"/>
              <a:ext cx="339175" cy="610375"/>
            </a:xfrm>
            <a:custGeom>
              <a:avLst/>
              <a:gdLst/>
              <a:ahLst/>
              <a:cxnLst/>
              <a:rect l="l" t="t" r="r" b="b"/>
              <a:pathLst>
                <a:path w="13567" h="24415" extrusionOk="0">
                  <a:moveTo>
                    <a:pt x="3208" y="123"/>
                  </a:moveTo>
                  <a:cubicBezTo>
                    <a:pt x="5657" y="0"/>
                    <a:pt x="9820" y="2890"/>
                    <a:pt x="11681" y="5265"/>
                  </a:cubicBezTo>
                  <a:cubicBezTo>
                    <a:pt x="13567" y="7640"/>
                    <a:pt x="12416" y="10187"/>
                    <a:pt x="11779" y="12734"/>
                  </a:cubicBezTo>
                  <a:cubicBezTo>
                    <a:pt x="11142" y="15281"/>
                    <a:pt x="12122" y="21623"/>
                    <a:pt x="12122" y="22235"/>
                  </a:cubicBezTo>
                  <a:cubicBezTo>
                    <a:pt x="9232" y="24170"/>
                    <a:pt x="3845" y="24415"/>
                    <a:pt x="3037" y="21549"/>
                  </a:cubicBezTo>
                  <a:cubicBezTo>
                    <a:pt x="2694" y="18440"/>
                    <a:pt x="3404" y="15207"/>
                    <a:pt x="3429" y="13371"/>
                  </a:cubicBezTo>
                  <a:cubicBezTo>
                    <a:pt x="3306" y="9452"/>
                    <a:pt x="0" y="1298"/>
                    <a:pt x="3208" y="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68"/>
            <p:cNvSpPr/>
            <p:nvPr/>
          </p:nvSpPr>
          <p:spPr>
            <a:xfrm>
              <a:off x="4112100" y="1477900"/>
              <a:ext cx="92475" cy="614050"/>
            </a:xfrm>
            <a:custGeom>
              <a:avLst/>
              <a:gdLst/>
              <a:ahLst/>
              <a:cxnLst/>
              <a:rect l="l" t="t" r="r" b="b"/>
              <a:pathLst>
                <a:path w="3699" h="24562" extrusionOk="0">
                  <a:moveTo>
                    <a:pt x="3478" y="588"/>
                  </a:moveTo>
                  <a:cubicBezTo>
                    <a:pt x="2205" y="6122"/>
                    <a:pt x="2597" y="12097"/>
                    <a:pt x="2866" y="14423"/>
                  </a:cubicBezTo>
                  <a:cubicBezTo>
                    <a:pt x="3160" y="16774"/>
                    <a:pt x="3209" y="24561"/>
                    <a:pt x="3209" y="24561"/>
                  </a:cubicBezTo>
                  <a:cubicBezTo>
                    <a:pt x="1323" y="23606"/>
                    <a:pt x="417" y="21843"/>
                    <a:pt x="393" y="21035"/>
                  </a:cubicBezTo>
                  <a:cubicBezTo>
                    <a:pt x="344" y="20252"/>
                    <a:pt x="1078" y="13493"/>
                    <a:pt x="1005" y="12930"/>
                  </a:cubicBezTo>
                  <a:cubicBezTo>
                    <a:pt x="956" y="12391"/>
                    <a:pt x="1" y="7175"/>
                    <a:pt x="99" y="4334"/>
                  </a:cubicBezTo>
                  <a:cubicBezTo>
                    <a:pt x="221" y="1518"/>
                    <a:pt x="1274" y="1102"/>
                    <a:pt x="1274" y="1102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68"/>
            <p:cNvSpPr/>
            <p:nvPr/>
          </p:nvSpPr>
          <p:spPr>
            <a:xfrm>
              <a:off x="4240050" y="1507275"/>
              <a:ext cx="216150" cy="590175"/>
            </a:xfrm>
            <a:custGeom>
              <a:avLst/>
              <a:gdLst/>
              <a:ahLst/>
              <a:cxnLst/>
              <a:rect l="l" t="t" r="r" b="b"/>
              <a:pathLst>
                <a:path w="8646" h="23607" extrusionOk="0">
                  <a:moveTo>
                    <a:pt x="1886" y="1"/>
                  </a:moveTo>
                  <a:cubicBezTo>
                    <a:pt x="1" y="4017"/>
                    <a:pt x="907" y="7714"/>
                    <a:pt x="1005" y="11020"/>
                  </a:cubicBezTo>
                  <a:cubicBezTo>
                    <a:pt x="1078" y="14326"/>
                    <a:pt x="2792" y="23607"/>
                    <a:pt x="2792" y="23607"/>
                  </a:cubicBezTo>
                  <a:cubicBezTo>
                    <a:pt x="6098" y="22799"/>
                    <a:pt x="6490" y="20570"/>
                    <a:pt x="7127" y="19444"/>
                  </a:cubicBezTo>
                  <a:cubicBezTo>
                    <a:pt x="8645" y="11706"/>
                    <a:pt x="6711" y="5437"/>
                    <a:pt x="5290" y="3110"/>
                  </a:cubicBezTo>
                  <a:cubicBezTo>
                    <a:pt x="4164" y="1298"/>
                    <a:pt x="1886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68"/>
            <p:cNvSpPr/>
            <p:nvPr/>
          </p:nvSpPr>
          <p:spPr>
            <a:xfrm>
              <a:off x="3944375" y="1791100"/>
              <a:ext cx="64300" cy="33625"/>
            </a:xfrm>
            <a:custGeom>
              <a:avLst/>
              <a:gdLst/>
              <a:ahLst/>
              <a:cxnLst/>
              <a:rect l="l" t="t" r="r" b="b"/>
              <a:pathLst>
                <a:path w="2572" h="1345" extrusionOk="0">
                  <a:moveTo>
                    <a:pt x="1319" y="1"/>
                  </a:moveTo>
                  <a:cubicBezTo>
                    <a:pt x="1012" y="1"/>
                    <a:pt x="704" y="68"/>
                    <a:pt x="465" y="206"/>
                  </a:cubicBezTo>
                  <a:cubicBezTo>
                    <a:pt x="0" y="451"/>
                    <a:pt x="0" y="891"/>
                    <a:pt x="465" y="1161"/>
                  </a:cubicBezTo>
                  <a:cubicBezTo>
                    <a:pt x="686" y="1283"/>
                    <a:pt x="986" y="1344"/>
                    <a:pt x="1286" y="1344"/>
                  </a:cubicBezTo>
                  <a:cubicBezTo>
                    <a:pt x="1586" y="1344"/>
                    <a:pt x="1886" y="1283"/>
                    <a:pt x="2106" y="1161"/>
                  </a:cubicBezTo>
                  <a:cubicBezTo>
                    <a:pt x="2571" y="891"/>
                    <a:pt x="2571" y="451"/>
                    <a:pt x="2131" y="181"/>
                  </a:cubicBezTo>
                  <a:cubicBezTo>
                    <a:pt x="1903" y="62"/>
                    <a:pt x="1612" y="1"/>
                    <a:pt x="1319" y="1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68"/>
            <p:cNvSpPr/>
            <p:nvPr/>
          </p:nvSpPr>
          <p:spPr>
            <a:xfrm>
              <a:off x="4062525" y="1567275"/>
              <a:ext cx="352650" cy="342850"/>
            </a:xfrm>
            <a:custGeom>
              <a:avLst/>
              <a:gdLst/>
              <a:ahLst/>
              <a:cxnLst/>
              <a:rect l="l" t="t" r="r" b="b"/>
              <a:pathLst>
                <a:path w="14106" h="13714" extrusionOk="0">
                  <a:moveTo>
                    <a:pt x="11069" y="759"/>
                  </a:moveTo>
                  <a:cubicBezTo>
                    <a:pt x="8791" y="1886"/>
                    <a:pt x="8571" y="8596"/>
                    <a:pt x="6832" y="10261"/>
                  </a:cubicBezTo>
                  <a:cubicBezTo>
                    <a:pt x="5828" y="11216"/>
                    <a:pt x="1886" y="10457"/>
                    <a:pt x="539" y="10481"/>
                  </a:cubicBezTo>
                  <a:cubicBezTo>
                    <a:pt x="0" y="11681"/>
                    <a:pt x="735" y="13101"/>
                    <a:pt x="735" y="13101"/>
                  </a:cubicBezTo>
                  <a:cubicBezTo>
                    <a:pt x="8253" y="13469"/>
                    <a:pt x="9159" y="13714"/>
                    <a:pt x="11069" y="10040"/>
                  </a:cubicBezTo>
                  <a:cubicBezTo>
                    <a:pt x="12587" y="7200"/>
                    <a:pt x="14105" y="0"/>
                    <a:pt x="11069" y="7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68"/>
            <p:cNvSpPr/>
            <p:nvPr/>
          </p:nvSpPr>
          <p:spPr>
            <a:xfrm>
              <a:off x="3947425" y="1487675"/>
              <a:ext cx="272450" cy="337975"/>
            </a:xfrm>
            <a:custGeom>
              <a:avLst/>
              <a:gdLst/>
              <a:ahLst/>
              <a:cxnLst/>
              <a:rect l="l" t="t" r="r" b="b"/>
              <a:pathLst>
                <a:path w="10898" h="13519" extrusionOk="0">
                  <a:moveTo>
                    <a:pt x="7861" y="711"/>
                  </a:moveTo>
                  <a:cubicBezTo>
                    <a:pt x="6392" y="1470"/>
                    <a:pt x="5706" y="7568"/>
                    <a:pt x="3968" y="9110"/>
                  </a:cubicBezTo>
                  <a:cubicBezTo>
                    <a:pt x="2964" y="9967"/>
                    <a:pt x="2547" y="10751"/>
                    <a:pt x="515" y="11755"/>
                  </a:cubicBezTo>
                  <a:cubicBezTo>
                    <a:pt x="1" y="12857"/>
                    <a:pt x="1421" y="13518"/>
                    <a:pt x="1421" y="13518"/>
                  </a:cubicBezTo>
                  <a:cubicBezTo>
                    <a:pt x="5437" y="12000"/>
                    <a:pt x="6367" y="10702"/>
                    <a:pt x="7714" y="8670"/>
                  </a:cubicBezTo>
                  <a:cubicBezTo>
                    <a:pt x="9379" y="6147"/>
                    <a:pt x="10898" y="1"/>
                    <a:pt x="7861" y="7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68"/>
            <p:cNvSpPr/>
            <p:nvPr/>
          </p:nvSpPr>
          <p:spPr>
            <a:xfrm>
              <a:off x="3873350" y="1788275"/>
              <a:ext cx="113900" cy="98575"/>
            </a:xfrm>
            <a:custGeom>
              <a:avLst/>
              <a:gdLst/>
              <a:ahLst/>
              <a:cxnLst/>
              <a:rect l="l" t="t" r="r" b="b"/>
              <a:pathLst>
                <a:path w="4556" h="3943" extrusionOk="0">
                  <a:moveTo>
                    <a:pt x="4310" y="1274"/>
                  </a:moveTo>
                  <a:cubicBezTo>
                    <a:pt x="4261" y="1396"/>
                    <a:pt x="3870" y="1837"/>
                    <a:pt x="3527" y="2229"/>
                  </a:cubicBezTo>
                  <a:cubicBezTo>
                    <a:pt x="3184" y="2621"/>
                    <a:pt x="2621" y="3306"/>
                    <a:pt x="2449" y="3135"/>
                  </a:cubicBezTo>
                  <a:cubicBezTo>
                    <a:pt x="2278" y="2963"/>
                    <a:pt x="2621" y="2302"/>
                    <a:pt x="2621" y="2302"/>
                  </a:cubicBezTo>
                  <a:cubicBezTo>
                    <a:pt x="2621" y="2302"/>
                    <a:pt x="1568" y="3282"/>
                    <a:pt x="1396" y="3600"/>
                  </a:cubicBezTo>
                  <a:cubicBezTo>
                    <a:pt x="1200" y="3943"/>
                    <a:pt x="1323" y="2988"/>
                    <a:pt x="1568" y="2547"/>
                  </a:cubicBezTo>
                  <a:cubicBezTo>
                    <a:pt x="931" y="3551"/>
                    <a:pt x="760" y="3772"/>
                    <a:pt x="711" y="3527"/>
                  </a:cubicBezTo>
                  <a:cubicBezTo>
                    <a:pt x="662" y="3282"/>
                    <a:pt x="1200" y="1911"/>
                    <a:pt x="1127" y="2057"/>
                  </a:cubicBezTo>
                  <a:cubicBezTo>
                    <a:pt x="368" y="3208"/>
                    <a:pt x="74" y="3355"/>
                    <a:pt x="147" y="2817"/>
                  </a:cubicBezTo>
                  <a:cubicBezTo>
                    <a:pt x="221" y="2302"/>
                    <a:pt x="980" y="1396"/>
                    <a:pt x="1421" y="1151"/>
                  </a:cubicBezTo>
                  <a:cubicBezTo>
                    <a:pt x="98" y="2008"/>
                    <a:pt x="1" y="1911"/>
                    <a:pt x="343" y="1543"/>
                  </a:cubicBezTo>
                  <a:cubicBezTo>
                    <a:pt x="662" y="1151"/>
                    <a:pt x="1886" y="221"/>
                    <a:pt x="3527" y="0"/>
                  </a:cubicBezTo>
                  <a:cubicBezTo>
                    <a:pt x="4555" y="955"/>
                    <a:pt x="4310" y="1274"/>
                    <a:pt x="4310" y="12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68"/>
            <p:cNvSpPr/>
            <p:nvPr/>
          </p:nvSpPr>
          <p:spPr>
            <a:xfrm>
              <a:off x="3945600" y="1828075"/>
              <a:ext cx="146325" cy="74100"/>
            </a:xfrm>
            <a:custGeom>
              <a:avLst/>
              <a:gdLst/>
              <a:ahLst/>
              <a:cxnLst/>
              <a:rect l="l" t="t" r="r" b="b"/>
              <a:pathLst>
                <a:path w="5853" h="2964" extrusionOk="0">
                  <a:moveTo>
                    <a:pt x="539" y="1788"/>
                  </a:moveTo>
                  <a:cubicBezTo>
                    <a:pt x="980" y="1127"/>
                    <a:pt x="1592" y="367"/>
                    <a:pt x="2375" y="147"/>
                  </a:cubicBezTo>
                  <a:cubicBezTo>
                    <a:pt x="2939" y="0"/>
                    <a:pt x="3526" y="123"/>
                    <a:pt x="4065" y="294"/>
                  </a:cubicBezTo>
                  <a:cubicBezTo>
                    <a:pt x="4506" y="441"/>
                    <a:pt x="5118" y="490"/>
                    <a:pt x="5534" y="686"/>
                  </a:cubicBezTo>
                  <a:cubicBezTo>
                    <a:pt x="5730" y="1200"/>
                    <a:pt x="5853" y="1641"/>
                    <a:pt x="5853" y="2106"/>
                  </a:cubicBezTo>
                  <a:cubicBezTo>
                    <a:pt x="5755" y="2131"/>
                    <a:pt x="5657" y="2155"/>
                    <a:pt x="5559" y="2155"/>
                  </a:cubicBezTo>
                  <a:cubicBezTo>
                    <a:pt x="5094" y="2204"/>
                    <a:pt x="4628" y="2375"/>
                    <a:pt x="4163" y="2375"/>
                  </a:cubicBezTo>
                  <a:cubicBezTo>
                    <a:pt x="3869" y="2351"/>
                    <a:pt x="3379" y="2449"/>
                    <a:pt x="3086" y="2375"/>
                  </a:cubicBezTo>
                  <a:cubicBezTo>
                    <a:pt x="3208" y="2400"/>
                    <a:pt x="3330" y="2449"/>
                    <a:pt x="3355" y="2571"/>
                  </a:cubicBezTo>
                  <a:cubicBezTo>
                    <a:pt x="3379" y="2669"/>
                    <a:pt x="3281" y="2767"/>
                    <a:pt x="3184" y="2792"/>
                  </a:cubicBezTo>
                  <a:cubicBezTo>
                    <a:pt x="2522" y="2963"/>
                    <a:pt x="1935" y="2155"/>
                    <a:pt x="1518" y="1763"/>
                  </a:cubicBezTo>
                  <a:cubicBezTo>
                    <a:pt x="1543" y="1812"/>
                    <a:pt x="0" y="2645"/>
                    <a:pt x="539" y="17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68"/>
            <p:cNvSpPr/>
            <p:nvPr/>
          </p:nvSpPr>
          <p:spPr>
            <a:xfrm>
              <a:off x="4093125" y="1315650"/>
              <a:ext cx="144500" cy="181250"/>
            </a:xfrm>
            <a:custGeom>
              <a:avLst/>
              <a:gdLst/>
              <a:ahLst/>
              <a:cxnLst/>
              <a:rect l="l" t="t" r="r" b="b"/>
              <a:pathLst>
                <a:path w="5780" h="7250" extrusionOk="0">
                  <a:moveTo>
                    <a:pt x="1715" y="882"/>
                  </a:moveTo>
                  <a:cubicBezTo>
                    <a:pt x="1690" y="931"/>
                    <a:pt x="1666" y="1005"/>
                    <a:pt x="1641" y="1078"/>
                  </a:cubicBezTo>
                  <a:cubicBezTo>
                    <a:pt x="1519" y="1446"/>
                    <a:pt x="1592" y="1886"/>
                    <a:pt x="1519" y="2254"/>
                  </a:cubicBezTo>
                  <a:cubicBezTo>
                    <a:pt x="1372" y="2866"/>
                    <a:pt x="931" y="3331"/>
                    <a:pt x="735" y="3919"/>
                  </a:cubicBezTo>
                  <a:cubicBezTo>
                    <a:pt x="1" y="6049"/>
                    <a:pt x="2131" y="7249"/>
                    <a:pt x="3968" y="7102"/>
                  </a:cubicBezTo>
                  <a:cubicBezTo>
                    <a:pt x="4286" y="7078"/>
                    <a:pt x="4629" y="7004"/>
                    <a:pt x="4898" y="6784"/>
                  </a:cubicBezTo>
                  <a:cubicBezTo>
                    <a:pt x="5780" y="6098"/>
                    <a:pt x="4776" y="5021"/>
                    <a:pt x="4360" y="4384"/>
                  </a:cubicBezTo>
                  <a:cubicBezTo>
                    <a:pt x="4066" y="3943"/>
                    <a:pt x="3649" y="3356"/>
                    <a:pt x="3625" y="2792"/>
                  </a:cubicBezTo>
                  <a:cubicBezTo>
                    <a:pt x="3576" y="2278"/>
                    <a:pt x="3870" y="1837"/>
                    <a:pt x="3747" y="1299"/>
                  </a:cubicBezTo>
                  <a:cubicBezTo>
                    <a:pt x="3551" y="221"/>
                    <a:pt x="2205" y="1"/>
                    <a:pt x="1715" y="8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68"/>
            <p:cNvSpPr/>
            <p:nvPr/>
          </p:nvSpPr>
          <p:spPr>
            <a:xfrm>
              <a:off x="4189250" y="1445450"/>
              <a:ext cx="104700" cy="142050"/>
            </a:xfrm>
            <a:custGeom>
              <a:avLst/>
              <a:gdLst/>
              <a:ahLst/>
              <a:cxnLst/>
              <a:rect l="l" t="t" r="r" b="b"/>
              <a:pathLst>
                <a:path w="4188" h="5682" extrusionOk="0">
                  <a:moveTo>
                    <a:pt x="3380" y="0"/>
                  </a:moveTo>
                  <a:cubicBezTo>
                    <a:pt x="3380" y="0"/>
                    <a:pt x="2767" y="2106"/>
                    <a:pt x="4139" y="2988"/>
                  </a:cubicBezTo>
                  <a:cubicBezTo>
                    <a:pt x="4188" y="3502"/>
                    <a:pt x="2743" y="5681"/>
                    <a:pt x="1274" y="5290"/>
                  </a:cubicBezTo>
                  <a:cubicBezTo>
                    <a:pt x="441" y="5094"/>
                    <a:pt x="0" y="3869"/>
                    <a:pt x="0" y="3869"/>
                  </a:cubicBezTo>
                  <a:cubicBezTo>
                    <a:pt x="74" y="3110"/>
                    <a:pt x="515" y="1518"/>
                    <a:pt x="515" y="1518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68"/>
            <p:cNvSpPr/>
            <p:nvPr/>
          </p:nvSpPr>
          <p:spPr>
            <a:xfrm>
              <a:off x="4140875" y="1285650"/>
              <a:ext cx="156150" cy="222875"/>
            </a:xfrm>
            <a:custGeom>
              <a:avLst/>
              <a:gdLst/>
              <a:ahLst/>
              <a:cxnLst/>
              <a:rect l="l" t="t" r="r" b="b"/>
              <a:pathLst>
                <a:path w="6246" h="8915" extrusionOk="0">
                  <a:moveTo>
                    <a:pt x="393" y="2131"/>
                  </a:moveTo>
                  <a:cubicBezTo>
                    <a:pt x="393" y="2131"/>
                    <a:pt x="1" y="3454"/>
                    <a:pt x="148" y="4507"/>
                  </a:cubicBezTo>
                  <a:cubicBezTo>
                    <a:pt x="295" y="5535"/>
                    <a:pt x="393" y="7592"/>
                    <a:pt x="1299" y="8253"/>
                  </a:cubicBezTo>
                  <a:cubicBezTo>
                    <a:pt x="2229" y="8915"/>
                    <a:pt x="3527" y="8155"/>
                    <a:pt x="4409" y="7396"/>
                  </a:cubicBezTo>
                  <a:cubicBezTo>
                    <a:pt x="5266" y="6662"/>
                    <a:pt x="6196" y="5315"/>
                    <a:pt x="6221" y="3650"/>
                  </a:cubicBezTo>
                  <a:cubicBezTo>
                    <a:pt x="6245" y="2009"/>
                    <a:pt x="5584" y="1"/>
                    <a:pt x="3209" y="99"/>
                  </a:cubicBezTo>
                  <a:cubicBezTo>
                    <a:pt x="833" y="197"/>
                    <a:pt x="393" y="2131"/>
                    <a:pt x="393" y="2131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68"/>
            <p:cNvSpPr/>
            <p:nvPr/>
          </p:nvSpPr>
          <p:spPr>
            <a:xfrm>
              <a:off x="4177000" y="1270975"/>
              <a:ext cx="167775" cy="231425"/>
            </a:xfrm>
            <a:custGeom>
              <a:avLst/>
              <a:gdLst/>
              <a:ahLst/>
              <a:cxnLst/>
              <a:rect l="l" t="t" r="r" b="b"/>
              <a:pathLst>
                <a:path w="6711" h="9257" extrusionOk="0">
                  <a:moveTo>
                    <a:pt x="613" y="1714"/>
                  </a:moveTo>
                  <a:cubicBezTo>
                    <a:pt x="1" y="2473"/>
                    <a:pt x="270" y="3380"/>
                    <a:pt x="1029" y="3943"/>
                  </a:cubicBezTo>
                  <a:cubicBezTo>
                    <a:pt x="1568" y="4335"/>
                    <a:pt x="2033" y="4579"/>
                    <a:pt x="2376" y="5167"/>
                  </a:cubicBezTo>
                  <a:cubicBezTo>
                    <a:pt x="2694" y="5706"/>
                    <a:pt x="2866" y="6343"/>
                    <a:pt x="2915" y="6979"/>
                  </a:cubicBezTo>
                  <a:cubicBezTo>
                    <a:pt x="2939" y="7493"/>
                    <a:pt x="2939" y="8008"/>
                    <a:pt x="2964" y="8546"/>
                  </a:cubicBezTo>
                  <a:cubicBezTo>
                    <a:pt x="2988" y="8791"/>
                    <a:pt x="2988" y="9110"/>
                    <a:pt x="3257" y="9183"/>
                  </a:cubicBezTo>
                  <a:cubicBezTo>
                    <a:pt x="3551" y="9257"/>
                    <a:pt x="4163" y="9036"/>
                    <a:pt x="4433" y="8889"/>
                  </a:cubicBezTo>
                  <a:cubicBezTo>
                    <a:pt x="4874" y="8620"/>
                    <a:pt x="5265" y="8277"/>
                    <a:pt x="5584" y="7885"/>
                  </a:cubicBezTo>
                  <a:cubicBezTo>
                    <a:pt x="6220" y="7151"/>
                    <a:pt x="6612" y="6171"/>
                    <a:pt x="6637" y="5192"/>
                  </a:cubicBezTo>
                  <a:cubicBezTo>
                    <a:pt x="6710" y="3355"/>
                    <a:pt x="5657" y="2155"/>
                    <a:pt x="4335" y="1102"/>
                  </a:cubicBezTo>
                  <a:cubicBezTo>
                    <a:pt x="2964" y="0"/>
                    <a:pt x="1690" y="392"/>
                    <a:pt x="613" y="17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68"/>
            <p:cNvSpPr/>
            <p:nvPr/>
          </p:nvSpPr>
          <p:spPr>
            <a:xfrm>
              <a:off x="4121300" y="1267900"/>
              <a:ext cx="110200" cy="125525"/>
            </a:xfrm>
            <a:custGeom>
              <a:avLst/>
              <a:gdLst/>
              <a:ahLst/>
              <a:cxnLst/>
              <a:rect l="l" t="t" r="r" b="b"/>
              <a:pathLst>
                <a:path w="4408" h="5021" extrusionOk="0">
                  <a:moveTo>
                    <a:pt x="2033" y="907"/>
                  </a:moveTo>
                  <a:cubicBezTo>
                    <a:pt x="2033" y="907"/>
                    <a:pt x="2033" y="907"/>
                    <a:pt x="2033" y="907"/>
                  </a:cubicBezTo>
                  <a:cubicBezTo>
                    <a:pt x="2498" y="588"/>
                    <a:pt x="4383" y="1"/>
                    <a:pt x="4383" y="980"/>
                  </a:cubicBezTo>
                  <a:cubicBezTo>
                    <a:pt x="4408" y="1935"/>
                    <a:pt x="2988" y="2890"/>
                    <a:pt x="2253" y="3331"/>
                  </a:cubicBezTo>
                  <a:cubicBezTo>
                    <a:pt x="1910" y="3503"/>
                    <a:pt x="1567" y="3649"/>
                    <a:pt x="1274" y="3894"/>
                  </a:cubicBezTo>
                  <a:cubicBezTo>
                    <a:pt x="882" y="4188"/>
                    <a:pt x="857" y="4776"/>
                    <a:pt x="514" y="5021"/>
                  </a:cubicBezTo>
                  <a:cubicBezTo>
                    <a:pt x="0" y="4531"/>
                    <a:pt x="123" y="3282"/>
                    <a:pt x="343" y="2670"/>
                  </a:cubicBezTo>
                  <a:cubicBezTo>
                    <a:pt x="612" y="1862"/>
                    <a:pt x="1322" y="1397"/>
                    <a:pt x="2033" y="9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68"/>
            <p:cNvSpPr/>
            <p:nvPr/>
          </p:nvSpPr>
          <p:spPr>
            <a:xfrm>
              <a:off x="4195375" y="1472375"/>
              <a:ext cx="53900" cy="38600"/>
            </a:xfrm>
            <a:custGeom>
              <a:avLst/>
              <a:gdLst/>
              <a:ahLst/>
              <a:cxnLst/>
              <a:rect l="l" t="t" r="r" b="b"/>
              <a:pathLst>
                <a:path w="2156" h="1544" extrusionOk="0">
                  <a:moveTo>
                    <a:pt x="123" y="1029"/>
                  </a:moveTo>
                  <a:cubicBezTo>
                    <a:pt x="1078" y="931"/>
                    <a:pt x="2155" y="1"/>
                    <a:pt x="2155" y="1"/>
                  </a:cubicBezTo>
                  <a:cubicBezTo>
                    <a:pt x="2155" y="1"/>
                    <a:pt x="1935" y="1127"/>
                    <a:pt x="0" y="1543"/>
                  </a:cubicBezTo>
                  <a:close/>
                </a:path>
              </a:pathLst>
            </a:custGeom>
            <a:solidFill>
              <a:srgbClr val="533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68"/>
            <p:cNvSpPr/>
            <p:nvPr/>
          </p:nvSpPr>
          <p:spPr>
            <a:xfrm>
              <a:off x="4865725" y="2915325"/>
              <a:ext cx="258975" cy="109625"/>
            </a:xfrm>
            <a:custGeom>
              <a:avLst/>
              <a:gdLst/>
              <a:ahLst/>
              <a:cxnLst/>
              <a:rect l="l" t="t" r="r" b="b"/>
              <a:pathLst>
                <a:path w="10359" h="4385" extrusionOk="0">
                  <a:moveTo>
                    <a:pt x="931" y="1"/>
                  </a:moveTo>
                  <a:cubicBezTo>
                    <a:pt x="0" y="1470"/>
                    <a:pt x="221" y="2498"/>
                    <a:pt x="490" y="2621"/>
                  </a:cubicBezTo>
                  <a:cubicBezTo>
                    <a:pt x="3634" y="4019"/>
                    <a:pt x="6103" y="4384"/>
                    <a:pt x="7811" y="4384"/>
                  </a:cubicBezTo>
                  <a:cubicBezTo>
                    <a:pt x="9124" y="4384"/>
                    <a:pt x="9986" y="4169"/>
                    <a:pt x="10359" y="4041"/>
                  </a:cubicBezTo>
                  <a:cubicBezTo>
                    <a:pt x="9428" y="2768"/>
                    <a:pt x="8571" y="1543"/>
                    <a:pt x="7518" y="123"/>
                  </a:cubicBezTo>
                  <a:cubicBezTo>
                    <a:pt x="6736" y="271"/>
                    <a:pt x="5859" y="324"/>
                    <a:pt x="5006" y="324"/>
                  </a:cubicBezTo>
                  <a:cubicBezTo>
                    <a:pt x="2894" y="324"/>
                    <a:pt x="931" y="1"/>
                    <a:pt x="9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68"/>
            <p:cNvSpPr/>
            <p:nvPr/>
          </p:nvSpPr>
          <p:spPr>
            <a:xfrm>
              <a:off x="4206375" y="1925400"/>
              <a:ext cx="279200" cy="315300"/>
            </a:xfrm>
            <a:custGeom>
              <a:avLst/>
              <a:gdLst/>
              <a:ahLst/>
              <a:cxnLst/>
              <a:rect l="l" t="t" r="r" b="b"/>
              <a:pathLst>
                <a:path w="11168" h="12612" extrusionOk="0">
                  <a:moveTo>
                    <a:pt x="11167" y="1"/>
                  </a:moveTo>
                  <a:lnTo>
                    <a:pt x="25" y="6466"/>
                  </a:lnTo>
                  <a:lnTo>
                    <a:pt x="1" y="12612"/>
                  </a:lnTo>
                  <a:lnTo>
                    <a:pt x="11143" y="6147"/>
                  </a:lnTo>
                  <a:lnTo>
                    <a:pt x="11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68"/>
            <p:cNvSpPr/>
            <p:nvPr/>
          </p:nvSpPr>
          <p:spPr>
            <a:xfrm>
              <a:off x="2951375" y="1925400"/>
              <a:ext cx="281025" cy="315300"/>
            </a:xfrm>
            <a:custGeom>
              <a:avLst/>
              <a:gdLst/>
              <a:ahLst/>
              <a:cxnLst/>
              <a:rect l="l" t="t" r="r" b="b"/>
              <a:pathLst>
                <a:path w="11241" h="12612" extrusionOk="0">
                  <a:moveTo>
                    <a:pt x="25" y="1"/>
                  </a:moveTo>
                  <a:lnTo>
                    <a:pt x="1" y="6147"/>
                  </a:lnTo>
                  <a:lnTo>
                    <a:pt x="11216" y="12612"/>
                  </a:lnTo>
                  <a:lnTo>
                    <a:pt x="11241" y="649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68"/>
            <p:cNvSpPr/>
            <p:nvPr/>
          </p:nvSpPr>
          <p:spPr>
            <a:xfrm>
              <a:off x="3956000" y="2062225"/>
              <a:ext cx="251025" cy="238475"/>
            </a:xfrm>
            <a:custGeom>
              <a:avLst/>
              <a:gdLst/>
              <a:ahLst/>
              <a:cxnLst/>
              <a:rect l="l" t="t" r="r" b="b"/>
              <a:pathLst>
                <a:path w="10041" h="9539" extrusionOk="0">
                  <a:moveTo>
                    <a:pt x="5877" y="1"/>
                  </a:moveTo>
                  <a:cubicBezTo>
                    <a:pt x="4371" y="1"/>
                    <a:pt x="2865" y="331"/>
                    <a:pt x="1715" y="993"/>
                  </a:cubicBezTo>
                  <a:cubicBezTo>
                    <a:pt x="588" y="1654"/>
                    <a:pt x="25" y="2535"/>
                    <a:pt x="25" y="3392"/>
                  </a:cubicBezTo>
                  <a:lnTo>
                    <a:pt x="0" y="9522"/>
                  </a:lnTo>
                  <a:lnTo>
                    <a:pt x="0" y="9522"/>
                  </a:lnTo>
                  <a:cubicBezTo>
                    <a:pt x="7" y="8647"/>
                    <a:pt x="571" y="7796"/>
                    <a:pt x="1715" y="7139"/>
                  </a:cubicBezTo>
                  <a:cubicBezTo>
                    <a:pt x="2853" y="6478"/>
                    <a:pt x="4353" y="6147"/>
                    <a:pt x="5856" y="6147"/>
                  </a:cubicBezTo>
                  <a:cubicBezTo>
                    <a:pt x="7359" y="6147"/>
                    <a:pt x="8865" y="6478"/>
                    <a:pt x="10016" y="7139"/>
                  </a:cubicBezTo>
                  <a:lnTo>
                    <a:pt x="10040" y="993"/>
                  </a:lnTo>
                  <a:cubicBezTo>
                    <a:pt x="8890" y="331"/>
                    <a:pt x="7384" y="1"/>
                    <a:pt x="5877" y="1"/>
                  </a:cubicBezTo>
                  <a:close/>
                  <a:moveTo>
                    <a:pt x="0" y="9522"/>
                  </a:moveTo>
                  <a:cubicBezTo>
                    <a:pt x="0" y="9528"/>
                    <a:pt x="0" y="9533"/>
                    <a:pt x="0" y="9539"/>
                  </a:cubicBezTo>
                  <a:lnTo>
                    <a:pt x="0" y="9522"/>
                  </a:lnTo>
                  <a:close/>
                </a:path>
              </a:pathLst>
            </a:custGeom>
            <a:solidFill>
              <a:srgbClr val="787C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68"/>
            <p:cNvSpPr/>
            <p:nvPr/>
          </p:nvSpPr>
          <p:spPr>
            <a:xfrm>
              <a:off x="3231775" y="2062300"/>
              <a:ext cx="252250" cy="239025"/>
            </a:xfrm>
            <a:custGeom>
              <a:avLst/>
              <a:gdLst/>
              <a:ahLst/>
              <a:cxnLst/>
              <a:rect l="l" t="t" r="r" b="b"/>
              <a:pathLst>
                <a:path w="10090" h="9561" extrusionOk="0">
                  <a:moveTo>
                    <a:pt x="4190" y="1"/>
                  </a:moveTo>
                  <a:cubicBezTo>
                    <a:pt x="2677" y="1"/>
                    <a:pt x="1169" y="338"/>
                    <a:pt x="25" y="1014"/>
                  </a:cubicBezTo>
                  <a:lnTo>
                    <a:pt x="0" y="7136"/>
                  </a:lnTo>
                  <a:cubicBezTo>
                    <a:pt x="1151" y="6475"/>
                    <a:pt x="2657" y="6144"/>
                    <a:pt x="4163" y="6144"/>
                  </a:cubicBezTo>
                  <a:cubicBezTo>
                    <a:pt x="5669" y="6144"/>
                    <a:pt x="7175" y="6475"/>
                    <a:pt x="8326" y="7136"/>
                  </a:cubicBezTo>
                  <a:cubicBezTo>
                    <a:pt x="9477" y="7797"/>
                    <a:pt x="10065" y="8679"/>
                    <a:pt x="10065" y="9560"/>
                  </a:cubicBezTo>
                  <a:lnTo>
                    <a:pt x="10065" y="3438"/>
                  </a:lnTo>
                  <a:cubicBezTo>
                    <a:pt x="10089" y="2557"/>
                    <a:pt x="9501" y="1675"/>
                    <a:pt x="8351" y="990"/>
                  </a:cubicBezTo>
                  <a:cubicBezTo>
                    <a:pt x="7193" y="331"/>
                    <a:pt x="5689" y="1"/>
                    <a:pt x="4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68"/>
            <p:cNvSpPr/>
            <p:nvPr/>
          </p:nvSpPr>
          <p:spPr>
            <a:xfrm>
              <a:off x="3440525" y="2207625"/>
              <a:ext cx="280400" cy="315300"/>
            </a:xfrm>
            <a:custGeom>
              <a:avLst/>
              <a:gdLst/>
              <a:ahLst/>
              <a:cxnLst/>
              <a:rect l="l" t="t" r="r" b="b"/>
              <a:pathLst>
                <a:path w="11216" h="12612" extrusionOk="0">
                  <a:moveTo>
                    <a:pt x="25" y="1"/>
                  </a:moveTo>
                  <a:lnTo>
                    <a:pt x="1" y="6147"/>
                  </a:lnTo>
                  <a:lnTo>
                    <a:pt x="11216" y="12612"/>
                  </a:lnTo>
                  <a:lnTo>
                    <a:pt x="11216" y="649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68"/>
            <p:cNvSpPr/>
            <p:nvPr/>
          </p:nvSpPr>
          <p:spPr>
            <a:xfrm>
              <a:off x="3720925" y="2207625"/>
              <a:ext cx="278575" cy="315300"/>
            </a:xfrm>
            <a:custGeom>
              <a:avLst/>
              <a:gdLst/>
              <a:ahLst/>
              <a:cxnLst/>
              <a:rect l="l" t="t" r="r" b="b"/>
              <a:pathLst>
                <a:path w="11143" h="12612" extrusionOk="0">
                  <a:moveTo>
                    <a:pt x="11142" y="1"/>
                  </a:moveTo>
                  <a:lnTo>
                    <a:pt x="0" y="6490"/>
                  </a:lnTo>
                  <a:lnTo>
                    <a:pt x="0" y="12612"/>
                  </a:lnTo>
                  <a:lnTo>
                    <a:pt x="11142" y="6147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68"/>
            <p:cNvSpPr/>
            <p:nvPr/>
          </p:nvSpPr>
          <p:spPr>
            <a:xfrm>
              <a:off x="2952000" y="1481575"/>
              <a:ext cx="1533575" cy="888300"/>
            </a:xfrm>
            <a:custGeom>
              <a:avLst/>
              <a:gdLst/>
              <a:ahLst/>
              <a:cxnLst/>
              <a:rect l="l" t="t" r="r" b="b"/>
              <a:pathLst>
                <a:path w="61343" h="35532" extrusionOk="0">
                  <a:moveTo>
                    <a:pt x="30561" y="0"/>
                  </a:moveTo>
                  <a:lnTo>
                    <a:pt x="0" y="17754"/>
                  </a:lnTo>
                  <a:lnTo>
                    <a:pt x="11216" y="24243"/>
                  </a:lnTo>
                  <a:cubicBezTo>
                    <a:pt x="12360" y="23567"/>
                    <a:pt x="13868" y="23230"/>
                    <a:pt x="15381" y="23230"/>
                  </a:cubicBezTo>
                  <a:cubicBezTo>
                    <a:pt x="16880" y="23230"/>
                    <a:pt x="18384" y="23560"/>
                    <a:pt x="19542" y="24219"/>
                  </a:cubicBezTo>
                  <a:cubicBezTo>
                    <a:pt x="21843" y="25565"/>
                    <a:pt x="21843" y="27720"/>
                    <a:pt x="19566" y="29043"/>
                  </a:cubicBezTo>
                  <a:lnTo>
                    <a:pt x="30757" y="35532"/>
                  </a:lnTo>
                  <a:lnTo>
                    <a:pt x="41899" y="29043"/>
                  </a:lnTo>
                  <a:cubicBezTo>
                    <a:pt x="39597" y="27720"/>
                    <a:pt x="39597" y="25565"/>
                    <a:pt x="41875" y="24219"/>
                  </a:cubicBezTo>
                  <a:cubicBezTo>
                    <a:pt x="43025" y="23557"/>
                    <a:pt x="44531" y="23227"/>
                    <a:pt x="46037" y="23227"/>
                  </a:cubicBezTo>
                  <a:cubicBezTo>
                    <a:pt x="47544" y="23227"/>
                    <a:pt x="49050" y="23557"/>
                    <a:pt x="50200" y="24219"/>
                  </a:cubicBezTo>
                  <a:lnTo>
                    <a:pt x="61342" y="17754"/>
                  </a:lnTo>
                  <a:lnTo>
                    <a:pt x="305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68"/>
            <p:cNvSpPr/>
            <p:nvPr/>
          </p:nvSpPr>
          <p:spPr>
            <a:xfrm>
              <a:off x="3208500" y="2282925"/>
              <a:ext cx="43500" cy="213075"/>
            </a:xfrm>
            <a:custGeom>
              <a:avLst/>
              <a:gdLst/>
              <a:ahLst/>
              <a:cxnLst/>
              <a:rect l="l" t="t" r="r" b="b"/>
              <a:pathLst>
                <a:path w="1740" h="8523" extrusionOk="0">
                  <a:moveTo>
                    <a:pt x="1739" y="1"/>
                  </a:moveTo>
                  <a:lnTo>
                    <a:pt x="1739" y="16"/>
                  </a:lnTo>
                  <a:lnTo>
                    <a:pt x="1739" y="16"/>
                  </a:lnTo>
                  <a:cubicBezTo>
                    <a:pt x="1739" y="11"/>
                    <a:pt x="1739" y="6"/>
                    <a:pt x="1739" y="1"/>
                  </a:cubicBezTo>
                  <a:close/>
                  <a:moveTo>
                    <a:pt x="1739" y="16"/>
                  </a:moveTo>
                  <a:lnTo>
                    <a:pt x="1739" y="16"/>
                  </a:lnTo>
                  <a:cubicBezTo>
                    <a:pt x="1732" y="868"/>
                    <a:pt x="1145" y="1719"/>
                    <a:pt x="25" y="2376"/>
                  </a:cubicBezTo>
                  <a:lnTo>
                    <a:pt x="1" y="8522"/>
                  </a:lnTo>
                  <a:cubicBezTo>
                    <a:pt x="1152" y="7861"/>
                    <a:pt x="1715" y="7004"/>
                    <a:pt x="1715" y="6123"/>
                  </a:cubicBezTo>
                  <a:lnTo>
                    <a:pt x="1739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68"/>
            <p:cNvSpPr/>
            <p:nvPr/>
          </p:nvSpPr>
          <p:spPr>
            <a:xfrm>
              <a:off x="3210350" y="2504550"/>
              <a:ext cx="279175" cy="314700"/>
            </a:xfrm>
            <a:custGeom>
              <a:avLst/>
              <a:gdLst/>
              <a:ahLst/>
              <a:cxnLst/>
              <a:rect l="l" t="t" r="r" b="b"/>
              <a:pathLst>
                <a:path w="11167" h="12588" extrusionOk="0">
                  <a:moveTo>
                    <a:pt x="11167" y="0"/>
                  </a:moveTo>
                  <a:lnTo>
                    <a:pt x="25" y="6465"/>
                  </a:lnTo>
                  <a:lnTo>
                    <a:pt x="0" y="12587"/>
                  </a:lnTo>
                  <a:lnTo>
                    <a:pt x="11142" y="6122"/>
                  </a:lnTo>
                  <a:lnTo>
                    <a:pt x="11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68"/>
            <p:cNvSpPr/>
            <p:nvPr/>
          </p:nvSpPr>
          <p:spPr>
            <a:xfrm>
              <a:off x="2959950" y="2641375"/>
              <a:ext cx="251025" cy="237850"/>
            </a:xfrm>
            <a:custGeom>
              <a:avLst/>
              <a:gdLst/>
              <a:ahLst/>
              <a:cxnLst/>
              <a:rect l="l" t="t" r="r" b="b"/>
              <a:pathLst>
                <a:path w="10041" h="9514" extrusionOk="0">
                  <a:moveTo>
                    <a:pt x="5878" y="0"/>
                  </a:moveTo>
                  <a:cubicBezTo>
                    <a:pt x="4372" y="0"/>
                    <a:pt x="2866" y="331"/>
                    <a:pt x="1715" y="992"/>
                  </a:cubicBezTo>
                  <a:cubicBezTo>
                    <a:pt x="588" y="1653"/>
                    <a:pt x="25" y="2510"/>
                    <a:pt x="25" y="3392"/>
                  </a:cubicBezTo>
                  <a:lnTo>
                    <a:pt x="1" y="9498"/>
                  </a:lnTo>
                  <a:lnTo>
                    <a:pt x="1" y="9498"/>
                  </a:lnTo>
                  <a:cubicBezTo>
                    <a:pt x="7" y="8646"/>
                    <a:pt x="571" y="7796"/>
                    <a:pt x="1715" y="7139"/>
                  </a:cubicBezTo>
                  <a:cubicBezTo>
                    <a:pt x="2859" y="6462"/>
                    <a:pt x="4367" y="6125"/>
                    <a:pt x="5877" y="6125"/>
                  </a:cubicBezTo>
                  <a:cubicBezTo>
                    <a:pt x="7373" y="6125"/>
                    <a:pt x="8870" y="6456"/>
                    <a:pt x="10016" y="7114"/>
                  </a:cubicBezTo>
                  <a:lnTo>
                    <a:pt x="10041" y="992"/>
                  </a:lnTo>
                  <a:cubicBezTo>
                    <a:pt x="8890" y="331"/>
                    <a:pt x="7384" y="0"/>
                    <a:pt x="5878" y="0"/>
                  </a:cubicBezTo>
                  <a:close/>
                  <a:moveTo>
                    <a:pt x="1" y="9498"/>
                  </a:moveTo>
                  <a:cubicBezTo>
                    <a:pt x="0" y="9503"/>
                    <a:pt x="0" y="9509"/>
                    <a:pt x="0" y="9514"/>
                  </a:cubicBezTo>
                  <a:lnTo>
                    <a:pt x="1" y="9498"/>
                  </a:lnTo>
                  <a:close/>
                </a:path>
              </a:pathLst>
            </a:custGeom>
            <a:solidFill>
              <a:srgbClr val="D3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68"/>
            <p:cNvSpPr/>
            <p:nvPr/>
          </p:nvSpPr>
          <p:spPr>
            <a:xfrm>
              <a:off x="2724875" y="2786775"/>
              <a:ext cx="279175" cy="315300"/>
            </a:xfrm>
            <a:custGeom>
              <a:avLst/>
              <a:gdLst/>
              <a:ahLst/>
              <a:cxnLst/>
              <a:rect l="l" t="t" r="r" b="b"/>
              <a:pathLst>
                <a:path w="11167" h="12612" extrusionOk="0">
                  <a:moveTo>
                    <a:pt x="11167" y="0"/>
                  </a:moveTo>
                  <a:lnTo>
                    <a:pt x="25" y="6465"/>
                  </a:lnTo>
                  <a:lnTo>
                    <a:pt x="0" y="12611"/>
                  </a:lnTo>
                  <a:lnTo>
                    <a:pt x="11142" y="6122"/>
                  </a:lnTo>
                  <a:lnTo>
                    <a:pt x="11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8"/>
            <p:cNvSpPr/>
            <p:nvPr/>
          </p:nvSpPr>
          <p:spPr>
            <a:xfrm>
              <a:off x="1955325" y="2504550"/>
              <a:ext cx="770175" cy="597525"/>
            </a:xfrm>
            <a:custGeom>
              <a:avLst/>
              <a:gdLst/>
              <a:ahLst/>
              <a:cxnLst/>
              <a:rect l="l" t="t" r="r" b="b"/>
              <a:pathLst>
                <a:path w="30807" h="23901" extrusionOk="0">
                  <a:moveTo>
                    <a:pt x="25" y="0"/>
                  </a:moveTo>
                  <a:lnTo>
                    <a:pt x="1" y="6122"/>
                  </a:lnTo>
                  <a:lnTo>
                    <a:pt x="30782" y="23900"/>
                  </a:lnTo>
                  <a:lnTo>
                    <a:pt x="30807" y="1775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68"/>
            <p:cNvSpPr/>
            <p:nvPr/>
          </p:nvSpPr>
          <p:spPr>
            <a:xfrm>
              <a:off x="1955950" y="2060100"/>
              <a:ext cx="1533575" cy="888300"/>
            </a:xfrm>
            <a:custGeom>
              <a:avLst/>
              <a:gdLst/>
              <a:ahLst/>
              <a:cxnLst/>
              <a:rect l="l" t="t" r="r" b="b"/>
              <a:pathLst>
                <a:path w="61343" h="35532" extrusionOk="0">
                  <a:moveTo>
                    <a:pt x="30561" y="0"/>
                  </a:moveTo>
                  <a:lnTo>
                    <a:pt x="0" y="17778"/>
                  </a:lnTo>
                  <a:lnTo>
                    <a:pt x="30782" y="35532"/>
                  </a:lnTo>
                  <a:lnTo>
                    <a:pt x="41924" y="29067"/>
                  </a:lnTo>
                  <a:cubicBezTo>
                    <a:pt x="39622" y="27720"/>
                    <a:pt x="39597" y="25565"/>
                    <a:pt x="41875" y="24243"/>
                  </a:cubicBezTo>
                  <a:cubicBezTo>
                    <a:pt x="43026" y="23582"/>
                    <a:pt x="44532" y="23251"/>
                    <a:pt x="46038" y="23251"/>
                  </a:cubicBezTo>
                  <a:cubicBezTo>
                    <a:pt x="47544" y="23251"/>
                    <a:pt x="49050" y="23582"/>
                    <a:pt x="50201" y="24243"/>
                  </a:cubicBezTo>
                  <a:lnTo>
                    <a:pt x="61343" y="17778"/>
                  </a:lnTo>
                  <a:lnTo>
                    <a:pt x="50127" y="11289"/>
                  </a:lnTo>
                  <a:cubicBezTo>
                    <a:pt x="52404" y="9967"/>
                    <a:pt x="52404" y="7812"/>
                    <a:pt x="50103" y="6465"/>
                  </a:cubicBezTo>
                  <a:cubicBezTo>
                    <a:pt x="48957" y="5807"/>
                    <a:pt x="47459" y="5476"/>
                    <a:pt x="45960" y="5476"/>
                  </a:cubicBezTo>
                  <a:cubicBezTo>
                    <a:pt x="44447" y="5476"/>
                    <a:pt x="42933" y="5813"/>
                    <a:pt x="41777" y="6489"/>
                  </a:cubicBezTo>
                  <a:lnTo>
                    <a:pt x="305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68"/>
            <p:cNvSpPr/>
            <p:nvPr/>
          </p:nvSpPr>
          <p:spPr>
            <a:xfrm>
              <a:off x="4189250" y="2281700"/>
              <a:ext cx="44100" cy="214300"/>
            </a:xfrm>
            <a:custGeom>
              <a:avLst/>
              <a:gdLst/>
              <a:ahLst/>
              <a:cxnLst/>
              <a:rect l="l" t="t" r="r" b="b"/>
              <a:pathLst>
                <a:path w="1764" h="8572" extrusionOk="0">
                  <a:moveTo>
                    <a:pt x="25" y="1"/>
                  </a:moveTo>
                  <a:lnTo>
                    <a:pt x="0" y="6147"/>
                  </a:lnTo>
                  <a:cubicBezTo>
                    <a:pt x="0" y="7029"/>
                    <a:pt x="564" y="7886"/>
                    <a:pt x="1739" y="8571"/>
                  </a:cubicBezTo>
                  <a:lnTo>
                    <a:pt x="1763" y="2425"/>
                  </a:lnTo>
                  <a:cubicBezTo>
                    <a:pt x="588" y="1764"/>
                    <a:pt x="25" y="882"/>
                    <a:pt x="25" y="1"/>
                  </a:cubicBezTo>
                  <a:close/>
                </a:path>
              </a:pathLst>
            </a:custGeom>
            <a:solidFill>
              <a:srgbClr val="718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68"/>
            <p:cNvSpPr/>
            <p:nvPr/>
          </p:nvSpPr>
          <p:spPr>
            <a:xfrm>
              <a:off x="3954150" y="2504550"/>
              <a:ext cx="280425" cy="315300"/>
            </a:xfrm>
            <a:custGeom>
              <a:avLst/>
              <a:gdLst/>
              <a:ahLst/>
              <a:cxnLst/>
              <a:rect l="l" t="t" r="r" b="b"/>
              <a:pathLst>
                <a:path w="11217" h="12612" extrusionOk="0">
                  <a:moveTo>
                    <a:pt x="25" y="0"/>
                  </a:moveTo>
                  <a:lnTo>
                    <a:pt x="1" y="6122"/>
                  </a:lnTo>
                  <a:lnTo>
                    <a:pt x="11216" y="12612"/>
                  </a:lnTo>
                  <a:lnTo>
                    <a:pt x="11216" y="646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68"/>
            <p:cNvSpPr/>
            <p:nvPr/>
          </p:nvSpPr>
          <p:spPr>
            <a:xfrm>
              <a:off x="4234550" y="2641375"/>
              <a:ext cx="251625" cy="238475"/>
            </a:xfrm>
            <a:custGeom>
              <a:avLst/>
              <a:gdLst/>
              <a:ahLst/>
              <a:cxnLst/>
              <a:rect l="l" t="t" r="r" b="b"/>
              <a:pathLst>
                <a:path w="10065" h="9539" extrusionOk="0">
                  <a:moveTo>
                    <a:pt x="4163" y="0"/>
                  </a:moveTo>
                  <a:cubicBezTo>
                    <a:pt x="2657" y="0"/>
                    <a:pt x="1151" y="331"/>
                    <a:pt x="0" y="992"/>
                  </a:cubicBezTo>
                  <a:lnTo>
                    <a:pt x="0" y="7139"/>
                  </a:lnTo>
                  <a:cubicBezTo>
                    <a:pt x="1139" y="6465"/>
                    <a:pt x="2639" y="6128"/>
                    <a:pt x="4142" y="6128"/>
                  </a:cubicBezTo>
                  <a:cubicBezTo>
                    <a:pt x="5645" y="6128"/>
                    <a:pt x="7151" y="6465"/>
                    <a:pt x="8302" y="7139"/>
                  </a:cubicBezTo>
                  <a:cubicBezTo>
                    <a:pt x="9477" y="7800"/>
                    <a:pt x="10040" y="8681"/>
                    <a:pt x="10040" y="9538"/>
                  </a:cubicBezTo>
                  <a:lnTo>
                    <a:pt x="10065" y="3416"/>
                  </a:lnTo>
                  <a:cubicBezTo>
                    <a:pt x="10065" y="2535"/>
                    <a:pt x="9477" y="1653"/>
                    <a:pt x="8326" y="992"/>
                  </a:cubicBezTo>
                  <a:cubicBezTo>
                    <a:pt x="7175" y="331"/>
                    <a:pt x="5669" y="0"/>
                    <a:pt x="4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68"/>
            <p:cNvSpPr/>
            <p:nvPr/>
          </p:nvSpPr>
          <p:spPr>
            <a:xfrm>
              <a:off x="4442700" y="2786775"/>
              <a:ext cx="281025" cy="315300"/>
            </a:xfrm>
            <a:custGeom>
              <a:avLst/>
              <a:gdLst/>
              <a:ahLst/>
              <a:cxnLst/>
              <a:rect l="l" t="t" r="r" b="b"/>
              <a:pathLst>
                <a:path w="11241" h="12612" extrusionOk="0">
                  <a:moveTo>
                    <a:pt x="25" y="0"/>
                  </a:moveTo>
                  <a:lnTo>
                    <a:pt x="0" y="6122"/>
                  </a:lnTo>
                  <a:lnTo>
                    <a:pt x="11216" y="12611"/>
                  </a:lnTo>
                  <a:lnTo>
                    <a:pt x="11240" y="646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8"/>
            <p:cNvSpPr/>
            <p:nvPr/>
          </p:nvSpPr>
          <p:spPr>
            <a:xfrm>
              <a:off x="4723075" y="2504550"/>
              <a:ext cx="764675" cy="597525"/>
            </a:xfrm>
            <a:custGeom>
              <a:avLst/>
              <a:gdLst/>
              <a:ahLst/>
              <a:cxnLst/>
              <a:rect l="l" t="t" r="r" b="b"/>
              <a:pathLst>
                <a:path w="30587" h="23901" extrusionOk="0">
                  <a:moveTo>
                    <a:pt x="30586" y="0"/>
                  </a:moveTo>
                  <a:lnTo>
                    <a:pt x="25" y="17754"/>
                  </a:lnTo>
                  <a:lnTo>
                    <a:pt x="1" y="23900"/>
                  </a:lnTo>
                  <a:lnTo>
                    <a:pt x="1" y="23900"/>
                  </a:lnTo>
                  <a:lnTo>
                    <a:pt x="30586" y="6122"/>
                  </a:lnTo>
                  <a:lnTo>
                    <a:pt x="30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68"/>
            <p:cNvSpPr/>
            <p:nvPr/>
          </p:nvSpPr>
          <p:spPr>
            <a:xfrm>
              <a:off x="3954775" y="2060100"/>
              <a:ext cx="1532975" cy="888300"/>
            </a:xfrm>
            <a:custGeom>
              <a:avLst/>
              <a:gdLst/>
              <a:ahLst/>
              <a:cxnLst/>
              <a:rect l="l" t="t" r="r" b="b"/>
              <a:pathLst>
                <a:path w="61319" h="35532" extrusionOk="0">
                  <a:moveTo>
                    <a:pt x="30561" y="0"/>
                  </a:moveTo>
                  <a:lnTo>
                    <a:pt x="19419" y="6465"/>
                  </a:lnTo>
                  <a:cubicBezTo>
                    <a:pt x="18268" y="5804"/>
                    <a:pt x="16762" y="5473"/>
                    <a:pt x="15259" y="5473"/>
                  </a:cubicBezTo>
                  <a:cubicBezTo>
                    <a:pt x="13757" y="5473"/>
                    <a:pt x="12257" y="5804"/>
                    <a:pt x="11118" y="6465"/>
                  </a:cubicBezTo>
                  <a:cubicBezTo>
                    <a:pt x="8816" y="7812"/>
                    <a:pt x="8816" y="9967"/>
                    <a:pt x="11142" y="11289"/>
                  </a:cubicBezTo>
                  <a:lnTo>
                    <a:pt x="0" y="17778"/>
                  </a:lnTo>
                  <a:lnTo>
                    <a:pt x="11216" y="24243"/>
                  </a:lnTo>
                  <a:cubicBezTo>
                    <a:pt x="12355" y="23582"/>
                    <a:pt x="13854" y="23251"/>
                    <a:pt x="15357" y="23251"/>
                  </a:cubicBezTo>
                  <a:cubicBezTo>
                    <a:pt x="16860" y="23251"/>
                    <a:pt x="18366" y="23582"/>
                    <a:pt x="19517" y="24243"/>
                  </a:cubicBezTo>
                  <a:cubicBezTo>
                    <a:pt x="21819" y="25565"/>
                    <a:pt x="21844" y="27720"/>
                    <a:pt x="19542" y="29067"/>
                  </a:cubicBezTo>
                  <a:lnTo>
                    <a:pt x="30757" y="35532"/>
                  </a:lnTo>
                  <a:lnTo>
                    <a:pt x="61318" y="17778"/>
                  </a:lnTo>
                  <a:lnTo>
                    <a:pt x="30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68"/>
            <p:cNvSpPr/>
            <p:nvPr/>
          </p:nvSpPr>
          <p:spPr>
            <a:xfrm>
              <a:off x="4211275" y="2861450"/>
              <a:ext cx="42900" cy="213075"/>
            </a:xfrm>
            <a:custGeom>
              <a:avLst/>
              <a:gdLst/>
              <a:ahLst/>
              <a:cxnLst/>
              <a:rect l="l" t="t" r="r" b="b"/>
              <a:pathLst>
                <a:path w="1716" h="8523" extrusionOk="0">
                  <a:moveTo>
                    <a:pt x="1715" y="1"/>
                  </a:moveTo>
                  <a:cubicBezTo>
                    <a:pt x="1715" y="858"/>
                    <a:pt x="1152" y="1739"/>
                    <a:pt x="25" y="2400"/>
                  </a:cubicBezTo>
                  <a:lnTo>
                    <a:pt x="1" y="8522"/>
                  </a:lnTo>
                  <a:cubicBezTo>
                    <a:pt x="1127" y="7861"/>
                    <a:pt x="1691" y="7004"/>
                    <a:pt x="1715" y="6147"/>
                  </a:cubicBezTo>
                  <a:lnTo>
                    <a:pt x="1715" y="1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68"/>
            <p:cNvSpPr/>
            <p:nvPr/>
          </p:nvSpPr>
          <p:spPr>
            <a:xfrm>
              <a:off x="3193200" y="2860850"/>
              <a:ext cx="44100" cy="213675"/>
            </a:xfrm>
            <a:custGeom>
              <a:avLst/>
              <a:gdLst/>
              <a:ahLst/>
              <a:cxnLst/>
              <a:rect l="l" t="t" r="r" b="b"/>
              <a:pathLst>
                <a:path w="1764" h="8547" extrusionOk="0">
                  <a:moveTo>
                    <a:pt x="25" y="0"/>
                  </a:moveTo>
                  <a:lnTo>
                    <a:pt x="0" y="6122"/>
                  </a:lnTo>
                  <a:cubicBezTo>
                    <a:pt x="0" y="7004"/>
                    <a:pt x="588" y="7885"/>
                    <a:pt x="1739" y="8546"/>
                  </a:cubicBezTo>
                  <a:lnTo>
                    <a:pt x="1764" y="2424"/>
                  </a:lnTo>
                  <a:cubicBezTo>
                    <a:pt x="588" y="1739"/>
                    <a:pt x="25" y="857"/>
                    <a:pt x="25" y="0"/>
                  </a:cubicBez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68"/>
            <p:cNvSpPr/>
            <p:nvPr/>
          </p:nvSpPr>
          <p:spPr>
            <a:xfrm>
              <a:off x="3453375" y="3540375"/>
              <a:ext cx="161650" cy="60625"/>
            </a:xfrm>
            <a:custGeom>
              <a:avLst/>
              <a:gdLst/>
              <a:ahLst/>
              <a:cxnLst/>
              <a:rect l="l" t="t" r="r" b="b"/>
              <a:pathLst>
                <a:path w="6466" h="2425" extrusionOk="0">
                  <a:moveTo>
                    <a:pt x="1" y="1617"/>
                  </a:moveTo>
                  <a:cubicBezTo>
                    <a:pt x="1" y="1617"/>
                    <a:pt x="295" y="1715"/>
                    <a:pt x="1005" y="2009"/>
                  </a:cubicBezTo>
                  <a:cubicBezTo>
                    <a:pt x="1715" y="2327"/>
                    <a:pt x="3233" y="2425"/>
                    <a:pt x="4188" y="2254"/>
                  </a:cubicBezTo>
                  <a:cubicBezTo>
                    <a:pt x="5143" y="2107"/>
                    <a:pt x="6466" y="1911"/>
                    <a:pt x="6196" y="1543"/>
                  </a:cubicBezTo>
                  <a:cubicBezTo>
                    <a:pt x="5951" y="1201"/>
                    <a:pt x="1152" y="1"/>
                    <a:pt x="956" y="99"/>
                  </a:cubicBezTo>
                  <a:cubicBezTo>
                    <a:pt x="760" y="197"/>
                    <a:pt x="1" y="1617"/>
                    <a:pt x="1" y="1617"/>
                  </a:cubicBezTo>
                  <a:close/>
                </a:path>
              </a:pathLst>
            </a:custGeom>
            <a:solidFill>
              <a:srgbClr val="F2AD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68"/>
            <p:cNvSpPr/>
            <p:nvPr/>
          </p:nvSpPr>
          <p:spPr>
            <a:xfrm>
              <a:off x="2958125" y="3083075"/>
              <a:ext cx="769550" cy="597525"/>
            </a:xfrm>
            <a:custGeom>
              <a:avLst/>
              <a:gdLst/>
              <a:ahLst/>
              <a:cxnLst/>
              <a:rect l="l" t="t" r="r" b="b"/>
              <a:pathLst>
                <a:path w="30782" h="23901" extrusionOk="0">
                  <a:moveTo>
                    <a:pt x="24" y="0"/>
                  </a:moveTo>
                  <a:lnTo>
                    <a:pt x="0" y="6147"/>
                  </a:lnTo>
                  <a:lnTo>
                    <a:pt x="30757" y="23900"/>
                  </a:lnTo>
                  <a:lnTo>
                    <a:pt x="30781" y="1775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8"/>
            <p:cNvSpPr/>
            <p:nvPr/>
          </p:nvSpPr>
          <p:spPr>
            <a:xfrm>
              <a:off x="3727025" y="3083075"/>
              <a:ext cx="764675" cy="597525"/>
            </a:xfrm>
            <a:custGeom>
              <a:avLst/>
              <a:gdLst/>
              <a:ahLst/>
              <a:cxnLst/>
              <a:rect l="l" t="t" r="r" b="b"/>
              <a:pathLst>
                <a:path w="30587" h="23901" extrusionOk="0">
                  <a:moveTo>
                    <a:pt x="30586" y="0"/>
                  </a:moveTo>
                  <a:lnTo>
                    <a:pt x="25" y="17754"/>
                  </a:lnTo>
                  <a:lnTo>
                    <a:pt x="1" y="23900"/>
                  </a:lnTo>
                  <a:lnTo>
                    <a:pt x="30586" y="6147"/>
                  </a:lnTo>
                  <a:lnTo>
                    <a:pt x="30586" y="0"/>
                  </a:ln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8"/>
            <p:cNvSpPr/>
            <p:nvPr/>
          </p:nvSpPr>
          <p:spPr>
            <a:xfrm>
              <a:off x="2958725" y="2639225"/>
              <a:ext cx="1532975" cy="887700"/>
            </a:xfrm>
            <a:custGeom>
              <a:avLst/>
              <a:gdLst/>
              <a:ahLst/>
              <a:cxnLst/>
              <a:rect l="l" t="t" r="r" b="b"/>
              <a:pathLst>
                <a:path w="61319" h="35508" extrusionOk="0">
                  <a:moveTo>
                    <a:pt x="30561" y="1"/>
                  </a:moveTo>
                  <a:lnTo>
                    <a:pt x="19419" y="6465"/>
                  </a:lnTo>
                  <a:cubicBezTo>
                    <a:pt x="18269" y="5804"/>
                    <a:pt x="16763" y="5474"/>
                    <a:pt x="15260" y="5474"/>
                  </a:cubicBezTo>
                  <a:cubicBezTo>
                    <a:pt x="13757" y="5474"/>
                    <a:pt x="12257" y="5804"/>
                    <a:pt x="11118" y="6465"/>
                  </a:cubicBezTo>
                  <a:cubicBezTo>
                    <a:pt x="8816" y="7788"/>
                    <a:pt x="8841" y="9943"/>
                    <a:pt x="11143" y="11289"/>
                  </a:cubicBezTo>
                  <a:lnTo>
                    <a:pt x="0" y="17754"/>
                  </a:lnTo>
                  <a:lnTo>
                    <a:pt x="30757" y="35508"/>
                  </a:lnTo>
                  <a:lnTo>
                    <a:pt x="61318" y="17754"/>
                  </a:lnTo>
                  <a:lnTo>
                    <a:pt x="50127" y="11289"/>
                  </a:lnTo>
                  <a:cubicBezTo>
                    <a:pt x="52405" y="9943"/>
                    <a:pt x="52380" y="7788"/>
                    <a:pt x="50103" y="6465"/>
                  </a:cubicBezTo>
                  <a:cubicBezTo>
                    <a:pt x="48940" y="5804"/>
                    <a:pt x="47428" y="5474"/>
                    <a:pt x="45922" y="5474"/>
                  </a:cubicBezTo>
                  <a:cubicBezTo>
                    <a:pt x="44416" y="5474"/>
                    <a:pt x="42916" y="5804"/>
                    <a:pt x="41777" y="6465"/>
                  </a:cubicBezTo>
                  <a:lnTo>
                    <a:pt x="30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8"/>
            <p:cNvSpPr/>
            <p:nvPr/>
          </p:nvSpPr>
          <p:spPr>
            <a:xfrm>
              <a:off x="3558075" y="3050000"/>
              <a:ext cx="171425" cy="65700"/>
            </a:xfrm>
            <a:custGeom>
              <a:avLst/>
              <a:gdLst/>
              <a:ahLst/>
              <a:cxnLst/>
              <a:rect l="l" t="t" r="r" b="b"/>
              <a:pathLst>
                <a:path w="6857" h="2628" extrusionOk="0">
                  <a:moveTo>
                    <a:pt x="0" y="1"/>
                  </a:moveTo>
                  <a:lnTo>
                    <a:pt x="0" y="638"/>
                  </a:lnTo>
                  <a:cubicBezTo>
                    <a:pt x="0" y="1152"/>
                    <a:pt x="343" y="1666"/>
                    <a:pt x="1029" y="2058"/>
                  </a:cubicBezTo>
                  <a:cubicBezTo>
                    <a:pt x="1690" y="2437"/>
                    <a:pt x="2565" y="2627"/>
                    <a:pt x="3441" y="2627"/>
                  </a:cubicBezTo>
                  <a:cubicBezTo>
                    <a:pt x="4316" y="2627"/>
                    <a:pt x="5192" y="2437"/>
                    <a:pt x="5853" y="2058"/>
                  </a:cubicBezTo>
                  <a:cubicBezTo>
                    <a:pt x="6514" y="1666"/>
                    <a:pt x="6857" y="1152"/>
                    <a:pt x="6857" y="662"/>
                  </a:cubicBezTo>
                  <a:lnTo>
                    <a:pt x="6857" y="25"/>
                  </a:lnTo>
                  <a:cubicBezTo>
                    <a:pt x="6857" y="515"/>
                    <a:pt x="6514" y="1029"/>
                    <a:pt x="5853" y="1397"/>
                  </a:cubicBezTo>
                  <a:cubicBezTo>
                    <a:pt x="5192" y="1789"/>
                    <a:pt x="4316" y="1984"/>
                    <a:pt x="3441" y="1984"/>
                  </a:cubicBezTo>
                  <a:cubicBezTo>
                    <a:pt x="2565" y="1984"/>
                    <a:pt x="1690" y="1789"/>
                    <a:pt x="1029" y="1397"/>
                  </a:cubicBezTo>
                  <a:cubicBezTo>
                    <a:pt x="343" y="1029"/>
                    <a:pt x="0" y="515"/>
                    <a:pt x="0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8"/>
            <p:cNvSpPr/>
            <p:nvPr/>
          </p:nvSpPr>
          <p:spPr>
            <a:xfrm>
              <a:off x="3550100" y="3000425"/>
              <a:ext cx="187975" cy="99200"/>
            </a:xfrm>
            <a:custGeom>
              <a:avLst/>
              <a:gdLst/>
              <a:ahLst/>
              <a:cxnLst/>
              <a:rect l="l" t="t" r="r" b="b"/>
              <a:pathLst>
                <a:path w="7519" h="3968" extrusionOk="0">
                  <a:moveTo>
                    <a:pt x="3738" y="0"/>
                  </a:moveTo>
                  <a:cubicBezTo>
                    <a:pt x="2860" y="0"/>
                    <a:pt x="1984" y="196"/>
                    <a:pt x="1323" y="588"/>
                  </a:cubicBezTo>
                  <a:cubicBezTo>
                    <a:pt x="1" y="1372"/>
                    <a:pt x="1" y="2621"/>
                    <a:pt x="1348" y="3380"/>
                  </a:cubicBezTo>
                  <a:cubicBezTo>
                    <a:pt x="2009" y="3772"/>
                    <a:pt x="2884" y="3967"/>
                    <a:pt x="3760" y="3967"/>
                  </a:cubicBezTo>
                  <a:cubicBezTo>
                    <a:pt x="4635" y="3967"/>
                    <a:pt x="5511" y="3772"/>
                    <a:pt x="6172" y="3380"/>
                  </a:cubicBezTo>
                  <a:cubicBezTo>
                    <a:pt x="7519" y="2621"/>
                    <a:pt x="7494" y="1372"/>
                    <a:pt x="6172" y="588"/>
                  </a:cubicBezTo>
                  <a:cubicBezTo>
                    <a:pt x="5498" y="196"/>
                    <a:pt x="4617" y="0"/>
                    <a:pt x="3738" y="0"/>
                  </a:cubicBez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8"/>
            <p:cNvSpPr/>
            <p:nvPr/>
          </p:nvSpPr>
          <p:spPr>
            <a:xfrm>
              <a:off x="3371350" y="2529575"/>
              <a:ext cx="502025" cy="650850"/>
            </a:xfrm>
            <a:custGeom>
              <a:avLst/>
              <a:gdLst/>
              <a:ahLst/>
              <a:cxnLst/>
              <a:rect l="l" t="t" r="r" b="b"/>
              <a:pathLst>
                <a:path w="20081" h="26034" extrusionOk="0">
                  <a:moveTo>
                    <a:pt x="20053" y="698"/>
                  </a:moveTo>
                  <a:lnTo>
                    <a:pt x="20081" y="713"/>
                  </a:lnTo>
                  <a:cubicBezTo>
                    <a:pt x="20072" y="708"/>
                    <a:pt x="20062" y="703"/>
                    <a:pt x="20053" y="698"/>
                  </a:cubicBezTo>
                  <a:close/>
                  <a:moveTo>
                    <a:pt x="18679" y="0"/>
                  </a:moveTo>
                  <a:cubicBezTo>
                    <a:pt x="18529" y="0"/>
                    <a:pt x="18366" y="50"/>
                    <a:pt x="18195" y="150"/>
                  </a:cubicBezTo>
                  <a:lnTo>
                    <a:pt x="1102" y="10019"/>
                  </a:lnTo>
                  <a:cubicBezTo>
                    <a:pt x="490" y="10362"/>
                    <a:pt x="0" y="11219"/>
                    <a:pt x="0" y="11929"/>
                  </a:cubicBezTo>
                  <a:lnTo>
                    <a:pt x="25" y="24687"/>
                  </a:lnTo>
                  <a:cubicBezTo>
                    <a:pt x="25" y="25054"/>
                    <a:pt x="147" y="25299"/>
                    <a:pt x="343" y="25397"/>
                  </a:cubicBezTo>
                  <a:lnTo>
                    <a:pt x="1399" y="26007"/>
                  </a:lnTo>
                  <a:lnTo>
                    <a:pt x="1399" y="26007"/>
                  </a:lnTo>
                  <a:cubicBezTo>
                    <a:pt x="1230" y="25896"/>
                    <a:pt x="1127" y="25661"/>
                    <a:pt x="1127" y="25324"/>
                  </a:cubicBezTo>
                  <a:lnTo>
                    <a:pt x="1102" y="12566"/>
                  </a:lnTo>
                  <a:cubicBezTo>
                    <a:pt x="1102" y="11855"/>
                    <a:pt x="1592" y="10998"/>
                    <a:pt x="2204" y="10655"/>
                  </a:cubicBezTo>
                  <a:lnTo>
                    <a:pt x="19297" y="787"/>
                  </a:lnTo>
                  <a:cubicBezTo>
                    <a:pt x="19468" y="687"/>
                    <a:pt x="19640" y="637"/>
                    <a:pt x="19792" y="637"/>
                  </a:cubicBezTo>
                  <a:cubicBezTo>
                    <a:pt x="19888" y="637"/>
                    <a:pt x="19977" y="657"/>
                    <a:pt x="20053" y="698"/>
                  </a:cubicBezTo>
                  <a:lnTo>
                    <a:pt x="20053" y="698"/>
                  </a:lnTo>
                  <a:lnTo>
                    <a:pt x="18979" y="77"/>
                  </a:lnTo>
                  <a:cubicBezTo>
                    <a:pt x="18887" y="26"/>
                    <a:pt x="18786" y="0"/>
                    <a:pt x="18679" y="0"/>
                  </a:cubicBezTo>
                  <a:close/>
                  <a:moveTo>
                    <a:pt x="1399" y="26007"/>
                  </a:moveTo>
                  <a:cubicBezTo>
                    <a:pt x="1414" y="26017"/>
                    <a:pt x="1429" y="26026"/>
                    <a:pt x="1445" y="26034"/>
                  </a:cubicBezTo>
                  <a:lnTo>
                    <a:pt x="1399" y="26007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8"/>
            <p:cNvSpPr/>
            <p:nvPr/>
          </p:nvSpPr>
          <p:spPr>
            <a:xfrm>
              <a:off x="3398900" y="2545650"/>
              <a:ext cx="483050" cy="636925"/>
            </a:xfrm>
            <a:custGeom>
              <a:avLst/>
              <a:gdLst/>
              <a:ahLst/>
              <a:cxnLst/>
              <a:rect l="l" t="t" r="r" b="b"/>
              <a:pathLst>
                <a:path w="19322" h="25477" extrusionOk="0">
                  <a:moveTo>
                    <a:pt x="18680" y="0"/>
                  </a:moveTo>
                  <a:cubicBezTo>
                    <a:pt x="18534" y="0"/>
                    <a:pt x="18369" y="46"/>
                    <a:pt x="18195" y="144"/>
                  </a:cubicBezTo>
                  <a:lnTo>
                    <a:pt x="1102" y="10012"/>
                  </a:lnTo>
                  <a:cubicBezTo>
                    <a:pt x="490" y="10355"/>
                    <a:pt x="0" y="11212"/>
                    <a:pt x="0" y="11923"/>
                  </a:cubicBezTo>
                  <a:lnTo>
                    <a:pt x="25" y="24681"/>
                  </a:lnTo>
                  <a:cubicBezTo>
                    <a:pt x="25" y="25182"/>
                    <a:pt x="281" y="25476"/>
                    <a:pt x="648" y="25476"/>
                  </a:cubicBezTo>
                  <a:cubicBezTo>
                    <a:pt x="800" y="25476"/>
                    <a:pt x="971" y="25425"/>
                    <a:pt x="1151" y="25317"/>
                  </a:cubicBezTo>
                  <a:lnTo>
                    <a:pt x="18219" y="15473"/>
                  </a:lnTo>
                  <a:cubicBezTo>
                    <a:pt x="18832" y="15106"/>
                    <a:pt x="19321" y="14249"/>
                    <a:pt x="19321" y="13563"/>
                  </a:cubicBezTo>
                  <a:lnTo>
                    <a:pt x="19297" y="781"/>
                  </a:lnTo>
                  <a:cubicBezTo>
                    <a:pt x="19297" y="290"/>
                    <a:pt x="19046" y="0"/>
                    <a:pt x="18680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8"/>
            <p:cNvSpPr/>
            <p:nvPr/>
          </p:nvSpPr>
          <p:spPr>
            <a:xfrm>
              <a:off x="3418475" y="2567600"/>
              <a:ext cx="443875" cy="554075"/>
            </a:xfrm>
            <a:custGeom>
              <a:avLst/>
              <a:gdLst/>
              <a:ahLst/>
              <a:cxnLst/>
              <a:rect l="l" t="t" r="r" b="b"/>
              <a:pathLst>
                <a:path w="17755" h="22163" extrusionOk="0">
                  <a:moveTo>
                    <a:pt x="17730" y="1"/>
                  </a:moveTo>
                  <a:lnTo>
                    <a:pt x="17265" y="270"/>
                  </a:lnTo>
                  <a:lnTo>
                    <a:pt x="16236" y="858"/>
                  </a:lnTo>
                  <a:lnTo>
                    <a:pt x="2474" y="8792"/>
                  </a:lnTo>
                  <a:lnTo>
                    <a:pt x="1" y="10236"/>
                  </a:lnTo>
                  <a:lnTo>
                    <a:pt x="1" y="11045"/>
                  </a:lnTo>
                  <a:lnTo>
                    <a:pt x="25" y="17118"/>
                  </a:lnTo>
                  <a:lnTo>
                    <a:pt x="25" y="22162"/>
                  </a:lnTo>
                  <a:lnTo>
                    <a:pt x="10898" y="15893"/>
                  </a:lnTo>
                  <a:lnTo>
                    <a:pt x="12612" y="14914"/>
                  </a:lnTo>
                  <a:lnTo>
                    <a:pt x="17755" y="11926"/>
                  </a:lnTo>
                  <a:lnTo>
                    <a:pt x="17730" y="2449"/>
                  </a:lnTo>
                  <a:lnTo>
                    <a:pt x="17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8"/>
            <p:cNvSpPr/>
            <p:nvPr/>
          </p:nvSpPr>
          <p:spPr>
            <a:xfrm>
              <a:off x="3419100" y="2567600"/>
              <a:ext cx="442650" cy="274900"/>
            </a:xfrm>
            <a:custGeom>
              <a:avLst/>
              <a:gdLst/>
              <a:ahLst/>
              <a:cxnLst/>
              <a:rect l="l" t="t" r="r" b="b"/>
              <a:pathLst>
                <a:path w="17706" h="10996" extrusionOk="0">
                  <a:moveTo>
                    <a:pt x="17705" y="1"/>
                  </a:moveTo>
                  <a:lnTo>
                    <a:pt x="2449" y="8792"/>
                  </a:lnTo>
                  <a:lnTo>
                    <a:pt x="0" y="10212"/>
                  </a:lnTo>
                  <a:lnTo>
                    <a:pt x="0" y="10996"/>
                  </a:lnTo>
                  <a:lnTo>
                    <a:pt x="17705" y="760"/>
                  </a:lnTo>
                  <a:lnTo>
                    <a:pt x="17705" y="1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68"/>
            <p:cNvSpPr/>
            <p:nvPr/>
          </p:nvSpPr>
          <p:spPr>
            <a:xfrm>
              <a:off x="3442975" y="2856600"/>
              <a:ext cx="27575" cy="36175"/>
            </a:xfrm>
            <a:custGeom>
              <a:avLst/>
              <a:gdLst/>
              <a:ahLst/>
              <a:cxnLst/>
              <a:rect l="l" t="t" r="r" b="b"/>
              <a:pathLst>
                <a:path w="1103" h="1447" extrusionOk="0">
                  <a:moveTo>
                    <a:pt x="796" y="1"/>
                  </a:moveTo>
                  <a:cubicBezTo>
                    <a:pt x="725" y="1"/>
                    <a:pt x="646" y="24"/>
                    <a:pt x="564" y="72"/>
                  </a:cubicBezTo>
                  <a:cubicBezTo>
                    <a:pt x="245" y="268"/>
                    <a:pt x="0" y="684"/>
                    <a:pt x="0" y="1052"/>
                  </a:cubicBezTo>
                  <a:cubicBezTo>
                    <a:pt x="0" y="1309"/>
                    <a:pt x="121" y="1446"/>
                    <a:pt x="302" y="1446"/>
                  </a:cubicBezTo>
                  <a:cubicBezTo>
                    <a:pt x="380" y="1446"/>
                    <a:pt x="468" y="1421"/>
                    <a:pt x="564" y="1370"/>
                  </a:cubicBezTo>
                  <a:cubicBezTo>
                    <a:pt x="858" y="1199"/>
                    <a:pt x="1102" y="758"/>
                    <a:pt x="1102" y="415"/>
                  </a:cubicBezTo>
                  <a:cubicBezTo>
                    <a:pt x="1102" y="151"/>
                    <a:pt x="976" y="1"/>
                    <a:pt x="796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68"/>
            <p:cNvSpPr/>
            <p:nvPr/>
          </p:nvSpPr>
          <p:spPr>
            <a:xfrm>
              <a:off x="3442975" y="2905800"/>
              <a:ext cx="27575" cy="36225"/>
            </a:xfrm>
            <a:custGeom>
              <a:avLst/>
              <a:gdLst/>
              <a:ahLst/>
              <a:cxnLst/>
              <a:rect l="l" t="t" r="r" b="b"/>
              <a:pathLst>
                <a:path w="1103" h="1449" extrusionOk="0">
                  <a:moveTo>
                    <a:pt x="811" y="1"/>
                  </a:moveTo>
                  <a:cubicBezTo>
                    <a:pt x="737" y="1"/>
                    <a:pt x="652" y="29"/>
                    <a:pt x="564" y="88"/>
                  </a:cubicBezTo>
                  <a:cubicBezTo>
                    <a:pt x="245" y="259"/>
                    <a:pt x="0" y="700"/>
                    <a:pt x="0" y="1043"/>
                  </a:cubicBezTo>
                  <a:cubicBezTo>
                    <a:pt x="0" y="1299"/>
                    <a:pt x="120" y="1448"/>
                    <a:pt x="300" y="1448"/>
                  </a:cubicBezTo>
                  <a:cubicBezTo>
                    <a:pt x="378" y="1448"/>
                    <a:pt x="468" y="1420"/>
                    <a:pt x="564" y="1361"/>
                  </a:cubicBezTo>
                  <a:cubicBezTo>
                    <a:pt x="858" y="1190"/>
                    <a:pt x="1102" y="773"/>
                    <a:pt x="1102" y="406"/>
                  </a:cubicBezTo>
                  <a:cubicBezTo>
                    <a:pt x="1102" y="150"/>
                    <a:pt x="983" y="1"/>
                    <a:pt x="811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68"/>
            <p:cNvSpPr/>
            <p:nvPr/>
          </p:nvSpPr>
          <p:spPr>
            <a:xfrm>
              <a:off x="3442975" y="2954550"/>
              <a:ext cx="27575" cy="36050"/>
            </a:xfrm>
            <a:custGeom>
              <a:avLst/>
              <a:gdLst/>
              <a:ahLst/>
              <a:cxnLst/>
              <a:rect l="l" t="t" r="r" b="b"/>
              <a:pathLst>
                <a:path w="1103" h="1442" extrusionOk="0">
                  <a:moveTo>
                    <a:pt x="798" y="0"/>
                  </a:moveTo>
                  <a:cubicBezTo>
                    <a:pt x="727" y="0"/>
                    <a:pt x="647" y="23"/>
                    <a:pt x="564" y="72"/>
                  </a:cubicBezTo>
                  <a:cubicBezTo>
                    <a:pt x="245" y="268"/>
                    <a:pt x="0" y="684"/>
                    <a:pt x="0" y="1052"/>
                  </a:cubicBezTo>
                  <a:cubicBezTo>
                    <a:pt x="0" y="1297"/>
                    <a:pt x="126" y="1442"/>
                    <a:pt x="314" y="1442"/>
                  </a:cubicBezTo>
                  <a:cubicBezTo>
                    <a:pt x="388" y="1442"/>
                    <a:pt x="473" y="1419"/>
                    <a:pt x="564" y="1370"/>
                  </a:cubicBezTo>
                  <a:cubicBezTo>
                    <a:pt x="858" y="1199"/>
                    <a:pt x="1102" y="758"/>
                    <a:pt x="1102" y="391"/>
                  </a:cubicBezTo>
                  <a:cubicBezTo>
                    <a:pt x="1102" y="145"/>
                    <a:pt x="977" y="0"/>
                    <a:pt x="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8"/>
            <p:cNvSpPr/>
            <p:nvPr/>
          </p:nvSpPr>
          <p:spPr>
            <a:xfrm>
              <a:off x="3449100" y="3119700"/>
              <a:ext cx="19600" cy="25925"/>
            </a:xfrm>
            <a:custGeom>
              <a:avLst/>
              <a:gdLst/>
              <a:ahLst/>
              <a:cxnLst/>
              <a:rect l="l" t="t" r="r" b="b"/>
              <a:pathLst>
                <a:path w="784" h="1037" extrusionOk="0">
                  <a:moveTo>
                    <a:pt x="570" y="1"/>
                  </a:moveTo>
                  <a:cubicBezTo>
                    <a:pt x="517" y="1"/>
                    <a:pt x="457" y="18"/>
                    <a:pt x="392" y="54"/>
                  </a:cubicBezTo>
                  <a:cubicBezTo>
                    <a:pt x="172" y="176"/>
                    <a:pt x="0" y="494"/>
                    <a:pt x="0" y="739"/>
                  </a:cubicBezTo>
                  <a:cubicBezTo>
                    <a:pt x="0" y="931"/>
                    <a:pt x="88" y="1036"/>
                    <a:pt x="217" y="1036"/>
                  </a:cubicBezTo>
                  <a:cubicBezTo>
                    <a:pt x="270" y="1036"/>
                    <a:pt x="329" y="1019"/>
                    <a:pt x="392" y="984"/>
                  </a:cubicBezTo>
                  <a:cubicBezTo>
                    <a:pt x="613" y="837"/>
                    <a:pt x="784" y="543"/>
                    <a:pt x="784" y="274"/>
                  </a:cubicBezTo>
                  <a:cubicBezTo>
                    <a:pt x="784" y="101"/>
                    <a:pt x="698" y="1"/>
                    <a:pt x="570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8"/>
            <p:cNvSpPr/>
            <p:nvPr/>
          </p:nvSpPr>
          <p:spPr>
            <a:xfrm>
              <a:off x="3899675" y="2955125"/>
              <a:ext cx="318375" cy="184300"/>
            </a:xfrm>
            <a:custGeom>
              <a:avLst/>
              <a:gdLst/>
              <a:ahLst/>
              <a:cxnLst/>
              <a:rect l="l" t="t" r="r" b="b"/>
              <a:pathLst>
                <a:path w="12735" h="7372" extrusionOk="0">
                  <a:moveTo>
                    <a:pt x="7273" y="0"/>
                  </a:moveTo>
                  <a:lnTo>
                    <a:pt x="0" y="4212"/>
                  </a:lnTo>
                  <a:lnTo>
                    <a:pt x="5461" y="7371"/>
                  </a:lnTo>
                  <a:lnTo>
                    <a:pt x="12734" y="3159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8"/>
            <p:cNvSpPr/>
            <p:nvPr/>
          </p:nvSpPr>
          <p:spPr>
            <a:xfrm>
              <a:off x="4036200" y="3034100"/>
              <a:ext cx="181850" cy="110825"/>
            </a:xfrm>
            <a:custGeom>
              <a:avLst/>
              <a:gdLst/>
              <a:ahLst/>
              <a:cxnLst/>
              <a:rect l="l" t="t" r="r" b="b"/>
              <a:pathLst>
                <a:path w="7274" h="4433" extrusionOk="0">
                  <a:moveTo>
                    <a:pt x="7273" y="0"/>
                  </a:moveTo>
                  <a:lnTo>
                    <a:pt x="0" y="4212"/>
                  </a:lnTo>
                  <a:lnTo>
                    <a:pt x="0" y="4433"/>
                  </a:lnTo>
                  <a:lnTo>
                    <a:pt x="7273" y="245"/>
                  </a:lnTo>
                  <a:lnTo>
                    <a:pt x="7273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68"/>
            <p:cNvSpPr/>
            <p:nvPr/>
          </p:nvSpPr>
          <p:spPr>
            <a:xfrm>
              <a:off x="3899675" y="3060425"/>
              <a:ext cx="136550" cy="84500"/>
            </a:xfrm>
            <a:custGeom>
              <a:avLst/>
              <a:gdLst/>
              <a:ahLst/>
              <a:cxnLst/>
              <a:rect l="l" t="t" r="r" b="b"/>
              <a:pathLst>
                <a:path w="5462" h="3380" extrusionOk="0">
                  <a:moveTo>
                    <a:pt x="0" y="0"/>
                  </a:moveTo>
                  <a:lnTo>
                    <a:pt x="0" y="221"/>
                  </a:lnTo>
                  <a:lnTo>
                    <a:pt x="5461" y="3380"/>
                  </a:lnTo>
                  <a:lnTo>
                    <a:pt x="5461" y="3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68"/>
            <p:cNvSpPr/>
            <p:nvPr/>
          </p:nvSpPr>
          <p:spPr>
            <a:xfrm>
              <a:off x="3548875" y="3234900"/>
              <a:ext cx="133500" cy="89400"/>
            </a:xfrm>
            <a:custGeom>
              <a:avLst/>
              <a:gdLst/>
              <a:ahLst/>
              <a:cxnLst/>
              <a:rect l="l" t="t" r="r" b="b"/>
              <a:pathLst>
                <a:path w="5340" h="3576" extrusionOk="0">
                  <a:moveTo>
                    <a:pt x="1" y="0"/>
                  </a:moveTo>
                  <a:lnTo>
                    <a:pt x="1" y="466"/>
                  </a:lnTo>
                  <a:lnTo>
                    <a:pt x="5339" y="3576"/>
                  </a:lnTo>
                  <a:lnTo>
                    <a:pt x="5339" y="31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68"/>
            <p:cNvSpPr/>
            <p:nvPr/>
          </p:nvSpPr>
          <p:spPr>
            <a:xfrm>
              <a:off x="3682350" y="3141850"/>
              <a:ext cx="295100" cy="182450"/>
            </a:xfrm>
            <a:custGeom>
              <a:avLst/>
              <a:gdLst/>
              <a:ahLst/>
              <a:cxnLst/>
              <a:rect l="l" t="t" r="r" b="b"/>
              <a:pathLst>
                <a:path w="11804" h="7298" extrusionOk="0">
                  <a:moveTo>
                    <a:pt x="11803" y="0"/>
                  </a:moveTo>
                  <a:lnTo>
                    <a:pt x="0" y="6832"/>
                  </a:lnTo>
                  <a:lnTo>
                    <a:pt x="0" y="7298"/>
                  </a:lnTo>
                  <a:lnTo>
                    <a:pt x="11803" y="465"/>
                  </a:lnTo>
                  <a:lnTo>
                    <a:pt x="11803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68"/>
            <p:cNvSpPr/>
            <p:nvPr/>
          </p:nvSpPr>
          <p:spPr>
            <a:xfrm>
              <a:off x="3548875" y="3064100"/>
              <a:ext cx="428575" cy="248575"/>
            </a:xfrm>
            <a:custGeom>
              <a:avLst/>
              <a:gdLst/>
              <a:ahLst/>
              <a:cxnLst/>
              <a:rect l="l" t="t" r="r" b="b"/>
              <a:pathLst>
                <a:path w="17143" h="9943" extrusionOk="0">
                  <a:moveTo>
                    <a:pt x="11804" y="0"/>
                  </a:moveTo>
                  <a:lnTo>
                    <a:pt x="1" y="6832"/>
                  </a:lnTo>
                  <a:lnTo>
                    <a:pt x="5339" y="9942"/>
                  </a:lnTo>
                  <a:lnTo>
                    <a:pt x="17142" y="3110"/>
                  </a:lnTo>
                  <a:lnTo>
                    <a:pt x="11804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8"/>
            <p:cNvSpPr/>
            <p:nvPr/>
          </p:nvSpPr>
          <p:spPr>
            <a:xfrm>
              <a:off x="3826200" y="30836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36" y="662"/>
                  </a:lnTo>
                  <a:lnTo>
                    <a:pt x="736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68"/>
            <p:cNvSpPr/>
            <p:nvPr/>
          </p:nvSpPr>
          <p:spPr>
            <a:xfrm>
              <a:off x="3844575" y="3084300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5" y="0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68"/>
            <p:cNvSpPr/>
            <p:nvPr/>
          </p:nvSpPr>
          <p:spPr>
            <a:xfrm>
              <a:off x="3826200" y="30732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6" y="0"/>
                  </a:moveTo>
                  <a:lnTo>
                    <a:pt x="1" y="417"/>
                  </a:lnTo>
                  <a:lnTo>
                    <a:pt x="736" y="858"/>
                  </a:lnTo>
                  <a:lnTo>
                    <a:pt x="1470" y="441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8"/>
            <p:cNvSpPr/>
            <p:nvPr/>
          </p:nvSpPr>
          <p:spPr>
            <a:xfrm>
              <a:off x="3802950" y="30971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0" y="1"/>
                  </a:moveTo>
                  <a:lnTo>
                    <a:pt x="0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68"/>
            <p:cNvSpPr/>
            <p:nvPr/>
          </p:nvSpPr>
          <p:spPr>
            <a:xfrm>
              <a:off x="3821325" y="3097750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68"/>
            <p:cNvSpPr/>
            <p:nvPr/>
          </p:nvSpPr>
          <p:spPr>
            <a:xfrm>
              <a:off x="3802950" y="30867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1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68"/>
            <p:cNvSpPr/>
            <p:nvPr/>
          </p:nvSpPr>
          <p:spPr>
            <a:xfrm>
              <a:off x="3779675" y="31106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68"/>
            <p:cNvSpPr/>
            <p:nvPr/>
          </p:nvSpPr>
          <p:spPr>
            <a:xfrm>
              <a:off x="3798050" y="3111225"/>
              <a:ext cx="17775" cy="15950"/>
            </a:xfrm>
            <a:custGeom>
              <a:avLst/>
              <a:gdLst/>
              <a:ahLst/>
              <a:cxnLst/>
              <a:rect l="l" t="t" r="r" b="b"/>
              <a:pathLst>
                <a:path w="711" h="638" extrusionOk="0">
                  <a:moveTo>
                    <a:pt x="711" y="1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11" y="22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68"/>
            <p:cNvSpPr/>
            <p:nvPr/>
          </p:nvSpPr>
          <p:spPr>
            <a:xfrm>
              <a:off x="3779675" y="3100200"/>
              <a:ext cx="36150" cy="21475"/>
            </a:xfrm>
            <a:custGeom>
              <a:avLst/>
              <a:gdLst/>
              <a:ahLst/>
              <a:cxnLst/>
              <a:rect l="l" t="t" r="r" b="b"/>
              <a:pathLst>
                <a:path w="1446" h="859" extrusionOk="0">
                  <a:moveTo>
                    <a:pt x="711" y="1"/>
                  </a:moveTo>
                  <a:lnTo>
                    <a:pt x="1" y="417"/>
                  </a:lnTo>
                  <a:lnTo>
                    <a:pt x="735" y="858"/>
                  </a:lnTo>
                  <a:lnTo>
                    <a:pt x="1446" y="442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68"/>
            <p:cNvSpPr/>
            <p:nvPr/>
          </p:nvSpPr>
          <p:spPr>
            <a:xfrm>
              <a:off x="3755800" y="3124075"/>
              <a:ext cx="19000" cy="16575"/>
            </a:xfrm>
            <a:custGeom>
              <a:avLst/>
              <a:gdLst/>
              <a:ahLst/>
              <a:cxnLst/>
              <a:rect l="l" t="t" r="r" b="b"/>
              <a:pathLst>
                <a:path w="760" h="663" extrusionOk="0">
                  <a:moveTo>
                    <a:pt x="1" y="1"/>
                  </a:moveTo>
                  <a:lnTo>
                    <a:pt x="1" y="246"/>
                  </a:lnTo>
                  <a:lnTo>
                    <a:pt x="760" y="662"/>
                  </a:lnTo>
                  <a:lnTo>
                    <a:pt x="760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68"/>
            <p:cNvSpPr/>
            <p:nvPr/>
          </p:nvSpPr>
          <p:spPr>
            <a:xfrm>
              <a:off x="3774775" y="3124700"/>
              <a:ext cx="17800" cy="15950"/>
            </a:xfrm>
            <a:custGeom>
              <a:avLst/>
              <a:gdLst/>
              <a:ahLst/>
              <a:cxnLst/>
              <a:rect l="l" t="t" r="r" b="b"/>
              <a:pathLst>
                <a:path w="712" h="638" extrusionOk="0">
                  <a:moveTo>
                    <a:pt x="711" y="0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11" y="22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68"/>
            <p:cNvSpPr/>
            <p:nvPr/>
          </p:nvSpPr>
          <p:spPr>
            <a:xfrm>
              <a:off x="3755800" y="31136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1"/>
                  </a:moveTo>
                  <a:lnTo>
                    <a:pt x="1" y="417"/>
                  </a:lnTo>
                  <a:lnTo>
                    <a:pt x="760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68"/>
            <p:cNvSpPr/>
            <p:nvPr/>
          </p:nvSpPr>
          <p:spPr>
            <a:xfrm>
              <a:off x="3732550" y="31375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68"/>
            <p:cNvSpPr/>
            <p:nvPr/>
          </p:nvSpPr>
          <p:spPr>
            <a:xfrm>
              <a:off x="3750900" y="3138175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6" y="0"/>
                  </a:moveTo>
                  <a:lnTo>
                    <a:pt x="1" y="416"/>
                  </a:lnTo>
                  <a:lnTo>
                    <a:pt x="1" y="637"/>
                  </a:lnTo>
                  <a:lnTo>
                    <a:pt x="736" y="221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68"/>
            <p:cNvSpPr/>
            <p:nvPr/>
          </p:nvSpPr>
          <p:spPr>
            <a:xfrm>
              <a:off x="3732550" y="31271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68"/>
            <p:cNvSpPr/>
            <p:nvPr/>
          </p:nvSpPr>
          <p:spPr>
            <a:xfrm>
              <a:off x="3709275" y="31510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68"/>
            <p:cNvSpPr/>
            <p:nvPr/>
          </p:nvSpPr>
          <p:spPr>
            <a:xfrm>
              <a:off x="3727650" y="3151625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8"/>
            <p:cNvSpPr/>
            <p:nvPr/>
          </p:nvSpPr>
          <p:spPr>
            <a:xfrm>
              <a:off x="3709275" y="314062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0"/>
                  </a:moveTo>
                  <a:lnTo>
                    <a:pt x="1" y="416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68"/>
            <p:cNvSpPr/>
            <p:nvPr/>
          </p:nvSpPr>
          <p:spPr>
            <a:xfrm>
              <a:off x="3686025" y="316450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68"/>
            <p:cNvSpPr/>
            <p:nvPr/>
          </p:nvSpPr>
          <p:spPr>
            <a:xfrm>
              <a:off x="3704375" y="3165100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68"/>
            <p:cNvSpPr/>
            <p:nvPr/>
          </p:nvSpPr>
          <p:spPr>
            <a:xfrm>
              <a:off x="3686025" y="315407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17"/>
                  </a:lnTo>
                  <a:lnTo>
                    <a:pt x="735" y="858"/>
                  </a:lnTo>
                  <a:lnTo>
                    <a:pt x="1469" y="4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68"/>
            <p:cNvSpPr/>
            <p:nvPr/>
          </p:nvSpPr>
          <p:spPr>
            <a:xfrm>
              <a:off x="3662750" y="3177950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1" y="1"/>
                  </a:moveTo>
                  <a:lnTo>
                    <a:pt x="1" y="246"/>
                  </a:lnTo>
                  <a:lnTo>
                    <a:pt x="735" y="662"/>
                  </a:lnTo>
                  <a:lnTo>
                    <a:pt x="735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68"/>
            <p:cNvSpPr/>
            <p:nvPr/>
          </p:nvSpPr>
          <p:spPr>
            <a:xfrm>
              <a:off x="3681125" y="3178575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0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68"/>
            <p:cNvSpPr/>
            <p:nvPr/>
          </p:nvSpPr>
          <p:spPr>
            <a:xfrm>
              <a:off x="3662750" y="31675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1" y="417"/>
                  </a:lnTo>
                  <a:lnTo>
                    <a:pt x="735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68"/>
            <p:cNvSpPr/>
            <p:nvPr/>
          </p:nvSpPr>
          <p:spPr>
            <a:xfrm>
              <a:off x="3639500" y="319142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68"/>
            <p:cNvSpPr/>
            <p:nvPr/>
          </p:nvSpPr>
          <p:spPr>
            <a:xfrm>
              <a:off x="3657850" y="3192050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5" y="0"/>
                  </a:moveTo>
                  <a:lnTo>
                    <a:pt x="1" y="416"/>
                  </a:lnTo>
                  <a:lnTo>
                    <a:pt x="1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68"/>
            <p:cNvSpPr/>
            <p:nvPr/>
          </p:nvSpPr>
          <p:spPr>
            <a:xfrm>
              <a:off x="3639500" y="31810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69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68"/>
            <p:cNvSpPr/>
            <p:nvPr/>
          </p:nvSpPr>
          <p:spPr>
            <a:xfrm>
              <a:off x="3616225" y="32049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68"/>
            <p:cNvSpPr/>
            <p:nvPr/>
          </p:nvSpPr>
          <p:spPr>
            <a:xfrm>
              <a:off x="3634600" y="3205500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68"/>
            <p:cNvSpPr/>
            <p:nvPr/>
          </p:nvSpPr>
          <p:spPr>
            <a:xfrm>
              <a:off x="3616225" y="31945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1" y="0"/>
                  </a:moveTo>
                  <a:lnTo>
                    <a:pt x="1" y="416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68"/>
            <p:cNvSpPr/>
            <p:nvPr/>
          </p:nvSpPr>
          <p:spPr>
            <a:xfrm>
              <a:off x="3569075" y="3231825"/>
              <a:ext cx="19025" cy="16550"/>
            </a:xfrm>
            <a:custGeom>
              <a:avLst/>
              <a:gdLst/>
              <a:ahLst/>
              <a:cxnLst/>
              <a:rect l="l" t="t" r="r" b="b"/>
              <a:pathLst>
                <a:path w="761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60" y="662"/>
                  </a:lnTo>
                  <a:lnTo>
                    <a:pt x="760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68"/>
            <p:cNvSpPr/>
            <p:nvPr/>
          </p:nvSpPr>
          <p:spPr>
            <a:xfrm>
              <a:off x="3588075" y="3218975"/>
              <a:ext cx="41650" cy="29400"/>
            </a:xfrm>
            <a:custGeom>
              <a:avLst/>
              <a:gdLst/>
              <a:ahLst/>
              <a:cxnLst/>
              <a:rect l="l" t="t" r="r" b="b"/>
              <a:pathLst>
                <a:path w="1666" h="1176" extrusionOk="0">
                  <a:moveTo>
                    <a:pt x="1665" y="1"/>
                  </a:moveTo>
                  <a:lnTo>
                    <a:pt x="0" y="956"/>
                  </a:lnTo>
                  <a:lnTo>
                    <a:pt x="0" y="1176"/>
                  </a:lnTo>
                  <a:lnTo>
                    <a:pt x="1665" y="221"/>
                  </a:lnTo>
                  <a:lnTo>
                    <a:pt x="166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8"/>
            <p:cNvSpPr/>
            <p:nvPr/>
          </p:nvSpPr>
          <p:spPr>
            <a:xfrm>
              <a:off x="3569075" y="3207950"/>
              <a:ext cx="60650" cy="34925"/>
            </a:xfrm>
            <a:custGeom>
              <a:avLst/>
              <a:gdLst/>
              <a:ahLst/>
              <a:cxnLst/>
              <a:rect l="l" t="t" r="r" b="b"/>
              <a:pathLst>
                <a:path w="2426" h="1397" extrusionOk="0">
                  <a:moveTo>
                    <a:pt x="1666" y="1"/>
                  </a:moveTo>
                  <a:lnTo>
                    <a:pt x="1" y="956"/>
                  </a:lnTo>
                  <a:lnTo>
                    <a:pt x="760" y="1397"/>
                  </a:lnTo>
                  <a:lnTo>
                    <a:pt x="2425" y="442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68"/>
            <p:cNvSpPr/>
            <p:nvPr/>
          </p:nvSpPr>
          <p:spPr>
            <a:xfrm>
              <a:off x="3826200" y="31112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21"/>
                  </a:lnTo>
                  <a:lnTo>
                    <a:pt x="736" y="662"/>
                  </a:lnTo>
                  <a:lnTo>
                    <a:pt x="736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68"/>
            <p:cNvSpPr/>
            <p:nvPr/>
          </p:nvSpPr>
          <p:spPr>
            <a:xfrm>
              <a:off x="3844575" y="3097750"/>
              <a:ext cx="41650" cy="30025"/>
            </a:xfrm>
            <a:custGeom>
              <a:avLst/>
              <a:gdLst/>
              <a:ahLst/>
              <a:cxnLst/>
              <a:rect l="l" t="t" r="r" b="b"/>
              <a:pathLst>
                <a:path w="1666" h="1201" extrusionOk="0">
                  <a:moveTo>
                    <a:pt x="1666" y="1"/>
                  </a:moveTo>
                  <a:lnTo>
                    <a:pt x="1" y="956"/>
                  </a:lnTo>
                  <a:lnTo>
                    <a:pt x="1" y="1201"/>
                  </a:lnTo>
                  <a:lnTo>
                    <a:pt x="1666" y="221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68"/>
            <p:cNvSpPr/>
            <p:nvPr/>
          </p:nvSpPr>
          <p:spPr>
            <a:xfrm>
              <a:off x="3826200" y="3086750"/>
              <a:ext cx="60025" cy="34925"/>
            </a:xfrm>
            <a:custGeom>
              <a:avLst/>
              <a:gdLst/>
              <a:ahLst/>
              <a:cxnLst/>
              <a:rect l="l" t="t" r="r" b="b"/>
              <a:pathLst>
                <a:path w="2401" h="1397" extrusionOk="0">
                  <a:moveTo>
                    <a:pt x="1666" y="0"/>
                  </a:moveTo>
                  <a:lnTo>
                    <a:pt x="1" y="980"/>
                  </a:lnTo>
                  <a:lnTo>
                    <a:pt x="736" y="1396"/>
                  </a:lnTo>
                  <a:lnTo>
                    <a:pt x="2401" y="441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68"/>
            <p:cNvSpPr/>
            <p:nvPr/>
          </p:nvSpPr>
          <p:spPr>
            <a:xfrm>
              <a:off x="3802950" y="31247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0" y="0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68"/>
            <p:cNvSpPr/>
            <p:nvPr/>
          </p:nvSpPr>
          <p:spPr>
            <a:xfrm>
              <a:off x="3821325" y="312470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35" y="0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68"/>
            <p:cNvSpPr/>
            <p:nvPr/>
          </p:nvSpPr>
          <p:spPr>
            <a:xfrm>
              <a:off x="3802950" y="311367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41"/>
                  </a:lnTo>
                  <a:lnTo>
                    <a:pt x="735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68"/>
            <p:cNvSpPr/>
            <p:nvPr/>
          </p:nvSpPr>
          <p:spPr>
            <a:xfrm>
              <a:off x="3779675" y="31381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35" y="661"/>
                  </a:lnTo>
                  <a:lnTo>
                    <a:pt x="735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68"/>
            <p:cNvSpPr/>
            <p:nvPr/>
          </p:nvSpPr>
          <p:spPr>
            <a:xfrm>
              <a:off x="3798050" y="31381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68"/>
            <p:cNvSpPr/>
            <p:nvPr/>
          </p:nvSpPr>
          <p:spPr>
            <a:xfrm>
              <a:off x="3779675" y="3127150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0"/>
                  </a:moveTo>
                  <a:lnTo>
                    <a:pt x="1" y="441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68"/>
            <p:cNvSpPr/>
            <p:nvPr/>
          </p:nvSpPr>
          <p:spPr>
            <a:xfrm>
              <a:off x="3756425" y="3151625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68"/>
            <p:cNvSpPr/>
            <p:nvPr/>
          </p:nvSpPr>
          <p:spPr>
            <a:xfrm>
              <a:off x="3774775" y="3151625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736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6" y="246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68"/>
            <p:cNvSpPr/>
            <p:nvPr/>
          </p:nvSpPr>
          <p:spPr>
            <a:xfrm>
              <a:off x="3756425" y="31406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0" y="0"/>
                  </a:moveTo>
                  <a:lnTo>
                    <a:pt x="0" y="441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68"/>
            <p:cNvSpPr/>
            <p:nvPr/>
          </p:nvSpPr>
          <p:spPr>
            <a:xfrm>
              <a:off x="3733150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8"/>
            <p:cNvSpPr/>
            <p:nvPr/>
          </p:nvSpPr>
          <p:spPr>
            <a:xfrm>
              <a:off x="3751525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68"/>
            <p:cNvSpPr/>
            <p:nvPr/>
          </p:nvSpPr>
          <p:spPr>
            <a:xfrm>
              <a:off x="3733150" y="31540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11" y="1"/>
                  </a:moveTo>
                  <a:lnTo>
                    <a:pt x="1" y="442"/>
                  </a:lnTo>
                  <a:lnTo>
                    <a:pt x="735" y="858"/>
                  </a:lnTo>
                  <a:lnTo>
                    <a:pt x="1470" y="442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68"/>
            <p:cNvSpPr/>
            <p:nvPr/>
          </p:nvSpPr>
          <p:spPr>
            <a:xfrm>
              <a:off x="3709900" y="31785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68"/>
            <p:cNvSpPr/>
            <p:nvPr/>
          </p:nvSpPr>
          <p:spPr>
            <a:xfrm>
              <a:off x="3728250" y="3178575"/>
              <a:ext cx="17800" cy="16550"/>
            </a:xfrm>
            <a:custGeom>
              <a:avLst/>
              <a:gdLst/>
              <a:ahLst/>
              <a:cxnLst/>
              <a:rect l="l" t="t" r="r" b="b"/>
              <a:pathLst>
                <a:path w="712" h="662" extrusionOk="0">
                  <a:moveTo>
                    <a:pt x="711" y="0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11" y="2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68"/>
            <p:cNvSpPr/>
            <p:nvPr/>
          </p:nvSpPr>
          <p:spPr>
            <a:xfrm>
              <a:off x="3709900" y="3167550"/>
              <a:ext cx="36150" cy="21450"/>
            </a:xfrm>
            <a:custGeom>
              <a:avLst/>
              <a:gdLst/>
              <a:ahLst/>
              <a:cxnLst/>
              <a:rect l="l" t="t" r="r" b="b"/>
              <a:pathLst>
                <a:path w="1446" h="858" extrusionOk="0">
                  <a:moveTo>
                    <a:pt x="710" y="1"/>
                  </a:moveTo>
                  <a:lnTo>
                    <a:pt x="0" y="441"/>
                  </a:lnTo>
                  <a:lnTo>
                    <a:pt x="735" y="858"/>
                  </a:lnTo>
                  <a:lnTo>
                    <a:pt x="1445" y="441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68"/>
            <p:cNvSpPr/>
            <p:nvPr/>
          </p:nvSpPr>
          <p:spPr>
            <a:xfrm>
              <a:off x="3686025" y="3192050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0" y="0"/>
                  </a:moveTo>
                  <a:lnTo>
                    <a:pt x="0" y="221"/>
                  </a:lnTo>
                  <a:lnTo>
                    <a:pt x="759" y="661"/>
                  </a:lnTo>
                  <a:lnTo>
                    <a:pt x="759" y="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68"/>
            <p:cNvSpPr/>
            <p:nvPr/>
          </p:nvSpPr>
          <p:spPr>
            <a:xfrm>
              <a:off x="3705000" y="3192050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0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10" y="24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68"/>
            <p:cNvSpPr/>
            <p:nvPr/>
          </p:nvSpPr>
          <p:spPr>
            <a:xfrm>
              <a:off x="3686025" y="31810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41"/>
                  </a:lnTo>
                  <a:lnTo>
                    <a:pt x="759" y="857"/>
                  </a:lnTo>
                  <a:lnTo>
                    <a:pt x="1469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68"/>
            <p:cNvSpPr/>
            <p:nvPr/>
          </p:nvSpPr>
          <p:spPr>
            <a:xfrm>
              <a:off x="3662750" y="3205500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1" y="1"/>
                  </a:moveTo>
                  <a:lnTo>
                    <a:pt x="1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68"/>
            <p:cNvSpPr/>
            <p:nvPr/>
          </p:nvSpPr>
          <p:spPr>
            <a:xfrm>
              <a:off x="3681125" y="3205500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68"/>
            <p:cNvSpPr/>
            <p:nvPr/>
          </p:nvSpPr>
          <p:spPr>
            <a:xfrm>
              <a:off x="3662750" y="31945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1" y="441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68"/>
            <p:cNvSpPr/>
            <p:nvPr/>
          </p:nvSpPr>
          <p:spPr>
            <a:xfrm>
              <a:off x="3639500" y="32189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68"/>
            <p:cNvSpPr/>
            <p:nvPr/>
          </p:nvSpPr>
          <p:spPr>
            <a:xfrm>
              <a:off x="3657850" y="32189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5" y="245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68"/>
            <p:cNvSpPr/>
            <p:nvPr/>
          </p:nvSpPr>
          <p:spPr>
            <a:xfrm>
              <a:off x="3639500" y="32079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42"/>
                  </a:lnTo>
                  <a:lnTo>
                    <a:pt x="735" y="858"/>
                  </a:lnTo>
                  <a:lnTo>
                    <a:pt x="1469" y="4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68"/>
            <p:cNvSpPr/>
            <p:nvPr/>
          </p:nvSpPr>
          <p:spPr>
            <a:xfrm>
              <a:off x="3616225" y="32324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35" y="661"/>
                  </a:lnTo>
                  <a:lnTo>
                    <a:pt x="735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68"/>
            <p:cNvSpPr/>
            <p:nvPr/>
          </p:nvSpPr>
          <p:spPr>
            <a:xfrm>
              <a:off x="3634600" y="32324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35" y="0"/>
                  </a:moveTo>
                  <a:lnTo>
                    <a:pt x="0" y="417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68"/>
            <p:cNvSpPr/>
            <p:nvPr/>
          </p:nvSpPr>
          <p:spPr>
            <a:xfrm>
              <a:off x="3616225" y="32214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1" y="441"/>
                  </a:lnTo>
                  <a:lnTo>
                    <a:pt x="735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68"/>
            <p:cNvSpPr/>
            <p:nvPr/>
          </p:nvSpPr>
          <p:spPr>
            <a:xfrm>
              <a:off x="3592975" y="324592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20"/>
                  </a:lnTo>
                  <a:lnTo>
                    <a:pt x="735" y="661"/>
                  </a:lnTo>
                  <a:lnTo>
                    <a:pt x="735" y="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68"/>
            <p:cNvSpPr/>
            <p:nvPr/>
          </p:nvSpPr>
          <p:spPr>
            <a:xfrm>
              <a:off x="3611325" y="32459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1" y="416"/>
                  </a:lnTo>
                  <a:lnTo>
                    <a:pt x="1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68"/>
            <p:cNvSpPr/>
            <p:nvPr/>
          </p:nvSpPr>
          <p:spPr>
            <a:xfrm>
              <a:off x="3592975" y="32349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41"/>
                  </a:lnTo>
                  <a:lnTo>
                    <a:pt x="735" y="857"/>
                  </a:lnTo>
                  <a:lnTo>
                    <a:pt x="1469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68"/>
            <p:cNvSpPr/>
            <p:nvPr/>
          </p:nvSpPr>
          <p:spPr>
            <a:xfrm>
              <a:off x="3850075" y="31247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6" y="662"/>
                  </a:lnTo>
                  <a:lnTo>
                    <a:pt x="736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68"/>
            <p:cNvSpPr/>
            <p:nvPr/>
          </p:nvSpPr>
          <p:spPr>
            <a:xfrm>
              <a:off x="3868450" y="3111225"/>
              <a:ext cx="41650" cy="30025"/>
            </a:xfrm>
            <a:custGeom>
              <a:avLst/>
              <a:gdLst/>
              <a:ahLst/>
              <a:cxnLst/>
              <a:rect l="l" t="t" r="r" b="b"/>
              <a:pathLst>
                <a:path w="1666" h="1201" extrusionOk="0">
                  <a:moveTo>
                    <a:pt x="1666" y="1"/>
                  </a:moveTo>
                  <a:lnTo>
                    <a:pt x="1" y="956"/>
                  </a:lnTo>
                  <a:lnTo>
                    <a:pt x="1" y="1201"/>
                  </a:lnTo>
                  <a:lnTo>
                    <a:pt x="1666" y="246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68"/>
            <p:cNvSpPr/>
            <p:nvPr/>
          </p:nvSpPr>
          <p:spPr>
            <a:xfrm>
              <a:off x="3850075" y="3100825"/>
              <a:ext cx="60025" cy="34300"/>
            </a:xfrm>
            <a:custGeom>
              <a:avLst/>
              <a:gdLst/>
              <a:ahLst/>
              <a:cxnLst/>
              <a:rect l="l" t="t" r="r" b="b"/>
              <a:pathLst>
                <a:path w="2401" h="1372" extrusionOk="0">
                  <a:moveTo>
                    <a:pt x="1642" y="0"/>
                  </a:moveTo>
                  <a:lnTo>
                    <a:pt x="1" y="955"/>
                  </a:lnTo>
                  <a:lnTo>
                    <a:pt x="736" y="1372"/>
                  </a:lnTo>
                  <a:lnTo>
                    <a:pt x="2401" y="417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68"/>
            <p:cNvSpPr/>
            <p:nvPr/>
          </p:nvSpPr>
          <p:spPr>
            <a:xfrm>
              <a:off x="3826200" y="3138175"/>
              <a:ext cx="19025" cy="16550"/>
            </a:xfrm>
            <a:custGeom>
              <a:avLst/>
              <a:gdLst/>
              <a:ahLst/>
              <a:cxnLst/>
              <a:rect l="l" t="t" r="r" b="b"/>
              <a:pathLst>
                <a:path w="761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60" y="661"/>
                  </a:lnTo>
                  <a:lnTo>
                    <a:pt x="760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68"/>
            <p:cNvSpPr/>
            <p:nvPr/>
          </p:nvSpPr>
          <p:spPr>
            <a:xfrm>
              <a:off x="3845200" y="3138175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0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10" y="24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68"/>
            <p:cNvSpPr/>
            <p:nvPr/>
          </p:nvSpPr>
          <p:spPr>
            <a:xfrm>
              <a:off x="3826200" y="3127750"/>
              <a:ext cx="36775" cy="20850"/>
            </a:xfrm>
            <a:custGeom>
              <a:avLst/>
              <a:gdLst/>
              <a:ahLst/>
              <a:cxnLst/>
              <a:rect l="l" t="t" r="r" b="b"/>
              <a:pathLst>
                <a:path w="1471" h="834" extrusionOk="0">
                  <a:moveTo>
                    <a:pt x="736" y="1"/>
                  </a:moveTo>
                  <a:lnTo>
                    <a:pt x="1" y="417"/>
                  </a:lnTo>
                  <a:lnTo>
                    <a:pt x="760" y="833"/>
                  </a:lnTo>
                  <a:lnTo>
                    <a:pt x="1470" y="417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68"/>
            <p:cNvSpPr/>
            <p:nvPr/>
          </p:nvSpPr>
          <p:spPr>
            <a:xfrm>
              <a:off x="3802950" y="3151625"/>
              <a:ext cx="19000" cy="16575"/>
            </a:xfrm>
            <a:custGeom>
              <a:avLst/>
              <a:gdLst/>
              <a:ahLst/>
              <a:cxnLst/>
              <a:rect l="l" t="t" r="r" b="b"/>
              <a:pathLst>
                <a:path w="760" h="663" extrusionOk="0">
                  <a:moveTo>
                    <a:pt x="0" y="1"/>
                  </a:moveTo>
                  <a:lnTo>
                    <a:pt x="0" y="246"/>
                  </a:lnTo>
                  <a:lnTo>
                    <a:pt x="760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68"/>
            <p:cNvSpPr/>
            <p:nvPr/>
          </p:nvSpPr>
          <p:spPr>
            <a:xfrm>
              <a:off x="3821325" y="3151625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735" y="1"/>
                  </a:moveTo>
                  <a:lnTo>
                    <a:pt x="0" y="417"/>
                  </a:lnTo>
                  <a:lnTo>
                    <a:pt x="25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68"/>
            <p:cNvSpPr/>
            <p:nvPr/>
          </p:nvSpPr>
          <p:spPr>
            <a:xfrm>
              <a:off x="3802950" y="3141225"/>
              <a:ext cx="36750" cy="20850"/>
            </a:xfrm>
            <a:custGeom>
              <a:avLst/>
              <a:gdLst/>
              <a:ahLst/>
              <a:cxnLst/>
              <a:rect l="l" t="t" r="r" b="b"/>
              <a:pathLst>
                <a:path w="1470" h="834" extrusionOk="0">
                  <a:moveTo>
                    <a:pt x="735" y="1"/>
                  </a:moveTo>
                  <a:lnTo>
                    <a:pt x="0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68"/>
            <p:cNvSpPr/>
            <p:nvPr/>
          </p:nvSpPr>
          <p:spPr>
            <a:xfrm>
              <a:off x="3779675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68"/>
            <p:cNvSpPr/>
            <p:nvPr/>
          </p:nvSpPr>
          <p:spPr>
            <a:xfrm>
              <a:off x="3798050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68"/>
            <p:cNvSpPr/>
            <p:nvPr/>
          </p:nvSpPr>
          <p:spPr>
            <a:xfrm>
              <a:off x="3779675" y="3154700"/>
              <a:ext cx="36775" cy="20825"/>
            </a:xfrm>
            <a:custGeom>
              <a:avLst/>
              <a:gdLst/>
              <a:ahLst/>
              <a:cxnLst/>
              <a:rect l="l" t="t" r="r" b="b"/>
              <a:pathLst>
                <a:path w="1471" h="833" extrusionOk="0">
                  <a:moveTo>
                    <a:pt x="735" y="0"/>
                  </a:moveTo>
                  <a:lnTo>
                    <a:pt x="1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68"/>
            <p:cNvSpPr/>
            <p:nvPr/>
          </p:nvSpPr>
          <p:spPr>
            <a:xfrm>
              <a:off x="3756425" y="31785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68"/>
            <p:cNvSpPr/>
            <p:nvPr/>
          </p:nvSpPr>
          <p:spPr>
            <a:xfrm>
              <a:off x="3774775" y="31785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6" y="0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6" y="245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8"/>
            <p:cNvSpPr/>
            <p:nvPr/>
          </p:nvSpPr>
          <p:spPr>
            <a:xfrm>
              <a:off x="3756425" y="3168175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35" y="0"/>
                  </a:moveTo>
                  <a:lnTo>
                    <a:pt x="0" y="416"/>
                  </a:lnTo>
                  <a:lnTo>
                    <a:pt x="735" y="833"/>
                  </a:lnTo>
                  <a:lnTo>
                    <a:pt x="1470" y="41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8"/>
            <p:cNvSpPr/>
            <p:nvPr/>
          </p:nvSpPr>
          <p:spPr>
            <a:xfrm>
              <a:off x="3733150" y="31920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1"/>
                  </a:lnTo>
                  <a:lnTo>
                    <a:pt x="735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8"/>
            <p:cNvSpPr/>
            <p:nvPr/>
          </p:nvSpPr>
          <p:spPr>
            <a:xfrm>
              <a:off x="3751525" y="31920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0" y="416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8"/>
            <p:cNvSpPr/>
            <p:nvPr/>
          </p:nvSpPr>
          <p:spPr>
            <a:xfrm>
              <a:off x="3733150" y="3181625"/>
              <a:ext cx="36775" cy="20850"/>
            </a:xfrm>
            <a:custGeom>
              <a:avLst/>
              <a:gdLst/>
              <a:ahLst/>
              <a:cxnLst/>
              <a:rect l="l" t="t" r="r" b="b"/>
              <a:pathLst>
                <a:path w="1471" h="834" extrusionOk="0">
                  <a:moveTo>
                    <a:pt x="735" y="1"/>
                  </a:moveTo>
                  <a:lnTo>
                    <a:pt x="1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8"/>
            <p:cNvSpPr/>
            <p:nvPr/>
          </p:nvSpPr>
          <p:spPr>
            <a:xfrm>
              <a:off x="3709900" y="3205500"/>
              <a:ext cx="18375" cy="16575"/>
            </a:xfrm>
            <a:custGeom>
              <a:avLst/>
              <a:gdLst/>
              <a:ahLst/>
              <a:cxnLst/>
              <a:rect l="l" t="t" r="r" b="b"/>
              <a:pathLst>
                <a:path w="735" h="663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8"/>
            <p:cNvSpPr/>
            <p:nvPr/>
          </p:nvSpPr>
          <p:spPr>
            <a:xfrm>
              <a:off x="3728250" y="3205500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736" y="1"/>
                  </a:moveTo>
                  <a:lnTo>
                    <a:pt x="1" y="442"/>
                  </a:lnTo>
                  <a:lnTo>
                    <a:pt x="1" y="662"/>
                  </a:lnTo>
                  <a:lnTo>
                    <a:pt x="736" y="246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8"/>
            <p:cNvSpPr/>
            <p:nvPr/>
          </p:nvSpPr>
          <p:spPr>
            <a:xfrm>
              <a:off x="3709900" y="31951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17"/>
                  </a:lnTo>
                  <a:lnTo>
                    <a:pt x="735" y="858"/>
                  </a:lnTo>
                  <a:lnTo>
                    <a:pt x="1470" y="417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8"/>
            <p:cNvSpPr/>
            <p:nvPr/>
          </p:nvSpPr>
          <p:spPr>
            <a:xfrm>
              <a:off x="3686625" y="32189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8"/>
            <p:cNvSpPr/>
            <p:nvPr/>
          </p:nvSpPr>
          <p:spPr>
            <a:xfrm>
              <a:off x="3705000" y="32189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35" y="245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8"/>
            <p:cNvSpPr/>
            <p:nvPr/>
          </p:nvSpPr>
          <p:spPr>
            <a:xfrm>
              <a:off x="3686625" y="3208575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11" y="0"/>
                  </a:moveTo>
                  <a:lnTo>
                    <a:pt x="1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8"/>
            <p:cNvSpPr/>
            <p:nvPr/>
          </p:nvSpPr>
          <p:spPr>
            <a:xfrm>
              <a:off x="3663375" y="32324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8"/>
            <p:cNvSpPr/>
            <p:nvPr/>
          </p:nvSpPr>
          <p:spPr>
            <a:xfrm>
              <a:off x="3681725" y="32324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0"/>
                  </a:moveTo>
                  <a:lnTo>
                    <a:pt x="1" y="417"/>
                  </a:lnTo>
                  <a:lnTo>
                    <a:pt x="1" y="661"/>
                  </a:lnTo>
                  <a:lnTo>
                    <a:pt x="735" y="24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68"/>
            <p:cNvSpPr/>
            <p:nvPr/>
          </p:nvSpPr>
          <p:spPr>
            <a:xfrm>
              <a:off x="3663375" y="3222050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10" y="0"/>
                  </a:moveTo>
                  <a:lnTo>
                    <a:pt x="0" y="416"/>
                  </a:lnTo>
                  <a:lnTo>
                    <a:pt x="735" y="833"/>
                  </a:lnTo>
                  <a:lnTo>
                    <a:pt x="1469" y="416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68"/>
            <p:cNvSpPr/>
            <p:nvPr/>
          </p:nvSpPr>
          <p:spPr>
            <a:xfrm>
              <a:off x="3616225" y="325937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1" y="1"/>
                  </a:moveTo>
                  <a:lnTo>
                    <a:pt x="1" y="246"/>
                  </a:lnTo>
                  <a:lnTo>
                    <a:pt x="760" y="662"/>
                  </a:lnTo>
                  <a:lnTo>
                    <a:pt x="760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8"/>
            <p:cNvSpPr/>
            <p:nvPr/>
          </p:nvSpPr>
          <p:spPr>
            <a:xfrm>
              <a:off x="3635200" y="3245925"/>
              <a:ext cx="41050" cy="30000"/>
            </a:xfrm>
            <a:custGeom>
              <a:avLst/>
              <a:gdLst/>
              <a:ahLst/>
              <a:cxnLst/>
              <a:rect l="l" t="t" r="r" b="b"/>
              <a:pathLst>
                <a:path w="1642" h="1200" extrusionOk="0">
                  <a:moveTo>
                    <a:pt x="1641" y="0"/>
                  </a:moveTo>
                  <a:lnTo>
                    <a:pt x="1" y="980"/>
                  </a:lnTo>
                  <a:lnTo>
                    <a:pt x="1" y="1200"/>
                  </a:lnTo>
                  <a:lnTo>
                    <a:pt x="1641" y="245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68"/>
            <p:cNvSpPr/>
            <p:nvPr/>
          </p:nvSpPr>
          <p:spPr>
            <a:xfrm>
              <a:off x="3616225" y="3235500"/>
              <a:ext cx="60025" cy="34925"/>
            </a:xfrm>
            <a:custGeom>
              <a:avLst/>
              <a:gdLst/>
              <a:ahLst/>
              <a:cxnLst/>
              <a:rect l="l" t="t" r="r" b="b"/>
              <a:pathLst>
                <a:path w="2401" h="1397" extrusionOk="0">
                  <a:moveTo>
                    <a:pt x="1666" y="1"/>
                  </a:moveTo>
                  <a:lnTo>
                    <a:pt x="1" y="956"/>
                  </a:lnTo>
                  <a:lnTo>
                    <a:pt x="760" y="1397"/>
                  </a:lnTo>
                  <a:lnTo>
                    <a:pt x="2400" y="417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8"/>
            <p:cNvSpPr/>
            <p:nvPr/>
          </p:nvSpPr>
          <p:spPr>
            <a:xfrm>
              <a:off x="3850075" y="3151625"/>
              <a:ext cx="18400" cy="16575"/>
            </a:xfrm>
            <a:custGeom>
              <a:avLst/>
              <a:gdLst/>
              <a:ahLst/>
              <a:cxnLst/>
              <a:rect l="l" t="t" r="r" b="b"/>
              <a:pathLst>
                <a:path w="736" h="663" extrusionOk="0">
                  <a:moveTo>
                    <a:pt x="1" y="1"/>
                  </a:moveTo>
                  <a:lnTo>
                    <a:pt x="1" y="246"/>
                  </a:lnTo>
                  <a:lnTo>
                    <a:pt x="736" y="662"/>
                  </a:lnTo>
                  <a:lnTo>
                    <a:pt x="736" y="4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8"/>
            <p:cNvSpPr/>
            <p:nvPr/>
          </p:nvSpPr>
          <p:spPr>
            <a:xfrm>
              <a:off x="3868450" y="3125300"/>
              <a:ext cx="64925" cy="42900"/>
            </a:xfrm>
            <a:custGeom>
              <a:avLst/>
              <a:gdLst/>
              <a:ahLst/>
              <a:cxnLst/>
              <a:rect l="l" t="t" r="r" b="b"/>
              <a:pathLst>
                <a:path w="2597" h="1716" extrusionOk="0">
                  <a:moveTo>
                    <a:pt x="2596" y="1"/>
                  </a:moveTo>
                  <a:lnTo>
                    <a:pt x="1" y="1495"/>
                  </a:lnTo>
                  <a:lnTo>
                    <a:pt x="1" y="1715"/>
                  </a:lnTo>
                  <a:lnTo>
                    <a:pt x="2596" y="221"/>
                  </a:lnTo>
                  <a:lnTo>
                    <a:pt x="259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8"/>
            <p:cNvSpPr/>
            <p:nvPr/>
          </p:nvSpPr>
          <p:spPr>
            <a:xfrm>
              <a:off x="3850075" y="3114300"/>
              <a:ext cx="83300" cy="48375"/>
            </a:xfrm>
            <a:custGeom>
              <a:avLst/>
              <a:gdLst/>
              <a:ahLst/>
              <a:cxnLst/>
              <a:rect l="l" t="t" r="r" b="b"/>
              <a:pathLst>
                <a:path w="3332" h="1935" extrusionOk="0">
                  <a:moveTo>
                    <a:pt x="2597" y="0"/>
                  </a:moveTo>
                  <a:lnTo>
                    <a:pt x="1" y="1494"/>
                  </a:lnTo>
                  <a:lnTo>
                    <a:pt x="736" y="1935"/>
                  </a:lnTo>
                  <a:lnTo>
                    <a:pt x="3331" y="441"/>
                  </a:lnTo>
                  <a:lnTo>
                    <a:pt x="259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68"/>
            <p:cNvSpPr/>
            <p:nvPr/>
          </p:nvSpPr>
          <p:spPr>
            <a:xfrm>
              <a:off x="3826825" y="31651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0" y="1"/>
                  </a:moveTo>
                  <a:lnTo>
                    <a:pt x="0" y="246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68"/>
            <p:cNvSpPr/>
            <p:nvPr/>
          </p:nvSpPr>
          <p:spPr>
            <a:xfrm>
              <a:off x="3845200" y="3165725"/>
              <a:ext cx="18375" cy="15925"/>
            </a:xfrm>
            <a:custGeom>
              <a:avLst/>
              <a:gdLst/>
              <a:ahLst/>
              <a:cxnLst/>
              <a:rect l="l" t="t" r="r" b="b"/>
              <a:pathLst>
                <a:path w="735" h="637" extrusionOk="0">
                  <a:moveTo>
                    <a:pt x="735" y="0"/>
                  </a:moveTo>
                  <a:lnTo>
                    <a:pt x="0" y="416"/>
                  </a:lnTo>
                  <a:lnTo>
                    <a:pt x="0" y="637"/>
                  </a:lnTo>
                  <a:lnTo>
                    <a:pt x="735" y="2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68"/>
            <p:cNvSpPr/>
            <p:nvPr/>
          </p:nvSpPr>
          <p:spPr>
            <a:xfrm>
              <a:off x="3826825" y="31547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68"/>
            <p:cNvSpPr/>
            <p:nvPr/>
          </p:nvSpPr>
          <p:spPr>
            <a:xfrm>
              <a:off x="3803550" y="31785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6" y="662"/>
                  </a:lnTo>
                  <a:lnTo>
                    <a:pt x="736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8"/>
            <p:cNvSpPr/>
            <p:nvPr/>
          </p:nvSpPr>
          <p:spPr>
            <a:xfrm>
              <a:off x="3821925" y="3179175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38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8"/>
            <p:cNvSpPr/>
            <p:nvPr/>
          </p:nvSpPr>
          <p:spPr>
            <a:xfrm>
              <a:off x="3803550" y="31681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11" y="0"/>
                  </a:moveTo>
                  <a:lnTo>
                    <a:pt x="1" y="416"/>
                  </a:lnTo>
                  <a:lnTo>
                    <a:pt x="736" y="857"/>
                  </a:lnTo>
                  <a:lnTo>
                    <a:pt x="1470" y="44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68"/>
            <p:cNvSpPr/>
            <p:nvPr/>
          </p:nvSpPr>
          <p:spPr>
            <a:xfrm>
              <a:off x="3780300" y="31920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68"/>
            <p:cNvSpPr/>
            <p:nvPr/>
          </p:nvSpPr>
          <p:spPr>
            <a:xfrm>
              <a:off x="3798650" y="3192650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11" y="1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6" y="22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68"/>
            <p:cNvSpPr/>
            <p:nvPr/>
          </p:nvSpPr>
          <p:spPr>
            <a:xfrm>
              <a:off x="3780300" y="3181625"/>
              <a:ext cx="36150" cy="21450"/>
            </a:xfrm>
            <a:custGeom>
              <a:avLst/>
              <a:gdLst/>
              <a:ahLst/>
              <a:cxnLst/>
              <a:rect l="l" t="t" r="r" b="b"/>
              <a:pathLst>
                <a:path w="1446" h="858" extrusionOk="0">
                  <a:moveTo>
                    <a:pt x="710" y="1"/>
                  </a:moveTo>
                  <a:lnTo>
                    <a:pt x="0" y="417"/>
                  </a:lnTo>
                  <a:lnTo>
                    <a:pt x="735" y="858"/>
                  </a:lnTo>
                  <a:lnTo>
                    <a:pt x="1445" y="442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68"/>
            <p:cNvSpPr/>
            <p:nvPr/>
          </p:nvSpPr>
          <p:spPr>
            <a:xfrm>
              <a:off x="3756425" y="3205500"/>
              <a:ext cx="19000" cy="16575"/>
            </a:xfrm>
            <a:custGeom>
              <a:avLst/>
              <a:gdLst/>
              <a:ahLst/>
              <a:cxnLst/>
              <a:rect l="l" t="t" r="r" b="b"/>
              <a:pathLst>
                <a:path w="760" h="663" extrusionOk="0">
                  <a:moveTo>
                    <a:pt x="0" y="1"/>
                  </a:moveTo>
                  <a:lnTo>
                    <a:pt x="25" y="246"/>
                  </a:lnTo>
                  <a:lnTo>
                    <a:pt x="759" y="662"/>
                  </a:lnTo>
                  <a:lnTo>
                    <a:pt x="759" y="4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8"/>
            <p:cNvSpPr/>
            <p:nvPr/>
          </p:nvSpPr>
          <p:spPr>
            <a:xfrm>
              <a:off x="3775400" y="3206125"/>
              <a:ext cx="17775" cy="15950"/>
            </a:xfrm>
            <a:custGeom>
              <a:avLst/>
              <a:gdLst/>
              <a:ahLst/>
              <a:cxnLst/>
              <a:rect l="l" t="t" r="r" b="b"/>
              <a:pathLst>
                <a:path w="711" h="638" extrusionOk="0">
                  <a:moveTo>
                    <a:pt x="711" y="0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11" y="221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68"/>
            <p:cNvSpPr/>
            <p:nvPr/>
          </p:nvSpPr>
          <p:spPr>
            <a:xfrm>
              <a:off x="3756425" y="31951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17"/>
                  </a:lnTo>
                  <a:lnTo>
                    <a:pt x="759" y="858"/>
                  </a:lnTo>
                  <a:lnTo>
                    <a:pt x="1470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68"/>
            <p:cNvSpPr/>
            <p:nvPr/>
          </p:nvSpPr>
          <p:spPr>
            <a:xfrm>
              <a:off x="3733150" y="321897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1" y="1"/>
                  </a:moveTo>
                  <a:lnTo>
                    <a:pt x="1" y="245"/>
                  </a:lnTo>
                  <a:lnTo>
                    <a:pt x="760" y="662"/>
                  </a:lnTo>
                  <a:lnTo>
                    <a:pt x="735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68"/>
            <p:cNvSpPr/>
            <p:nvPr/>
          </p:nvSpPr>
          <p:spPr>
            <a:xfrm>
              <a:off x="3751525" y="3219600"/>
              <a:ext cx="18400" cy="15925"/>
            </a:xfrm>
            <a:custGeom>
              <a:avLst/>
              <a:gdLst/>
              <a:ahLst/>
              <a:cxnLst/>
              <a:rect l="l" t="t" r="r" b="b"/>
              <a:pathLst>
                <a:path w="736" h="637" extrusionOk="0">
                  <a:moveTo>
                    <a:pt x="735" y="0"/>
                  </a:moveTo>
                  <a:lnTo>
                    <a:pt x="0" y="416"/>
                  </a:lnTo>
                  <a:lnTo>
                    <a:pt x="25" y="637"/>
                  </a:lnTo>
                  <a:lnTo>
                    <a:pt x="735" y="220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68"/>
            <p:cNvSpPr/>
            <p:nvPr/>
          </p:nvSpPr>
          <p:spPr>
            <a:xfrm>
              <a:off x="3733150" y="3208575"/>
              <a:ext cx="36775" cy="21450"/>
            </a:xfrm>
            <a:custGeom>
              <a:avLst/>
              <a:gdLst/>
              <a:ahLst/>
              <a:cxnLst/>
              <a:rect l="l" t="t" r="r" b="b"/>
              <a:pathLst>
                <a:path w="1471" h="858" extrusionOk="0">
                  <a:moveTo>
                    <a:pt x="735" y="0"/>
                  </a:moveTo>
                  <a:lnTo>
                    <a:pt x="1" y="417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68"/>
            <p:cNvSpPr/>
            <p:nvPr/>
          </p:nvSpPr>
          <p:spPr>
            <a:xfrm>
              <a:off x="3709900" y="323245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0"/>
                  </a:moveTo>
                  <a:lnTo>
                    <a:pt x="0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68"/>
            <p:cNvSpPr/>
            <p:nvPr/>
          </p:nvSpPr>
          <p:spPr>
            <a:xfrm>
              <a:off x="3728250" y="3233050"/>
              <a:ext cx="18400" cy="15950"/>
            </a:xfrm>
            <a:custGeom>
              <a:avLst/>
              <a:gdLst/>
              <a:ahLst/>
              <a:cxnLst/>
              <a:rect l="l" t="t" r="r" b="b"/>
              <a:pathLst>
                <a:path w="736" h="638" extrusionOk="0">
                  <a:moveTo>
                    <a:pt x="736" y="1"/>
                  </a:moveTo>
                  <a:lnTo>
                    <a:pt x="1" y="417"/>
                  </a:lnTo>
                  <a:lnTo>
                    <a:pt x="1" y="637"/>
                  </a:lnTo>
                  <a:lnTo>
                    <a:pt x="736" y="221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68"/>
            <p:cNvSpPr/>
            <p:nvPr/>
          </p:nvSpPr>
          <p:spPr>
            <a:xfrm>
              <a:off x="3709900" y="32220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0" y="416"/>
                  </a:lnTo>
                  <a:lnTo>
                    <a:pt x="735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68"/>
            <p:cNvSpPr/>
            <p:nvPr/>
          </p:nvSpPr>
          <p:spPr>
            <a:xfrm>
              <a:off x="3686625" y="32459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45"/>
                  </a:lnTo>
                  <a:lnTo>
                    <a:pt x="735" y="661"/>
                  </a:lnTo>
                  <a:lnTo>
                    <a:pt x="735" y="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68"/>
            <p:cNvSpPr/>
            <p:nvPr/>
          </p:nvSpPr>
          <p:spPr>
            <a:xfrm>
              <a:off x="3705000" y="3246525"/>
              <a:ext cx="18375" cy="15950"/>
            </a:xfrm>
            <a:custGeom>
              <a:avLst/>
              <a:gdLst/>
              <a:ahLst/>
              <a:cxnLst/>
              <a:rect l="l" t="t" r="r" b="b"/>
              <a:pathLst>
                <a:path w="735" h="638" extrusionOk="0">
                  <a:moveTo>
                    <a:pt x="735" y="1"/>
                  </a:moveTo>
                  <a:lnTo>
                    <a:pt x="0" y="417"/>
                  </a:lnTo>
                  <a:lnTo>
                    <a:pt x="0" y="637"/>
                  </a:lnTo>
                  <a:lnTo>
                    <a:pt x="735" y="22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8"/>
            <p:cNvSpPr/>
            <p:nvPr/>
          </p:nvSpPr>
          <p:spPr>
            <a:xfrm>
              <a:off x="3686625" y="32355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1" y="417"/>
                  </a:lnTo>
                  <a:lnTo>
                    <a:pt x="735" y="858"/>
                  </a:lnTo>
                  <a:lnTo>
                    <a:pt x="1470" y="4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8"/>
            <p:cNvSpPr/>
            <p:nvPr/>
          </p:nvSpPr>
          <p:spPr>
            <a:xfrm>
              <a:off x="3640100" y="32728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45"/>
                  </a:lnTo>
                  <a:lnTo>
                    <a:pt x="735" y="662"/>
                  </a:lnTo>
                  <a:lnTo>
                    <a:pt x="735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8"/>
            <p:cNvSpPr/>
            <p:nvPr/>
          </p:nvSpPr>
          <p:spPr>
            <a:xfrm>
              <a:off x="3658475" y="3260000"/>
              <a:ext cx="41650" cy="29400"/>
            </a:xfrm>
            <a:custGeom>
              <a:avLst/>
              <a:gdLst/>
              <a:ahLst/>
              <a:cxnLst/>
              <a:rect l="l" t="t" r="r" b="b"/>
              <a:pathLst>
                <a:path w="1666" h="1176" extrusionOk="0">
                  <a:moveTo>
                    <a:pt x="1665" y="0"/>
                  </a:moveTo>
                  <a:lnTo>
                    <a:pt x="0" y="955"/>
                  </a:lnTo>
                  <a:lnTo>
                    <a:pt x="0" y="1176"/>
                  </a:lnTo>
                  <a:lnTo>
                    <a:pt x="1665" y="221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8"/>
            <p:cNvSpPr/>
            <p:nvPr/>
          </p:nvSpPr>
          <p:spPr>
            <a:xfrm>
              <a:off x="3640100" y="3248975"/>
              <a:ext cx="60025" cy="34925"/>
            </a:xfrm>
            <a:custGeom>
              <a:avLst/>
              <a:gdLst/>
              <a:ahLst/>
              <a:cxnLst/>
              <a:rect l="l" t="t" r="r" b="b"/>
              <a:pathLst>
                <a:path w="2401" h="1397" extrusionOk="0">
                  <a:moveTo>
                    <a:pt x="1666" y="0"/>
                  </a:moveTo>
                  <a:lnTo>
                    <a:pt x="1" y="956"/>
                  </a:lnTo>
                  <a:lnTo>
                    <a:pt x="735" y="1396"/>
                  </a:lnTo>
                  <a:lnTo>
                    <a:pt x="2400" y="441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8"/>
            <p:cNvSpPr/>
            <p:nvPr/>
          </p:nvSpPr>
          <p:spPr>
            <a:xfrm>
              <a:off x="3920500" y="313877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8"/>
            <p:cNvSpPr/>
            <p:nvPr/>
          </p:nvSpPr>
          <p:spPr>
            <a:xfrm>
              <a:off x="3938850" y="313877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5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5" y="246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8"/>
            <p:cNvSpPr/>
            <p:nvPr/>
          </p:nvSpPr>
          <p:spPr>
            <a:xfrm>
              <a:off x="3920500" y="312775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10" y="1"/>
                  </a:moveTo>
                  <a:lnTo>
                    <a:pt x="0" y="442"/>
                  </a:lnTo>
                  <a:lnTo>
                    <a:pt x="735" y="858"/>
                  </a:lnTo>
                  <a:lnTo>
                    <a:pt x="1469" y="442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8"/>
            <p:cNvSpPr/>
            <p:nvPr/>
          </p:nvSpPr>
          <p:spPr>
            <a:xfrm>
              <a:off x="3896625" y="3152250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0" y="0"/>
                  </a:moveTo>
                  <a:lnTo>
                    <a:pt x="25" y="221"/>
                  </a:lnTo>
                  <a:lnTo>
                    <a:pt x="759" y="662"/>
                  </a:lnTo>
                  <a:lnTo>
                    <a:pt x="759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68"/>
            <p:cNvSpPr/>
            <p:nvPr/>
          </p:nvSpPr>
          <p:spPr>
            <a:xfrm>
              <a:off x="3915600" y="3152250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0" y="0"/>
                  </a:moveTo>
                  <a:lnTo>
                    <a:pt x="0" y="417"/>
                  </a:lnTo>
                  <a:lnTo>
                    <a:pt x="0" y="662"/>
                  </a:lnTo>
                  <a:lnTo>
                    <a:pt x="710" y="24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68"/>
            <p:cNvSpPr/>
            <p:nvPr/>
          </p:nvSpPr>
          <p:spPr>
            <a:xfrm>
              <a:off x="3896625" y="3141225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1"/>
                  </a:moveTo>
                  <a:lnTo>
                    <a:pt x="0" y="441"/>
                  </a:lnTo>
                  <a:lnTo>
                    <a:pt x="759" y="858"/>
                  </a:lnTo>
                  <a:lnTo>
                    <a:pt x="1469" y="441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68"/>
            <p:cNvSpPr/>
            <p:nvPr/>
          </p:nvSpPr>
          <p:spPr>
            <a:xfrm>
              <a:off x="3873350" y="316572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60" y="661"/>
                  </a:lnTo>
                  <a:lnTo>
                    <a:pt x="760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68"/>
            <p:cNvSpPr/>
            <p:nvPr/>
          </p:nvSpPr>
          <p:spPr>
            <a:xfrm>
              <a:off x="3892325" y="3165725"/>
              <a:ext cx="17775" cy="16550"/>
            </a:xfrm>
            <a:custGeom>
              <a:avLst/>
              <a:gdLst/>
              <a:ahLst/>
              <a:cxnLst/>
              <a:rect l="l" t="t" r="r" b="b"/>
              <a:pathLst>
                <a:path w="711" h="662" extrusionOk="0">
                  <a:moveTo>
                    <a:pt x="711" y="0"/>
                  </a:moveTo>
                  <a:lnTo>
                    <a:pt x="1" y="416"/>
                  </a:lnTo>
                  <a:lnTo>
                    <a:pt x="1" y="661"/>
                  </a:lnTo>
                  <a:lnTo>
                    <a:pt x="711" y="2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68"/>
            <p:cNvSpPr/>
            <p:nvPr/>
          </p:nvSpPr>
          <p:spPr>
            <a:xfrm>
              <a:off x="3873350" y="3154700"/>
              <a:ext cx="36750" cy="21450"/>
            </a:xfrm>
            <a:custGeom>
              <a:avLst/>
              <a:gdLst/>
              <a:ahLst/>
              <a:cxnLst/>
              <a:rect l="l" t="t" r="r" b="b"/>
              <a:pathLst>
                <a:path w="1470" h="858" extrusionOk="0">
                  <a:moveTo>
                    <a:pt x="735" y="0"/>
                  </a:moveTo>
                  <a:lnTo>
                    <a:pt x="1" y="441"/>
                  </a:lnTo>
                  <a:lnTo>
                    <a:pt x="760" y="857"/>
                  </a:lnTo>
                  <a:lnTo>
                    <a:pt x="1470" y="44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68"/>
            <p:cNvSpPr/>
            <p:nvPr/>
          </p:nvSpPr>
          <p:spPr>
            <a:xfrm>
              <a:off x="3757025" y="323305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1"/>
                  </a:moveTo>
                  <a:lnTo>
                    <a:pt x="1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68"/>
            <p:cNvSpPr/>
            <p:nvPr/>
          </p:nvSpPr>
          <p:spPr>
            <a:xfrm>
              <a:off x="3775400" y="3179175"/>
              <a:ext cx="111450" cy="70425"/>
            </a:xfrm>
            <a:custGeom>
              <a:avLst/>
              <a:gdLst/>
              <a:ahLst/>
              <a:cxnLst/>
              <a:rect l="l" t="t" r="r" b="b"/>
              <a:pathLst>
                <a:path w="4458" h="2817" extrusionOk="0">
                  <a:moveTo>
                    <a:pt x="4457" y="1"/>
                  </a:moveTo>
                  <a:lnTo>
                    <a:pt x="0" y="2572"/>
                  </a:lnTo>
                  <a:lnTo>
                    <a:pt x="0" y="2817"/>
                  </a:lnTo>
                  <a:lnTo>
                    <a:pt x="4457" y="246"/>
                  </a:lnTo>
                  <a:lnTo>
                    <a:pt x="4457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68"/>
            <p:cNvSpPr/>
            <p:nvPr/>
          </p:nvSpPr>
          <p:spPr>
            <a:xfrm>
              <a:off x="3757025" y="3168175"/>
              <a:ext cx="129825" cy="75325"/>
            </a:xfrm>
            <a:custGeom>
              <a:avLst/>
              <a:gdLst/>
              <a:ahLst/>
              <a:cxnLst/>
              <a:rect l="l" t="t" r="r" b="b"/>
              <a:pathLst>
                <a:path w="5193" h="3013" extrusionOk="0">
                  <a:moveTo>
                    <a:pt x="4458" y="0"/>
                  </a:moveTo>
                  <a:lnTo>
                    <a:pt x="1" y="2596"/>
                  </a:lnTo>
                  <a:lnTo>
                    <a:pt x="735" y="3012"/>
                  </a:lnTo>
                  <a:lnTo>
                    <a:pt x="5192" y="441"/>
                  </a:lnTo>
                  <a:lnTo>
                    <a:pt x="4458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68"/>
            <p:cNvSpPr/>
            <p:nvPr/>
          </p:nvSpPr>
          <p:spPr>
            <a:xfrm>
              <a:off x="3733775" y="3246525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35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68"/>
            <p:cNvSpPr/>
            <p:nvPr/>
          </p:nvSpPr>
          <p:spPr>
            <a:xfrm>
              <a:off x="3752125" y="3246525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736" y="1"/>
                  </a:moveTo>
                  <a:lnTo>
                    <a:pt x="1" y="417"/>
                  </a:lnTo>
                  <a:lnTo>
                    <a:pt x="1" y="662"/>
                  </a:lnTo>
                  <a:lnTo>
                    <a:pt x="736" y="245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68"/>
            <p:cNvSpPr/>
            <p:nvPr/>
          </p:nvSpPr>
          <p:spPr>
            <a:xfrm>
              <a:off x="3733775" y="3236125"/>
              <a:ext cx="36750" cy="20825"/>
            </a:xfrm>
            <a:custGeom>
              <a:avLst/>
              <a:gdLst/>
              <a:ahLst/>
              <a:cxnLst/>
              <a:rect l="l" t="t" r="r" b="b"/>
              <a:pathLst>
                <a:path w="1470" h="833" extrusionOk="0">
                  <a:moveTo>
                    <a:pt x="710" y="0"/>
                  </a:moveTo>
                  <a:lnTo>
                    <a:pt x="0" y="417"/>
                  </a:lnTo>
                  <a:lnTo>
                    <a:pt x="735" y="833"/>
                  </a:lnTo>
                  <a:lnTo>
                    <a:pt x="1470" y="417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68"/>
            <p:cNvSpPr/>
            <p:nvPr/>
          </p:nvSpPr>
          <p:spPr>
            <a:xfrm>
              <a:off x="3710500" y="3260000"/>
              <a:ext cx="18400" cy="16550"/>
            </a:xfrm>
            <a:custGeom>
              <a:avLst/>
              <a:gdLst/>
              <a:ahLst/>
              <a:cxnLst/>
              <a:rect l="l" t="t" r="r" b="b"/>
              <a:pathLst>
                <a:path w="736" h="662" extrusionOk="0">
                  <a:moveTo>
                    <a:pt x="1" y="0"/>
                  </a:moveTo>
                  <a:lnTo>
                    <a:pt x="1" y="221"/>
                  </a:lnTo>
                  <a:lnTo>
                    <a:pt x="735" y="661"/>
                  </a:lnTo>
                  <a:lnTo>
                    <a:pt x="735" y="4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68"/>
            <p:cNvSpPr/>
            <p:nvPr/>
          </p:nvSpPr>
          <p:spPr>
            <a:xfrm>
              <a:off x="3728875" y="3260000"/>
              <a:ext cx="18375" cy="16550"/>
            </a:xfrm>
            <a:custGeom>
              <a:avLst/>
              <a:gdLst/>
              <a:ahLst/>
              <a:cxnLst/>
              <a:rect l="l" t="t" r="r" b="b"/>
              <a:pathLst>
                <a:path w="735" h="662" extrusionOk="0">
                  <a:moveTo>
                    <a:pt x="711" y="0"/>
                  </a:moveTo>
                  <a:lnTo>
                    <a:pt x="0" y="417"/>
                  </a:lnTo>
                  <a:lnTo>
                    <a:pt x="0" y="661"/>
                  </a:lnTo>
                  <a:lnTo>
                    <a:pt x="735" y="2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68"/>
            <p:cNvSpPr/>
            <p:nvPr/>
          </p:nvSpPr>
          <p:spPr>
            <a:xfrm>
              <a:off x="3710500" y="3249575"/>
              <a:ext cx="36150" cy="20850"/>
            </a:xfrm>
            <a:custGeom>
              <a:avLst/>
              <a:gdLst/>
              <a:ahLst/>
              <a:cxnLst/>
              <a:rect l="l" t="t" r="r" b="b"/>
              <a:pathLst>
                <a:path w="1446" h="834" extrusionOk="0">
                  <a:moveTo>
                    <a:pt x="711" y="1"/>
                  </a:moveTo>
                  <a:lnTo>
                    <a:pt x="1" y="417"/>
                  </a:lnTo>
                  <a:lnTo>
                    <a:pt x="735" y="834"/>
                  </a:lnTo>
                  <a:lnTo>
                    <a:pt x="1446" y="417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68"/>
            <p:cNvSpPr/>
            <p:nvPr/>
          </p:nvSpPr>
          <p:spPr>
            <a:xfrm>
              <a:off x="3663375" y="3286925"/>
              <a:ext cx="19000" cy="16550"/>
            </a:xfrm>
            <a:custGeom>
              <a:avLst/>
              <a:gdLst/>
              <a:ahLst/>
              <a:cxnLst/>
              <a:rect l="l" t="t" r="r" b="b"/>
              <a:pathLst>
                <a:path w="760" h="662" extrusionOk="0">
                  <a:moveTo>
                    <a:pt x="0" y="1"/>
                  </a:moveTo>
                  <a:lnTo>
                    <a:pt x="0" y="221"/>
                  </a:lnTo>
                  <a:lnTo>
                    <a:pt x="759" y="662"/>
                  </a:lnTo>
                  <a:lnTo>
                    <a:pt x="735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68"/>
            <p:cNvSpPr/>
            <p:nvPr/>
          </p:nvSpPr>
          <p:spPr>
            <a:xfrm>
              <a:off x="3681725" y="3273475"/>
              <a:ext cx="41650" cy="30000"/>
            </a:xfrm>
            <a:custGeom>
              <a:avLst/>
              <a:gdLst/>
              <a:ahLst/>
              <a:cxnLst/>
              <a:rect l="l" t="t" r="r" b="b"/>
              <a:pathLst>
                <a:path w="1666" h="1200" extrusionOk="0">
                  <a:moveTo>
                    <a:pt x="1666" y="0"/>
                  </a:moveTo>
                  <a:lnTo>
                    <a:pt x="1" y="955"/>
                  </a:lnTo>
                  <a:lnTo>
                    <a:pt x="25" y="1200"/>
                  </a:lnTo>
                  <a:lnTo>
                    <a:pt x="1666" y="245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68"/>
            <p:cNvSpPr/>
            <p:nvPr/>
          </p:nvSpPr>
          <p:spPr>
            <a:xfrm>
              <a:off x="3663375" y="3262450"/>
              <a:ext cx="60000" cy="34925"/>
            </a:xfrm>
            <a:custGeom>
              <a:avLst/>
              <a:gdLst/>
              <a:ahLst/>
              <a:cxnLst/>
              <a:rect l="l" t="t" r="r" b="b"/>
              <a:pathLst>
                <a:path w="2400" h="1397" extrusionOk="0">
                  <a:moveTo>
                    <a:pt x="1665" y="0"/>
                  </a:moveTo>
                  <a:lnTo>
                    <a:pt x="0" y="980"/>
                  </a:lnTo>
                  <a:lnTo>
                    <a:pt x="735" y="1396"/>
                  </a:lnTo>
                  <a:lnTo>
                    <a:pt x="2400" y="441"/>
                  </a:lnTo>
                  <a:lnTo>
                    <a:pt x="1665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8"/>
            <p:cNvSpPr/>
            <p:nvPr/>
          </p:nvSpPr>
          <p:spPr>
            <a:xfrm>
              <a:off x="3735000" y="2713300"/>
              <a:ext cx="80825" cy="139600"/>
            </a:xfrm>
            <a:custGeom>
              <a:avLst/>
              <a:gdLst/>
              <a:ahLst/>
              <a:cxnLst/>
              <a:rect l="l" t="t" r="r" b="b"/>
              <a:pathLst>
                <a:path w="3233" h="5584" extrusionOk="0">
                  <a:moveTo>
                    <a:pt x="3233" y="1"/>
                  </a:moveTo>
                  <a:lnTo>
                    <a:pt x="0" y="1862"/>
                  </a:lnTo>
                  <a:lnTo>
                    <a:pt x="0" y="5584"/>
                  </a:lnTo>
                  <a:lnTo>
                    <a:pt x="3233" y="3723"/>
                  </a:lnTo>
                  <a:lnTo>
                    <a:pt x="3233" y="1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68"/>
            <p:cNvSpPr/>
            <p:nvPr/>
          </p:nvSpPr>
          <p:spPr>
            <a:xfrm>
              <a:off x="3657850" y="2805750"/>
              <a:ext cx="58200" cy="37375"/>
            </a:xfrm>
            <a:custGeom>
              <a:avLst/>
              <a:gdLst/>
              <a:ahLst/>
              <a:cxnLst/>
              <a:rect l="l" t="t" r="r" b="b"/>
              <a:pathLst>
                <a:path w="2328" h="1495" extrusionOk="0">
                  <a:moveTo>
                    <a:pt x="2327" y="0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27" y="14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68"/>
            <p:cNvSpPr/>
            <p:nvPr/>
          </p:nvSpPr>
          <p:spPr>
            <a:xfrm>
              <a:off x="3657850" y="2794125"/>
              <a:ext cx="58200" cy="37350"/>
            </a:xfrm>
            <a:custGeom>
              <a:avLst/>
              <a:gdLst/>
              <a:ahLst/>
              <a:cxnLst/>
              <a:rect l="l" t="t" r="r" b="b"/>
              <a:pathLst>
                <a:path w="2328" h="1494" extrusionOk="0">
                  <a:moveTo>
                    <a:pt x="2327" y="0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27" y="14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68"/>
            <p:cNvSpPr/>
            <p:nvPr/>
          </p:nvSpPr>
          <p:spPr>
            <a:xfrm>
              <a:off x="3657850" y="2782475"/>
              <a:ext cx="58200" cy="37375"/>
            </a:xfrm>
            <a:custGeom>
              <a:avLst/>
              <a:gdLst/>
              <a:ahLst/>
              <a:cxnLst/>
              <a:rect l="l" t="t" r="r" b="b"/>
              <a:pathLst>
                <a:path w="2328" h="1495" extrusionOk="0">
                  <a:moveTo>
                    <a:pt x="2327" y="1"/>
                  </a:moveTo>
                  <a:lnTo>
                    <a:pt x="1" y="1348"/>
                  </a:lnTo>
                  <a:lnTo>
                    <a:pt x="1" y="1495"/>
                  </a:lnTo>
                  <a:lnTo>
                    <a:pt x="2327" y="148"/>
                  </a:lnTo>
                  <a:lnTo>
                    <a:pt x="2327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8"/>
            <p:cNvSpPr/>
            <p:nvPr/>
          </p:nvSpPr>
          <p:spPr>
            <a:xfrm>
              <a:off x="3657850" y="2770850"/>
              <a:ext cx="58200" cy="37375"/>
            </a:xfrm>
            <a:custGeom>
              <a:avLst/>
              <a:gdLst/>
              <a:ahLst/>
              <a:cxnLst/>
              <a:rect l="l" t="t" r="r" b="b"/>
              <a:pathLst>
                <a:path w="2328" h="1495" extrusionOk="0">
                  <a:moveTo>
                    <a:pt x="2327" y="0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27" y="147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8"/>
            <p:cNvSpPr/>
            <p:nvPr/>
          </p:nvSpPr>
          <p:spPr>
            <a:xfrm>
              <a:off x="3657850" y="2829000"/>
              <a:ext cx="58800" cy="37375"/>
            </a:xfrm>
            <a:custGeom>
              <a:avLst/>
              <a:gdLst/>
              <a:ahLst/>
              <a:cxnLst/>
              <a:rect l="l" t="t" r="r" b="b"/>
              <a:pathLst>
                <a:path w="2352" h="1495" extrusionOk="0">
                  <a:moveTo>
                    <a:pt x="2352" y="1"/>
                  </a:moveTo>
                  <a:lnTo>
                    <a:pt x="1" y="1348"/>
                  </a:lnTo>
                  <a:lnTo>
                    <a:pt x="1" y="1495"/>
                  </a:lnTo>
                  <a:lnTo>
                    <a:pt x="2352" y="148"/>
                  </a:lnTo>
                  <a:lnTo>
                    <a:pt x="2352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8"/>
            <p:cNvSpPr/>
            <p:nvPr/>
          </p:nvSpPr>
          <p:spPr>
            <a:xfrm>
              <a:off x="3657850" y="2817375"/>
              <a:ext cx="58800" cy="37375"/>
            </a:xfrm>
            <a:custGeom>
              <a:avLst/>
              <a:gdLst/>
              <a:ahLst/>
              <a:cxnLst/>
              <a:rect l="l" t="t" r="r" b="b"/>
              <a:pathLst>
                <a:path w="2352" h="1495" extrusionOk="0">
                  <a:moveTo>
                    <a:pt x="2352" y="1"/>
                  </a:moveTo>
                  <a:lnTo>
                    <a:pt x="1" y="1347"/>
                  </a:lnTo>
                  <a:lnTo>
                    <a:pt x="1" y="1494"/>
                  </a:lnTo>
                  <a:lnTo>
                    <a:pt x="2352" y="147"/>
                  </a:lnTo>
                  <a:lnTo>
                    <a:pt x="2352" y="1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68"/>
            <p:cNvSpPr/>
            <p:nvPr/>
          </p:nvSpPr>
          <p:spPr>
            <a:xfrm>
              <a:off x="3672550" y="2840650"/>
              <a:ext cx="44100" cy="28800"/>
            </a:xfrm>
            <a:custGeom>
              <a:avLst/>
              <a:gdLst/>
              <a:ahLst/>
              <a:cxnLst/>
              <a:rect l="l" t="t" r="r" b="b"/>
              <a:pathLst>
                <a:path w="1764" h="1152" extrusionOk="0">
                  <a:moveTo>
                    <a:pt x="1764" y="0"/>
                  </a:moveTo>
                  <a:lnTo>
                    <a:pt x="0" y="1004"/>
                  </a:lnTo>
                  <a:lnTo>
                    <a:pt x="0" y="1151"/>
                  </a:lnTo>
                  <a:lnTo>
                    <a:pt x="1764" y="147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8"/>
            <p:cNvSpPr/>
            <p:nvPr/>
          </p:nvSpPr>
          <p:spPr>
            <a:xfrm>
              <a:off x="3801100" y="2682050"/>
              <a:ext cx="6150" cy="7025"/>
            </a:xfrm>
            <a:custGeom>
              <a:avLst/>
              <a:gdLst/>
              <a:ahLst/>
              <a:cxnLst/>
              <a:rect l="l" t="t" r="r" b="b"/>
              <a:pathLst>
                <a:path w="246" h="281" extrusionOk="0">
                  <a:moveTo>
                    <a:pt x="180" y="1"/>
                  </a:moveTo>
                  <a:cubicBezTo>
                    <a:pt x="161" y="1"/>
                    <a:pt x="141" y="9"/>
                    <a:pt x="123" y="26"/>
                  </a:cubicBezTo>
                  <a:cubicBezTo>
                    <a:pt x="50" y="51"/>
                    <a:pt x="1" y="149"/>
                    <a:pt x="1" y="198"/>
                  </a:cubicBezTo>
                  <a:cubicBezTo>
                    <a:pt x="1" y="253"/>
                    <a:pt x="28" y="280"/>
                    <a:pt x="73" y="280"/>
                  </a:cubicBezTo>
                  <a:cubicBezTo>
                    <a:pt x="88" y="280"/>
                    <a:pt x="105" y="277"/>
                    <a:pt x="123" y="271"/>
                  </a:cubicBezTo>
                  <a:cubicBezTo>
                    <a:pt x="172" y="247"/>
                    <a:pt x="246" y="149"/>
                    <a:pt x="246" y="75"/>
                  </a:cubicBezTo>
                  <a:cubicBezTo>
                    <a:pt x="246" y="28"/>
                    <a:pt x="215" y="1"/>
                    <a:pt x="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8"/>
            <p:cNvSpPr/>
            <p:nvPr/>
          </p:nvSpPr>
          <p:spPr>
            <a:xfrm>
              <a:off x="3639500" y="2661750"/>
              <a:ext cx="195300" cy="142175"/>
            </a:xfrm>
            <a:custGeom>
              <a:avLst/>
              <a:gdLst/>
              <a:ahLst/>
              <a:cxnLst/>
              <a:rect l="l" t="t" r="r" b="b"/>
              <a:pathLst>
                <a:path w="7812" h="5687" extrusionOk="0">
                  <a:moveTo>
                    <a:pt x="7529" y="290"/>
                  </a:moveTo>
                  <a:cubicBezTo>
                    <a:pt x="7564" y="290"/>
                    <a:pt x="7591" y="318"/>
                    <a:pt x="7591" y="373"/>
                  </a:cubicBezTo>
                  <a:cubicBezTo>
                    <a:pt x="7591" y="446"/>
                    <a:pt x="7542" y="520"/>
                    <a:pt x="7493" y="569"/>
                  </a:cubicBezTo>
                  <a:cubicBezTo>
                    <a:pt x="7475" y="575"/>
                    <a:pt x="7458" y="578"/>
                    <a:pt x="7443" y="578"/>
                  </a:cubicBezTo>
                  <a:cubicBezTo>
                    <a:pt x="7399" y="578"/>
                    <a:pt x="7371" y="550"/>
                    <a:pt x="7371" y="495"/>
                  </a:cubicBezTo>
                  <a:cubicBezTo>
                    <a:pt x="7371" y="422"/>
                    <a:pt x="7420" y="348"/>
                    <a:pt x="7493" y="299"/>
                  </a:cubicBezTo>
                  <a:cubicBezTo>
                    <a:pt x="7506" y="293"/>
                    <a:pt x="7518" y="290"/>
                    <a:pt x="7529" y="290"/>
                  </a:cubicBezTo>
                  <a:close/>
                  <a:moveTo>
                    <a:pt x="7083" y="549"/>
                  </a:moveTo>
                  <a:cubicBezTo>
                    <a:pt x="7125" y="549"/>
                    <a:pt x="7151" y="589"/>
                    <a:pt x="7151" y="642"/>
                  </a:cubicBezTo>
                  <a:cubicBezTo>
                    <a:pt x="7151" y="691"/>
                    <a:pt x="7102" y="789"/>
                    <a:pt x="7028" y="814"/>
                  </a:cubicBezTo>
                  <a:cubicBezTo>
                    <a:pt x="7011" y="831"/>
                    <a:pt x="6993" y="839"/>
                    <a:pt x="6978" y="839"/>
                  </a:cubicBezTo>
                  <a:cubicBezTo>
                    <a:pt x="6951" y="839"/>
                    <a:pt x="6930" y="812"/>
                    <a:pt x="6930" y="765"/>
                  </a:cubicBezTo>
                  <a:cubicBezTo>
                    <a:pt x="6930" y="691"/>
                    <a:pt x="6979" y="593"/>
                    <a:pt x="7028" y="569"/>
                  </a:cubicBezTo>
                  <a:cubicBezTo>
                    <a:pt x="7049" y="555"/>
                    <a:pt x="7067" y="549"/>
                    <a:pt x="7083" y="549"/>
                  </a:cubicBezTo>
                  <a:close/>
                  <a:moveTo>
                    <a:pt x="6644" y="813"/>
                  </a:moveTo>
                  <a:cubicBezTo>
                    <a:pt x="6679" y="813"/>
                    <a:pt x="6710" y="840"/>
                    <a:pt x="6710" y="887"/>
                  </a:cubicBezTo>
                  <a:cubicBezTo>
                    <a:pt x="6710" y="961"/>
                    <a:pt x="6636" y="1059"/>
                    <a:pt x="6587" y="1083"/>
                  </a:cubicBezTo>
                  <a:cubicBezTo>
                    <a:pt x="6569" y="1089"/>
                    <a:pt x="6552" y="1092"/>
                    <a:pt x="6537" y="1092"/>
                  </a:cubicBezTo>
                  <a:cubicBezTo>
                    <a:pt x="6492" y="1092"/>
                    <a:pt x="6465" y="1065"/>
                    <a:pt x="6465" y="1010"/>
                  </a:cubicBezTo>
                  <a:cubicBezTo>
                    <a:pt x="6465" y="961"/>
                    <a:pt x="6514" y="863"/>
                    <a:pt x="6587" y="838"/>
                  </a:cubicBezTo>
                  <a:cubicBezTo>
                    <a:pt x="6605" y="821"/>
                    <a:pt x="6625" y="813"/>
                    <a:pt x="6644" y="813"/>
                  </a:cubicBezTo>
                  <a:close/>
                  <a:moveTo>
                    <a:pt x="7685" y="1"/>
                  </a:moveTo>
                  <a:cubicBezTo>
                    <a:pt x="7657" y="1"/>
                    <a:pt x="7625" y="10"/>
                    <a:pt x="7591" y="30"/>
                  </a:cubicBezTo>
                  <a:lnTo>
                    <a:pt x="221" y="4315"/>
                  </a:lnTo>
                  <a:cubicBezTo>
                    <a:pt x="98" y="4364"/>
                    <a:pt x="0" y="4536"/>
                    <a:pt x="0" y="4683"/>
                  </a:cubicBezTo>
                  <a:lnTo>
                    <a:pt x="0" y="5687"/>
                  </a:lnTo>
                  <a:cubicBezTo>
                    <a:pt x="0" y="5564"/>
                    <a:pt x="98" y="5417"/>
                    <a:pt x="196" y="5344"/>
                  </a:cubicBezTo>
                  <a:lnTo>
                    <a:pt x="7616" y="1059"/>
                  </a:lnTo>
                  <a:cubicBezTo>
                    <a:pt x="7655" y="1035"/>
                    <a:pt x="7689" y="1024"/>
                    <a:pt x="7718" y="1024"/>
                  </a:cubicBezTo>
                  <a:cubicBezTo>
                    <a:pt x="7778" y="1024"/>
                    <a:pt x="7812" y="1073"/>
                    <a:pt x="7812" y="1157"/>
                  </a:cubicBezTo>
                  <a:lnTo>
                    <a:pt x="7812" y="153"/>
                  </a:lnTo>
                  <a:cubicBezTo>
                    <a:pt x="7812" y="64"/>
                    <a:pt x="7760" y="1"/>
                    <a:pt x="7685" y="1"/>
                  </a:cubicBez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68"/>
            <p:cNvSpPr/>
            <p:nvPr/>
          </p:nvSpPr>
          <p:spPr>
            <a:xfrm>
              <a:off x="3639500" y="2687350"/>
              <a:ext cx="195925" cy="241325"/>
            </a:xfrm>
            <a:custGeom>
              <a:avLst/>
              <a:gdLst/>
              <a:ahLst/>
              <a:cxnLst/>
              <a:rect l="l" t="t" r="r" b="b"/>
              <a:pathLst>
                <a:path w="7837" h="9653" extrusionOk="0">
                  <a:moveTo>
                    <a:pt x="3061" y="3340"/>
                  </a:moveTo>
                  <a:lnTo>
                    <a:pt x="3061" y="3487"/>
                  </a:lnTo>
                  <a:lnTo>
                    <a:pt x="735" y="4834"/>
                  </a:lnTo>
                  <a:lnTo>
                    <a:pt x="735" y="4687"/>
                  </a:lnTo>
                  <a:lnTo>
                    <a:pt x="3061" y="3340"/>
                  </a:lnTo>
                  <a:close/>
                  <a:moveTo>
                    <a:pt x="3061" y="3806"/>
                  </a:moveTo>
                  <a:lnTo>
                    <a:pt x="3061" y="3953"/>
                  </a:lnTo>
                  <a:lnTo>
                    <a:pt x="735" y="5300"/>
                  </a:lnTo>
                  <a:lnTo>
                    <a:pt x="735" y="5153"/>
                  </a:lnTo>
                  <a:lnTo>
                    <a:pt x="3061" y="3806"/>
                  </a:lnTo>
                  <a:close/>
                  <a:moveTo>
                    <a:pt x="3061" y="4271"/>
                  </a:moveTo>
                  <a:lnTo>
                    <a:pt x="3061" y="4418"/>
                  </a:lnTo>
                  <a:lnTo>
                    <a:pt x="735" y="5765"/>
                  </a:lnTo>
                  <a:lnTo>
                    <a:pt x="735" y="5618"/>
                  </a:lnTo>
                  <a:lnTo>
                    <a:pt x="3061" y="4271"/>
                  </a:lnTo>
                  <a:close/>
                  <a:moveTo>
                    <a:pt x="3061" y="4736"/>
                  </a:moveTo>
                  <a:lnTo>
                    <a:pt x="3086" y="4883"/>
                  </a:lnTo>
                  <a:lnTo>
                    <a:pt x="735" y="6230"/>
                  </a:lnTo>
                  <a:lnTo>
                    <a:pt x="735" y="6083"/>
                  </a:lnTo>
                  <a:lnTo>
                    <a:pt x="3061" y="4736"/>
                  </a:lnTo>
                  <a:close/>
                  <a:moveTo>
                    <a:pt x="7053" y="1039"/>
                  </a:moveTo>
                  <a:lnTo>
                    <a:pt x="7053" y="4761"/>
                  </a:lnTo>
                  <a:lnTo>
                    <a:pt x="3820" y="6622"/>
                  </a:lnTo>
                  <a:lnTo>
                    <a:pt x="3820" y="2900"/>
                  </a:lnTo>
                  <a:lnTo>
                    <a:pt x="7053" y="1039"/>
                  </a:lnTo>
                  <a:close/>
                  <a:moveTo>
                    <a:pt x="3086" y="5202"/>
                  </a:moveTo>
                  <a:lnTo>
                    <a:pt x="3086" y="5348"/>
                  </a:lnTo>
                  <a:lnTo>
                    <a:pt x="735" y="6695"/>
                  </a:lnTo>
                  <a:lnTo>
                    <a:pt x="735" y="6548"/>
                  </a:lnTo>
                  <a:lnTo>
                    <a:pt x="3086" y="5202"/>
                  </a:lnTo>
                  <a:close/>
                  <a:moveTo>
                    <a:pt x="3086" y="5667"/>
                  </a:moveTo>
                  <a:lnTo>
                    <a:pt x="3086" y="5814"/>
                  </a:lnTo>
                  <a:lnTo>
                    <a:pt x="735" y="7161"/>
                  </a:lnTo>
                  <a:lnTo>
                    <a:pt x="735" y="7014"/>
                  </a:lnTo>
                  <a:lnTo>
                    <a:pt x="3086" y="5667"/>
                  </a:lnTo>
                  <a:close/>
                  <a:moveTo>
                    <a:pt x="3086" y="6132"/>
                  </a:moveTo>
                  <a:lnTo>
                    <a:pt x="3086" y="6279"/>
                  </a:lnTo>
                  <a:lnTo>
                    <a:pt x="1322" y="7283"/>
                  </a:lnTo>
                  <a:lnTo>
                    <a:pt x="1322" y="7136"/>
                  </a:lnTo>
                  <a:lnTo>
                    <a:pt x="3086" y="6132"/>
                  </a:lnTo>
                  <a:close/>
                  <a:moveTo>
                    <a:pt x="7718" y="0"/>
                  </a:moveTo>
                  <a:cubicBezTo>
                    <a:pt x="7689" y="0"/>
                    <a:pt x="7655" y="11"/>
                    <a:pt x="7616" y="35"/>
                  </a:cubicBezTo>
                  <a:lnTo>
                    <a:pt x="196" y="4320"/>
                  </a:lnTo>
                  <a:cubicBezTo>
                    <a:pt x="98" y="4393"/>
                    <a:pt x="0" y="4540"/>
                    <a:pt x="0" y="4663"/>
                  </a:cubicBezTo>
                  <a:lnTo>
                    <a:pt x="25" y="9511"/>
                  </a:lnTo>
                  <a:cubicBezTo>
                    <a:pt x="25" y="9602"/>
                    <a:pt x="65" y="9653"/>
                    <a:pt x="136" y="9653"/>
                  </a:cubicBezTo>
                  <a:cubicBezTo>
                    <a:pt x="161" y="9653"/>
                    <a:pt x="189" y="9647"/>
                    <a:pt x="221" y="9634"/>
                  </a:cubicBezTo>
                  <a:lnTo>
                    <a:pt x="7640" y="5324"/>
                  </a:lnTo>
                  <a:cubicBezTo>
                    <a:pt x="7738" y="5275"/>
                    <a:pt x="7836" y="5128"/>
                    <a:pt x="7836" y="5006"/>
                  </a:cubicBezTo>
                  <a:lnTo>
                    <a:pt x="7812" y="133"/>
                  </a:lnTo>
                  <a:cubicBezTo>
                    <a:pt x="7812" y="49"/>
                    <a:pt x="7778" y="0"/>
                    <a:pt x="7718" y="0"/>
                  </a:cubicBez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68"/>
            <p:cNvSpPr/>
            <p:nvPr/>
          </p:nvSpPr>
          <p:spPr>
            <a:xfrm>
              <a:off x="3823750" y="2669000"/>
              <a:ext cx="5550" cy="7225"/>
            </a:xfrm>
            <a:custGeom>
              <a:avLst/>
              <a:gdLst/>
              <a:ahLst/>
              <a:cxnLst/>
              <a:rect l="l" t="t" r="r" b="b"/>
              <a:pathLst>
                <a:path w="222" h="289" extrusionOk="0">
                  <a:moveTo>
                    <a:pt x="159" y="0"/>
                  </a:moveTo>
                  <a:cubicBezTo>
                    <a:pt x="148" y="0"/>
                    <a:pt x="136" y="3"/>
                    <a:pt x="123" y="9"/>
                  </a:cubicBezTo>
                  <a:cubicBezTo>
                    <a:pt x="50" y="58"/>
                    <a:pt x="1" y="132"/>
                    <a:pt x="1" y="205"/>
                  </a:cubicBezTo>
                  <a:cubicBezTo>
                    <a:pt x="1" y="260"/>
                    <a:pt x="29" y="288"/>
                    <a:pt x="73" y="288"/>
                  </a:cubicBezTo>
                  <a:cubicBezTo>
                    <a:pt x="88" y="288"/>
                    <a:pt x="105" y="285"/>
                    <a:pt x="123" y="279"/>
                  </a:cubicBezTo>
                  <a:cubicBezTo>
                    <a:pt x="172" y="230"/>
                    <a:pt x="221" y="156"/>
                    <a:pt x="221" y="83"/>
                  </a:cubicBezTo>
                  <a:cubicBezTo>
                    <a:pt x="221" y="28"/>
                    <a:pt x="194" y="0"/>
                    <a:pt x="159" y="0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68"/>
            <p:cNvSpPr/>
            <p:nvPr/>
          </p:nvSpPr>
          <p:spPr>
            <a:xfrm>
              <a:off x="3812750" y="2675475"/>
              <a:ext cx="5525" cy="7275"/>
            </a:xfrm>
            <a:custGeom>
              <a:avLst/>
              <a:gdLst/>
              <a:ahLst/>
              <a:cxnLst/>
              <a:rect l="l" t="t" r="r" b="b"/>
              <a:pathLst>
                <a:path w="221" h="291" extrusionOk="0">
                  <a:moveTo>
                    <a:pt x="153" y="0"/>
                  </a:moveTo>
                  <a:cubicBezTo>
                    <a:pt x="137" y="0"/>
                    <a:pt x="119" y="6"/>
                    <a:pt x="98" y="20"/>
                  </a:cubicBezTo>
                  <a:cubicBezTo>
                    <a:pt x="49" y="44"/>
                    <a:pt x="0" y="142"/>
                    <a:pt x="0" y="216"/>
                  </a:cubicBezTo>
                  <a:cubicBezTo>
                    <a:pt x="0" y="263"/>
                    <a:pt x="21" y="290"/>
                    <a:pt x="48" y="290"/>
                  </a:cubicBezTo>
                  <a:cubicBezTo>
                    <a:pt x="63" y="290"/>
                    <a:pt x="81" y="282"/>
                    <a:pt x="98" y="265"/>
                  </a:cubicBezTo>
                  <a:cubicBezTo>
                    <a:pt x="172" y="240"/>
                    <a:pt x="221" y="142"/>
                    <a:pt x="221" y="93"/>
                  </a:cubicBezTo>
                  <a:cubicBezTo>
                    <a:pt x="221" y="40"/>
                    <a:pt x="195" y="0"/>
                    <a:pt x="153" y="0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8"/>
            <p:cNvSpPr/>
            <p:nvPr/>
          </p:nvSpPr>
          <p:spPr>
            <a:xfrm>
              <a:off x="4082100" y="3053675"/>
              <a:ext cx="45325" cy="28800"/>
            </a:xfrm>
            <a:custGeom>
              <a:avLst/>
              <a:gdLst/>
              <a:ahLst/>
              <a:cxnLst/>
              <a:rect l="l" t="t" r="r" b="b"/>
              <a:pathLst>
                <a:path w="1813" h="1152" extrusionOk="0">
                  <a:moveTo>
                    <a:pt x="1789" y="1"/>
                  </a:moveTo>
                  <a:cubicBezTo>
                    <a:pt x="1274" y="295"/>
                    <a:pt x="417" y="760"/>
                    <a:pt x="1" y="1005"/>
                  </a:cubicBezTo>
                  <a:lnTo>
                    <a:pt x="246" y="1152"/>
                  </a:lnTo>
                  <a:cubicBezTo>
                    <a:pt x="246" y="1152"/>
                    <a:pt x="1740" y="319"/>
                    <a:pt x="1764" y="295"/>
                  </a:cubicBezTo>
                  <a:cubicBezTo>
                    <a:pt x="1789" y="295"/>
                    <a:pt x="1813" y="270"/>
                    <a:pt x="1813" y="221"/>
                  </a:cubicBezTo>
                  <a:cubicBezTo>
                    <a:pt x="1813" y="148"/>
                    <a:pt x="1789" y="74"/>
                    <a:pt x="1789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8"/>
            <p:cNvSpPr/>
            <p:nvPr/>
          </p:nvSpPr>
          <p:spPr>
            <a:xfrm>
              <a:off x="4004975" y="3000225"/>
              <a:ext cx="121850" cy="78575"/>
            </a:xfrm>
            <a:custGeom>
              <a:avLst/>
              <a:gdLst/>
              <a:ahLst/>
              <a:cxnLst/>
              <a:rect l="l" t="t" r="r" b="b"/>
              <a:pathLst>
                <a:path w="4874" h="3143" extrusionOk="0">
                  <a:moveTo>
                    <a:pt x="2579" y="0"/>
                  </a:moveTo>
                  <a:cubicBezTo>
                    <a:pt x="2527" y="0"/>
                    <a:pt x="2476" y="3"/>
                    <a:pt x="2425" y="8"/>
                  </a:cubicBezTo>
                  <a:cubicBezTo>
                    <a:pt x="1862" y="82"/>
                    <a:pt x="1298" y="449"/>
                    <a:pt x="809" y="719"/>
                  </a:cubicBezTo>
                  <a:cubicBezTo>
                    <a:pt x="539" y="865"/>
                    <a:pt x="270" y="1037"/>
                    <a:pt x="0" y="1184"/>
                  </a:cubicBezTo>
                  <a:lnTo>
                    <a:pt x="3086" y="3143"/>
                  </a:lnTo>
                  <a:cubicBezTo>
                    <a:pt x="3502" y="2898"/>
                    <a:pt x="4359" y="2433"/>
                    <a:pt x="4874" y="2139"/>
                  </a:cubicBezTo>
                  <a:cubicBezTo>
                    <a:pt x="4751" y="988"/>
                    <a:pt x="4041" y="523"/>
                    <a:pt x="3698" y="351"/>
                  </a:cubicBezTo>
                  <a:cubicBezTo>
                    <a:pt x="3352" y="157"/>
                    <a:pt x="2967" y="0"/>
                    <a:pt x="2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8"/>
            <p:cNvSpPr/>
            <p:nvPr/>
          </p:nvSpPr>
          <p:spPr>
            <a:xfrm>
              <a:off x="4001900" y="3023500"/>
              <a:ext cx="88200" cy="59450"/>
            </a:xfrm>
            <a:custGeom>
              <a:avLst/>
              <a:gdLst/>
              <a:ahLst/>
              <a:cxnLst/>
              <a:rect l="l" t="t" r="r" b="b"/>
              <a:pathLst>
                <a:path w="3528" h="2378" extrusionOk="0">
                  <a:moveTo>
                    <a:pt x="1011" y="1"/>
                  </a:moveTo>
                  <a:cubicBezTo>
                    <a:pt x="685" y="1"/>
                    <a:pt x="346" y="80"/>
                    <a:pt x="50" y="302"/>
                  </a:cubicBezTo>
                  <a:cubicBezTo>
                    <a:pt x="1" y="326"/>
                    <a:pt x="1" y="424"/>
                    <a:pt x="74" y="473"/>
                  </a:cubicBezTo>
                  <a:cubicBezTo>
                    <a:pt x="1250" y="1159"/>
                    <a:pt x="2866" y="2089"/>
                    <a:pt x="3356" y="2359"/>
                  </a:cubicBezTo>
                  <a:cubicBezTo>
                    <a:pt x="3376" y="2372"/>
                    <a:pt x="3397" y="2378"/>
                    <a:pt x="3418" y="2378"/>
                  </a:cubicBezTo>
                  <a:cubicBezTo>
                    <a:pt x="3475" y="2378"/>
                    <a:pt x="3527" y="2333"/>
                    <a:pt x="3527" y="2261"/>
                  </a:cubicBezTo>
                  <a:cubicBezTo>
                    <a:pt x="3454" y="987"/>
                    <a:pt x="2646" y="547"/>
                    <a:pt x="2278" y="351"/>
                  </a:cubicBezTo>
                  <a:cubicBezTo>
                    <a:pt x="2050" y="214"/>
                    <a:pt x="1547" y="1"/>
                    <a:pt x="1011" y="1"/>
                  </a:cubicBezTo>
                  <a:close/>
                </a:path>
              </a:pathLst>
            </a:custGeom>
            <a:solidFill>
              <a:srgbClr val="CCD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8"/>
            <p:cNvSpPr/>
            <p:nvPr/>
          </p:nvSpPr>
          <p:spPr>
            <a:xfrm>
              <a:off x="2999750" y="2497800"/>
              <a:ext cx="16550" cy="15950"/>
            </a:xfrm>
            <a:custGeom>
              <a:avLst/>
              <a:gdLst/>
              <a:ahLst/>
              <a:cxnLst/>
              <a:rect l="l" t="t" r="r" b="b"/>
              <a:pathLst>
                <a:path w="662" h="638" extrusionOk="0">
                  <a:moveTo>
                    <a:pt x="661" y="1"/>
                  </a:moveTo>
                  <a:lnTo>
                    <a:pt x="147" y="295"/>
                  </a:lnTo>
                  <a:cubicBezTo>
                    <a:pt x="147" y="466"/>
                    <a:pt x="74" y="589"/>
                    <a:pt x="0" y="638"/>
                  </a:cubicBezTo>
                  <a:lnTo>
                    <a:pt x="514" y="319"/>
                  </a:lnTo>
                  <a:cubicBezTo>
                    <a:pt x="612" y="270"/>
                    <a:pt x="661" y="148"/>
                    <a:pt x="661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8"/>
            <p:cNvSpPr/>
            <p:nvPr/>
          </p:nvSpPr>
          <p:spPr>
            <a:xfrm>
              <a:off x="2626925" y="1971700"/>
              <a:ext cx="22675" cy="9450"/>
            </a:xfrm>
            <a:custGeom>
              <a:avLst/>
              <a:gdLst/>
              <a:ahLst/>
              <a:cxnLst/>
              <a:rect l="l" t="t" r="r" b="b"/>
              <a:pathLst>
                <a:path w="907" h="378" extrusionOk="0">
                  <a:moveTo>
                    <a:pt x="686" y="0"/>
                  </a:moveTo>
                  <a:cubicBezTo>
                    <a:pt x="632" y="0"/>
                    <a:pt x="583" y="12"/>
                    <a:pt x="539" y="34"/>
                  </a:cubicBezTo>
                  <a:lnTo>
                    <a:pt x="0" y="328"/>
                  </a:lnTo>
                  <a:cubicBezTo>
                    <a:pt x="41" y="308"/>
                    <a:pt x="90" y="296"/>
                    <a:pt x="143" y="296"/>
                  </a:cubicBezTo>
                  <a:cubicBezTo>
                    <a:pt x="220" y="296"/>
                    <a:pt x="306" y="320"/>
                    <a:pt x="392" y="377"/>
                  </a:cubicBezTo>
                  <a:lnTo>
                    <a:pt x="906" y="59"/>
                  </a:lnTo>
                  <a:cubicBezTo>
                    <a:pt x="825" y="18"/>
                    <a:pt x="752" y="0"/>
                    <a:pt x="686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8"/>
            <p:cNvSpPr/>
            <p:nvPr/>
          </p:nvSpPr>
          <p:spPr>
            <a:xfrm>
              <a:off x="3003425" y="2200900"/>
              <a:ext cx="13475" cy="304275"/>
            </a:xfrm>
            <a:custGeom>
              <a:avLst/>
              <a:gdLst/>
              <a:ahLst/>
              <a:cxnLst/>
              <a:rect l="l" t="t" r="r" b="b"/>
              <a:pathLst>
                <a:path w="539" h="12171" extrusionOk="0">
                  <a:moveTo>
                    <a:pt x="539" y="0"/>
                  </a:moveTo>
                  <a:lnTo>
                    <a:pt x="25" y="294"/>
                  </a:lnTo>
                  <a:lnTo>
                    <a:pt x="0" y="12171"/>
                  </a:lnTo>
                  <a:lnTo>
                    <a:pt x="514" y="11877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8"/>
            <p:cNvSpPr/>
            <p:nvPr/>
          </p:nvSpPr>
          <p:spPr>
            <a:xfrm>
              <a:off x="2636700" y="1973150"/>
              <a:ext cx="367350" cy="212475"/>
            </a:xfrm>
            <a:custGeom>
              <a:avLst/>
              <a:gdLst/>
              <a:ahLst/>
              <a:cxnLst/>
              <a:rect l="l" t="t" r="r" b="b"/>
              <a:pathLst>
                <a:path w="14694" h="8499" extrusionOk="0">
                  <a:moveTo>
                    <a:pt x="515" y="1"/>
                  </a:moveTo>
                  <a:lnTo>
                    <a:pt x="1" y="319"/>
                  </a:lnTo>
                  <a:lnTo>
                    <a:pt x="14179" y="8498"/>
                  </a:lnTo>
                  <a:lnTo>
                    <a:pt x="14694" y="8204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8"/>
            <p:cNvSpPr/>
            <p:nvPr/>
          </p:nvSpPr>
          <p:spPr>
            <a:xfrm>
              <a:off x="2991175" y="2178250"/>
              <a:ext cx="26350" cy="30025"/>
            </a:xfrm>
            <a:custGeom>
              <a:avLst/>
              <a:gdLst/>
              <a:ahLst/>
              <a:cxnLst/>
              <a:rect l="l" t="t" r="r" b="b"/>
              <a:pathLst>
                <a:path w="1054" h="1201" extrusionOk="0">
                  <a:moveTo>
                    <a:pt x="515" y="0"/>
                  </a:moveTo>
                  <a:lnTo>
                    <a:pt x="0" y="294"/>
                  </a:lnTo>
                  <a:cubicBezTo>
                    <a:pt x="294" y="465"/>
                    <a:pt x="515" y="882"/>
                    <a:pt x="515" y="1200"/>
                  </a:cubicBezTo>
                  <a:lnTo>
                    <a:pt x="1029" y="906"/>
                  </a:lnTo>
                  <a:cubicBezTo>
                    <a:pt x="1053" y="563"/>
                    <a:pt x="808" y="147"/>
                    <a:pt x="515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8"/>
            <p:cNvSpPr/>
            <p:nvPr/>
          </p:nvSpPr>
          <p:spPr>
            <a:xfrm>
              <a:off x="2622625" y="1979200"/>
              <a:ext cx="381425" cy="535250"/>
            </a:xfrm>
            <a:custGeom>
              <a:avLst/>
              <a:gdLst/>
              <a:ahLst/>
              <a:cxnLst/>
              <a:rect l="l" t="t" r="r" b="b"/>
              <a:pathLst>
                <a:path w="15257" h="21410" extrusionOk="0">
                  <a:moveTo>
                    <a:pt x="316" y="0"/>
                  </a:moveTo>
                  <a:cubicBezTo>
                    <a:pt x="144" y="0"/>
                    <a:pt x="25" y="132"/>
                    <a:pt x="25" y="371"/>
                  </a:cubicBezTo>
                  <a:lnTo>
                    <a:pt x="1" y="12248"/>
                  </a:lnTo>
                  <a:cubicBezTo>
                    <a:pt x="1" y="12590"/>
                    <a:pt x="221" y="12982"/>
                    <a:pt x="515" y="13154"/>
                  </a:cubicBezTo>
                  <a:lnTo>
                    <a:pt x="14693" y="21333"/>
                  </a:lnTo>
                  <a:cubicBezTo>
                    <a:pt x="14782" y="21385"/>
                    <a:pt x="14867" y="21410"/>
                    <a:pt x="14942" y="21410"/>
                  </a:cubicBezTo>
                  <a:cubicBezTo>
                    <a:pt x="15113" y="21410"/>
                    <a:pt x="15232" y="21278"/>
                    <a:pt x="15232" y="21039"/>
                  </a:cubicBezTo>
                  <a:lnTo>
                    <a:pt x="15257" y="9162"/>
                  </a:lnTo>
                  <a:cubicBezTo>
                    <a:pt x="15257" y="8844"/>
                    <a:pt x="15036" y="8427"/>
                    <a:pt x="14742" y="8256"/>
                  </a:cubicBezTo>
                  <a:lnTo>
                    <a:pt x="564" y="77"/>
                  </a:lnTo>
                  <a:cubicBezTo>
                    <a:pt x="475" y="25"/>
                    <a:pt x="390" y="0"/>
                    <a:pt x="316" y="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8"/>
            <p:cNvSpPr/>
            <p:nvPr/>
          </p:nvSpPr>
          <p:spPr>
            <a:xfrm>
              <a:off x="2636100" y="2011125"/>
              <a:ext cx="355100" cy="472025"/>
            </a:xfrm>
            <a:custGeom>
              <a:avLst/>
              <a:gdLst/>
              <a:ahLst/>
              <a:cxnLst/>
              <a:rect l="l" t="t" r="r" b="b"/>
              <a:pathLst>
                <a:path w="14204" h="18881" extrusionOk="0">
                  <a:moveTo>
                    <a:pt x="25" y="0"/>
                  </a:moveTo>
                  <a:lnTo>
                    <a:pt x="0" y="10677"/>
                  </a:lnTo>
                  <a:lnTo>
                    <a:pt x="14154" y="18880"/>
                  </a:lnTo>
                  <a:lnTo>
                    <a:pt x="14203" y="817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8"/>
            <p:cNvSpPr/>
            <p:nvPr/>
          </p:nvSpPr>
          <p:spPr>
            <a:xfrm>
              <a:off x="2989950" y="2520450"/>
              <a:ext cx="5525" cy="22675"/>
            </a:xfrm>
            <a:custGeom>
              <a:avLst/>
              <a:gdLst/>
              <a:ahLst/>
              <a:cxnLst/>
              <a:rect l="l" t="t" r="r" b="b"/>
              <a:pathLst>
                <a:path w="221" h="907" extrusionOk="0">
                  <a:moveTo>
                    <a:pt x="221" y="1"/>
                  </a:moveTo>
                  <a:cubicBezTo>
                    <a:pt x="221" y="99"/>
                    <a:pt x="147" y="221"/>
                    <a:pt x="0" y="295"/>
                  </a:cubicBezTo>
                  <a:lnTo>
                    <a:pt x="0" y="907"/>
                  </a:lnTo>
                  <a:cubicBezTo>
                    <a:pt x="147" y="834"/>
                    <a:pt x="221" y="711"/>
                    <a:pt x="221" y="613"/>
                  </a:cubicBezTo>
                  <a:lnTo>
                    <a:pt x="221" y="1"/>
                  </a:ln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8"/>
            <p:cNvSpPr/>
            <p:nvPr/>
          </p:nvSpPr>
          <p:spPr>
            <a:xfrm>
              <a:off x="2710175" y="2675350"/>
              <a:ext cx="25725" cy="17925"/>
            </a:xfrm>
            <a:custGeom>
              <a:avLst/>
              <a:gdLst/>
              <a:ahLst/>
              <a:cxnLst/>
              <a:rect l="l" t="t" r="r" b="b"/>
              <a:pathLst>
                <a:path w="1029" h="717" extrusionOk="0">
                  <a:moveTo>
                    <a:pt x="0" y="0"/>
                  </a:moveTo>
                  <a:lnTo>
                    <a:pt x="0" y="588"/>
                  </a:lnTo>
                  <a:cubicBezTo>
                    <a:pt x="135" y="674"/>
                    <a:pt x="325" y="717"/>
                    <a:pt x="515" y="717"/>
                  </a:cubicBezTo>
                  <a:cubicBezTo>
                    <a:pt x="704" y="717"/>
                    <a:pt x="894" y="674"/>
                    <a:pt x="1029" y="588"/>
                  </a:cubicBezTo>
                  <a:lnTo>
                    <a:pt x="1029" y="0"/>
                  </a:lnTo>
                  <a:cubicBezTo>
                    <a:pt x="894" y="86"/>
                    <a:pt x="704" y="129"/>
                    <a:pt x="515" y="129"/>
                  </a:cubicBezTo>
                  <a:cubicBezTo>
                    <a:pt x="325" y="129"/>
                    <a:pt x="135" y="86"/>
                    <a:pt x="0" y="0"/>
                  </a:cubicBez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8"/>
            <p:cNvSpPr/>
            <p:nvPr/>
          </p:nvSpPr>
          <p:spPr>
            <a:xfrm>
              <a:off x="2350200" y="2462925"/>
              <a:ext cx="5525" cy="22675"/>
            </a:xfrm>
            <a:custGeom>
              <a:avLst/>
              <a:gdLst/>
              <a:ahLst/>
              <a:cxnLst/>
              <a:rect l="l" t="t" r="r" b="b"/>
              <a:pathLst>
                <a:path w="221" h="907" extrusionOk="0">
                  <a:moveTo>
                    <a:pt x="0" y="0"/>
                  </a:moveTo>
                  <a:lnTo>
                    <a:pt x="0" y="612"/>
                  </a:lnTo>
                  <a:cubicBezTo>
                    <a:pt x="0" y="710"/>
                    <a:pt x="74" y="833"/>
                    <a:pt x="221" y="906"/>
                  </a:cubicBezTo>
                  <a:lnTo>
                    <a:pt x="221" y="294"/>
                  </a:lnTo>
                  <a:cubicBezTo>
                    <a:pt x="74" y="220"/>
                    <a:pt x="0" y="98"/>
                    <a:pt x="0" y="0"/>
                  </a:cubicBez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8"/>
            <p:cNvSpPr/>
            <p:nvPr/>
          </p:nvSpPr>
          <p:spPr>
            <a:xfrm>
              <a:off x="2735875" y="2527800"/>
              <a:ext cx="254100" cy="162275"/>
            </a:xfrm>
            <a:custGeom>
              <a:avLst/>
              <a:gdLst/>
              <a:ahLst/>
              <a:cxnLst/>
              <a:rect l="l" t="t" r="r" b="b"/>
              <a:pathLst>
                <a:path w="10164" h="6491" extrusionOk="0">
                  <a:moveTo>
                    <a:pt x="10163" y="1"/>
                  </a:moveTo>
                  <a:lnTo>
                    <a:pt x="1" y="5902"/>
                  </a:lnTo>
                  <a:lnTo>
                    <a:pt x="1" y="6490"/>
                  </a:lnTo>
                  <a:lnTo>
                    <a:pt x="10163" y="613"/>
                  </a:lnTo>
                  <a:lnTo>
                    <a:pt x="10163" y="1"/>
                  </a:ln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8"/>
            <p:cNvSpPr/>
            <p:nvPr/>
          </p:nvSpPr>
          <p:spPr>
            <a:xfrm>
              <a:off x="2355700" y="2470250"/>
              <a:ext cx="354500" cy="219825"/>
            </a:xfrm>
            <a:custGeom>
              <a:avLst/>
              <a:gdLst/>
              <a:ahLst/>
              <a:cxnLst/>
              <a:rect l="l" t="t" r="r" b="b"/>
              <a:pathLst>
                <a:path w="14180" h="8793" extrusionOk="0">
                  <a:moveTo>
                    <a:pt x="1" y="1"/>
                  </a:moveTo>
                  <a:lnTo>
                    <a:pt x="1" y="613"/>
                  </a:lnTo>
                  <a:lnTo>
                    <a:pt x="14179" y="8792"/>
                  </a:lnTo>
                  <a:lnTo>
                    <a:pt x="14179" y="82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79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8"/>
            <p:cNvSpPr/>
            <p:nvPr/>
          </p:nvSpPr>
          <p:spPr>
            <a:xfrm>
              <a:off x="2348375" y="2304825"/>
              <a:ext cx="648950" cy="373750"/>
            </a:xfrm>
            <a:custGeom>
              <a:avLst/>
              <a:gdLst/>
              <a:ahLst/>
              <a:cxnLst/>
              <a:rect l="l" t="t" r="r" b="b"/>
              <a:pathLst>
                <a:path w="25958" h="14950" extrusionOk="0">
                  <a:moveTo>
                    <a:pt x="10958" y="0"/>
                  </a:moveTo>
                  <a:cubicBezTo>
                    <a:pt x="10769" y="0"/>
                    <a:pt x="10579" y="43"/>
                    <a:pt x="10432" y="129"/>
                  </a:cubicBezTo>
                  <a:lnTo>
                    <a:pt x="269" y="6030"/>
                  </a:lnTo>
                  <a:cubicBezTo>
                    <a:pt x="0" y="6177"/>
                    <a:pt x="0" y="6471"/>
                    <a:pt x="294" y="6618"/>
                  </a:cubicBezTo>
                  <a:lnTo>
                    <a:pt x="14472" y="14821"/>
                  </a:lnTo>
                  <a:cubicBezTo>
                    <a:pt x="14607" y="14907"/>
                    <a:pt x="14797" y="14950"/>
                    <a:pt x="14987" y="14950"/>
                  </a:cubicBezTo>
                  <a:cubicBezTo>
                    <a:pt x="15176" y="14950"/>
                    <a:pt x="15366" y="14907"/>
                    <a:pt x="15501" y="14821"/>
                  </a:cubicBezTo>
                  <a:lnTo>
                    <a:pt x="25663" y="8920"/>
                  </a:lnTo>
                  <a:cubicBezTo>
                    <a:pt x="25957" y="8748"/>
                    <a:pt x="25957" y="8479"/>
                    <a:pt x="25663" y="8308"/>
                  </a:cubicBezTo>
                  <a:lnTo>
                    <a:pt x="11485" y="129"/>
                  </a:lnTo>
                  <a:cubicBezTo>
                    <a:pt x="11338" y="43"/>
                    <a:pt x="11148" y="0"/>
                    <a:pt x="10958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68"/>
            <p:cNvSpPr/>
            <p:nvPr/>
          </p:nvSpPr>
          <p:spPr>
            <a:xfrm>
              <a:off x="2487950" y="2473925"/>
              <a:ext cx="218575" cy="125075"/>
            </a:xfrm>
            <a:custGeom>
              <a:avLst/>
              <a:gdLst/>
              <a:ahLst/>
              <a:cxnLst/>
              <a:rect l="l" t="t" r="r" b="b"/>
              <a:pathLst>
                <a:path w="8743" h="5003" extrusionOk="0">
                  <a:moveTo>
                    <a:pt x="3098" y="1"/>
                  </a:moveTo>
                  <a:cubicBezTo>
                    <a:pt x="3006" y="1"/>
                    <a:pt x="2914" y="25"/>
                    <a:pt x="2841" y="74"/>
                  </a:cubicBezTo>
                  <a:lnTo>
                    <a:pt x="147" y="1617"/>
                  </a:lnTo>
                  <a:cubicBezTo>
                    <a:pt x="0" y="1715"/>
                    <a:pt x="0" y="1837"/>
                    <a:pt x="147" y="1935"/>
                  </a:cubicBezTo>
                  <a:lnTo>
                    <a:pt x="5363" y="4947"/>
                  </a:lnTo>
                  <a:cubicBezTo>
                    <a:pt x="5437" y="4984"/>
                    <a:pt x="5535" y="5003"/>
                    <a:pt x="5629" y="5003"/>
                  </a:cubicBezTo>
                  <a:cubicBezTo>
                    <a:pt x="5724" y="5003"/>
                    <a:pt x="5816" y="4984"/>
                    <a:pt x="5877" y="4947"/>
                  </a:cubicBezTo>
                  <a:lnTo>
                    <a:pt x="8596" y="3380"/>
                  </a:lnTo>
                  <a:cubicBezTo>
                    <a:pt x="8742" y="3307"/>
                    <a:pt x="8742" y="3160"/>
                    <a:pt x="8596" y="3086"/>
                  </a:cubicBezTo>
                  <a:lnTo>
                    <a:pt x="3355" y="74"/>
                  </a:lnTo>
                  <a:cubicBezTo>
                    <a:pt x="3282" y="25"/>
                    <a:pt x="3190" y="1"/>
                    <a:pt x="3098" y="1"/>
                  </a:cubicBezTo>
                  <a:close/>
                </a:path>
              </a:pathLst>
            </a:custGeom>
            <a:solidFill>
              <a:srgbClr val="B6C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8"/>
            <p:cNvSpPr/>
            <p:nvPr/>
          </p:nvSpPr>
          <p:spPr>
            <a:xfrm>
              <a:off x="2615900" y="23313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39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8"/>
            <p:cNvSpPr/>
            <p:nvPr/>
          </p:nvSpPr>
          <p:spPr>
            <a:xfrm>
              <a:off x="2592025" y="23313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0"/>
                  </a:moveTo>
                  <a:lnTo>
                    <a:pt x="0" y="172"/>
                  </a:lnTo>
                  <a:lnTo>
                    <a:pt x="955" y="710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8"/>
            <p:cNvSpPr/>
            <p:nvPr/>
          </p:nvSpPr>
          <p:spPr>
            <a:xfrm>
              <a:off x="2592025" y="2317825"/>
              <a:ext cx="47775" cy="26950"/>
            </a:xfrm>
            <a:custGeom>
              <a:avLst/>
              <a:gdLst/>
              <a:ahLst/>
              <a:cxnLst/>
              <a:rect l="l" t="t" r="r" b="b"/>
              <a:pathLst>
                <a:path w="1911" h="1078" extrusionOk="0">
                  <a:moveTo>
                    <a:pt x="955" y="0"/>
                  </a:moveTo>
                  <a:lnTo>
                    <a:pt x="0" y="539"/>
                  </a:lnTo>
                  <a:lnTo>
                    <a:pt x="955" y="1078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8"/>
            <p:cNvSpPr/>
            <p:nvPr/>
          </p:nvSpPr>
          <p:spPr>
            <a:xfrm>
              <a:off x="2645900" y="23484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8"/>
            <p:cNvSpPr/>
            <p:nvPr/>
          </p:nvSpPr>
          <p:spPr>
            <a:xfrm>
              <a:off x="2622025" y="2349050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25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8"/>
            <p:cNvSpPr/>
            <p:nvPr/>
          </p:nvSpPr>
          <p:spPr>
            <a:xfrm>
              <a:off x="2622625" y="2334975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31" y="0"/>
                  </a:moveTo>
                  <a:lnTo>
                    <a:pt x="1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68"/>
            <p:cNvSpPr/>
            <p:nvPr/>
          </p:nvSpPr>
          <p:spPr>
            <a:xfrm>
              <a:off x="2675900" y="23661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5" y="1"/>
                  </a:moveTo>
                  <a:lnTo>
                    <a:pt x="0" y="540"/>
                  </a:lnTo>
                  <a:lnTo>
                    <a:pt x="0" y="687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68"/>
            <p:cNvSpPr/>
            <p:nvPr/>
          </p:nvSpPr>
          <p:spPr>
            <a:xfrm>
              <a:off x="2652625" y="236617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31" y="687"/>
                  </a:lnTo>
                  <a:lnTo>
                    <a:pt x="931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8"/>
            <p:cNvSpPr/>
            <p:nvPr/>
          </p:nvSpPr>
          <p:spPr>
            <a:xfrm>
              <a:off x="2652625" y="235210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31" y="1103"/>
                  </a:lnTo>
                  <a:lnTo>
                    <a:pt x="1886" y="564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8"/>
            <p:cNvSpPr/>
            <p:nvPr/>
          </p:nvSpPr>
          <p:spPr>
            <a:xfrm>
              <a:off x="2705875" y="23833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68"/>
            <p:cNvSpPr/>
            <p:nvPr/>
          </p:nvSpPr>
          <p:spPr>
            <a:xfrm>
              <a:off x="2682625" y="238332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0" y="1"/>
                  </a:moveTo>
                  <a:lnTo>
                    <a:pt x="0" y="172"/>
                  </a:lnTo>
                  <a:lnTo>
                    <a:pt x="931" y="711"/>
                  </a:lnTo>
                  <a:lnTo>
                    <a:pt x="931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8"/>
            <p:cNvSpPr/>
            <p:nvPr/>
          </p:nvSpPr>
          <p:spPr>
            <a:xfrm>
              <a:off x="2682625" y="23698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40"/>
                  </a:lnTo>
                  <a:lnTo>
                    <a:pt x="931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68"/>
            <p:cNvSpPr/>
            <p:nvPr/>
          </p:nvSpPr>
          <p:spPr>
            <a:xfrm>
              <a:off x="2735875" y="24004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0"/>
                  </a:lnTo>
                  <a:lnTo>
                    <a:pt x="956" y="172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68"/>
            <p:cNvSpPr/>
            <p:nvPr/>
          </p:nvSpPr>
          <p:spPr>
            <a:xfrm>
              <a:off x="2712625" y="240107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31" y="686"/>
                  </a:lnTo>
                  <a:lnTo>
                    <a:pt x="931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68"/>
            <p:cNvSpPr/>
            <p:nvPr/>
          </p:nvSpPr>
          <p:spPr>
            <a:xfrm>
              <a:off x="2712625" y="23870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31" y="1103"/>
                  </a:lnTo>
                  <a:lnTo>
                    <a:pt x="1886" y="53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68"/>
            <p:cNvSpPr/>
            <p:nvPr/>
          </p:nvSpPr>
          <p:spPr>
            <a:xfrm>
              <a:off x="2765875" y="24182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25" y="539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68"/>
            <p:cNvSpPr/>
            <p:nvPr/>
          </p:nvSpPr>
          <p:spPr>
            <a:xfrm>
              <a:off x="2742625" y="24182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0"/>
                  </a:moveTo>
                  <a:lnTo>
                    <a:pt x="0" y="147"/>
                  </a:lnTo>
                  <a:lnTo>
                    <a:pt x="931" y="711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68"/>
            <p:cNvSpPr/>
            <p:nvPr/>
          </p:nvSpPr>
          <p:spPr>
            <a:xfrm>
              <a:off x="2742625" y="2404750"/>
              <a:ext cx="47150" cy="26975"/>
            </a:xfrm>
            <a:custGeom>
              <a:avLst/>
              <a:gdLst/>
              <a:ahLst/>
              <a:cxnLst/>
              <a:rect l="l" t="t" r="r" b="b"/>
              <a:pathLst>
                <a:path w="1886" h="1079" extrusionOk="0">
                  <a:moveTo>
                    <a:pt x="955" y="1"/>
                  </a:moveTo>
                  <a:lnTo>
                    <a:pt x="0" y="539"/>
                  </a:lnTo>
                  <a:lnTo>
                    <a:pt x="955" y="1078"/>
                  </a:lnTo>
                  <a:lnTo>
                    <a:pt x="1886" y="53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68"/>
            <p:cNvSpPr/>
            <p:nvPr/>
          </p:nvSpPr>
          <p:spPr>
            <a:xfrm>
              <a:off x="2796500" y="24353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68"/>
            <p:cNvSpPr/>
            <p:nvPr/>
          </p:nvSpPr>
          <p:spPr>
            <a:xfrm>
              <a:off x="2772625" y="24359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68"/>
            <p:cNvSpPr/>
            <p:nvPr/>
          </p:nvSpPr>
          <p:spPr>
            <a:xfrm>
              <a:off x="2772625" y="242190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0"/>
                  </a:moveTo>
                  <a:lnTo>
                    <a:pt x="0" y="564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68"/>
            <p:cNvSpPr/>
            <p:nvPr/>
          </p:nvSpPr>
          <p:spPr>
            <a:xfrm>
              <a:off x="2826500" y="24525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72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68"/>
            <p:cNvSpPr/>
            <p:nvPr/>
          </p:nvSpPr>
          <p:spPr>
            <a:xfrm>
              <a:off x="2802625" y="245312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68"/>
            <p:cNvSpPr/>
            <p:nvPr/>
          </p:nvSpPr>
          <p:spPr>
            <a:xfrm>
              <a:off x="2802625" y="2439050"/>
              <a:ext cx="47775" cy="27550"/>
            </a:xfrm>
            <a:custGeom>
              <a:avLst/>
              <a:gdLst/>
              <a:ahLst/>
              <a:cxnLst/>
              <a:rect l="l" t="t" r="r" b="b"/>
              <a:pathLst>
                <a:path w="1911" h="1102" extrusionOk="0">
                  <a:moveTo>
                    <a:pt x="955" y="0"/>
                  </a:moveTo>
                  <a:lnTo>
                    <a:pt x="0" y="563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68"/>
            <p:cNvSpPr/>
            <p:nvPr/>
          </p:nvSpPr>
          <p:spPr>
            <a:xfrm>
              <a:off x="2856500" y="247025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68"/>
            <p:cNvSpPr/>
            <p:nvPr/>
          </p:nvSpPr>
          <p:spPr>
            <a:xfrm>
              <a:off x="2832600" y="247025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1" y="1"/>
                  </a:moveTo>
                  <a:lnTo>
                    <a:pt x="1" y="148"/>
                  </a:lnTo>
                  <a:lnTo>
                    <a:pt x="956" y="711"/>
                  </a:lnTo>
                  <a:lnTo>
                    <a:pt x="956" y="5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68"/>
            <p:cNvSpPr/>
            <p:nvPr/>
          </p:nvSpPr>
          <p:spPr>
            <a:xfrm>
              <a:off x="2832600" y="2456800"/>
              <a:ext cx="47800" cy="27575"/>
            </a:xfrm>
            <a:custGeom>
              <a:avLst/>
              <a:gdLst/>
              <a:ahLst/>
              <a:cxnLst/>
              <a:rect l="l" t="t" r="r" b="b"/>
              <a:pathLst>
                <a:path w="1912" h="1103" extrusionOk="0">
                  <a:moveTo>
                    <a:pt x="956" y="0"/>
                  </a:moveTo>
                  <a:lnTo>
                    <a:pt x="1" y="539"/>
                  </a:lnTo>
                  <a:lnTo>
                    <a:pt x="956" y="1102"/>
                  </a:lnTo>
                  <a:lnTo>
                    <a:pt x="1911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68"/>
            <p:cNvSpPr/>
            <p:nvPr/>
          </p:nvSpPr>
          <p:spPr>
            <a:xfrm>
              <a:off x="2886475" y="24874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68"/>
            <p:cNvSpPr/>
            <p:nvPr/>
          </p:nvSpPr>
          <p:spPr>
            <a:xfrm>
              <a:off x="2863225" y="2488025"/>
              <a:ext cx="23275" cy="17150"/>
            </a:xfrm>
            <a:custGeom>
              <a:avLst/>
              <a:gdLst/>
              <a:ahLst/>
              <a:cxnLst/>
              <a:rect l="l" t="t" r="r" b="b"/>
              <a:pathLst>
                <a:path w="931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68"/>
            <p:cNvSpPr/>
            <p:nvPr/>
          </p:nvSpPr>
          <p:spPr>
            <a:xfrm>
              <a:off x="2863225" y="2473925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31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68"/>
            <p:cNvSpPr/>
            <p:nvPr/>
          </p:nvSpPr>
          <p:spPr>
            <a:xfrm>
              <a:off x="2946475" y="25223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68"/>
            <p:cNvSpPr/>
            <p:nvPr/>
          </p:nvSpPr>
          <p:spPr>
            <a:xfrm>
              <a:off x="2893225" y="2505150"/>
              <a:ext cx="53275" cy="34925"/>
            </a:xfrm>
            <a:custGeom>
              <a:avLst/>
              <a:gdLst/>
              <a:ahLst/>
              <a:cxnLst/>
              <a:rect l="l" t="t" r="r" b="b"/>
              <a:pathLst>
                <a:path w="2131" h="1397" extrusionOk="0">
                  <a:moveTo>
                    <a:pt x="0" y="1"/>
                  </a:moveTo>
                  <a:lnTo>
                    <a:pt x="0" y="148"/>
                  </a:lnTo>
                  <a:lnTo>
                    <a:pt x="2131" y="1397"/>
                  </a:lnTo>
                  <a:lnTo>
                    <a:pt x="2131" y="12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68"/>
            <p:cNvSpPr/>
            <p:nvPr/>
          </p:nvSpPr>
          <p:spPr>
            <a:xfrm>
              <a:off x="2893225" y="2491075"/>
              <a:ext cx="77150" cy="45325"/>
            </a:xfrm>
            <a:custGeom>
              <a:avLst/>
              <a:gdLst/>
              <a:ahLst/>
              <a:cxnLst/>
              <a:rect l="l" t="t" r="r" b="b"/>
              <a:pathLst>
                <a:path w="3086" h="1813" extrusionOk="0">
                  <a:moveTo>
                    <a:pt x="955" y="1"/>
                  </a:moveTo>
                  <a:lnTo>
                    <a:pt x="0" y="564"/>
                  </a:lnTo>
                  <a:lnTo>
                    <a:pt x="2131" y="1813"/>
                  </a:lnTo>
                  <a:lnTo>
                    <a:pt x="3086" y="124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68"/>
            <p:cNvSpPr/>
            <p:nvPr/>
          </p:nvSpPr>
          <p:spPr>
            <a:xfrm>
              <a:off x="2615275" y="2366175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68"/>
            <p:cNvSpPr/>
            <p:nvPr/>
          </p:nvSpPr>
          <p:spPr>
            <a:xfrm>
              <a:off x="2562025" y="2349050"/>
              <a:ext cx="53275" cy="34925"/>
            </a:xfrm>
            <a:custGeom>
              <a:avLst/>
              <a:gdLst/>
              <a:ahLst/>
              <a:cxnLst/>
              <a:rect l="l" t="t" r="r" b="b"/>
              <a:pathLst>
                <a:path w="2131" h="1397" extrusionOk="0">
                  <a:moveTo>
                    <a:pt x="0" y="0"/>
                  </a:moveTo>
                  <a:lnTo>
                    <a:pt x="0" y="147"/>
                  </a:lnTo>
                  <a:lnTo>
                    <a:pt x="2131" y="1396"/>
                  </a:lnTo>
                  <a:lnTo>
                    <a:pt x="2131" y="1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68"/>
            <p:cNvSpPr/>
            <p:nvPr/>
          </p:nvSpPr>
          <p:spPr>
            <a:xfrm>
              <a:off x="2562025" y="2335575"/>
              <a:ext cx="77150" cy="44725"/>
            </a:xfrm>
            <a:custGeom>
              <a:avLst/>
              <a:gdLst/>
              <a:ahLst/>
              <a:cxnLst/>
              <a:rect l="l" t="t" r="r" b="b"/>
              <a:pathLst>
                <a:path w="3086" h="1789" extrusionOk="0">
                  <a:moveTo>
                    <a:pt x="955" y="1"/>
                  </a:moveTo>
                  <a:lnTo>
                    <a:pt x="0" y="539"/>
                  </a:lnTo>
                  <a:lnTo>
                    <a:pt x="2131" y="1788"/>
                  </a:lnTo>
                  <a:lnTo>
                    <a:pt x="3086" y="1225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68"/>
            <p:cNvSpPr/>
            <p:nvPr/>
          </p:nvSpPr>
          <p:spPr>
            <a:xfrm>
              <a:off x="2645900" y="238332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931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31" y="172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68"/>
            <p:cNvSpPr/>
            <p:nvPr/>
          </p:nvSpPr>
          <p:spPr>
            <a:xfrm>
              <a:off x="2622025" y="2383950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68"/>
            <p:cNvSpPr/>
            <p:nvPr/>
          </p:nvSpPr>
          <p:spPr>
            <a:xfrm>
              <a:off x="2622025" y="23698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55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68"/>
            <p:cNvSpPr/>
            <p:nvPr/>
          </p:nvSpPr>
          <p:spPr>
            <a:xfrm>
              <a:off x="2675900" y="24010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40"/>
                  </a:lnTo>
                  <a:lnTo>
                    <a:pt x="0" y="711"/>
                  </a:lnTo>
                  <a:lnTo>
                    <a:pt x="931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68"/>
            <p:cNvSpPr/>
            <p:nvPr/>
          </p:nvSpPr>
          <p:spPr>
            <a:xfrm>
              <a:off x="2652025" y="24010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1"/>
                  </a:moveTo>
                  <a:lnTo>
                    <a:pt x="0" y="148"/>
                  </a:lnTo>
                  <a:lnTo>
                    <a:pt x="955" y="711"/>
                  </a:lnTo>
                  <a:lnTo>
                    <a:pt x="955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68"/>
            <p:cNvSpPr/>
            <p:nvPr/>
          </p:nvSpPr>
          <p:spPr>
            <a:xfrm>
              <a:off x="2652025" y="2387625"/>
              <a:ext cx="47775" cy="26950"/>
            </a:xfrm>
            <a:custGeom>
              <a:avLst/>
              <a:gdLst/>
              <a:ahLst/>
              <a:cxnLst/>
              <a:rect l="l" t="t" r="r" b="b"/>
              <a:pathLst>
                <a:path w="1911" h="1078" extrusionOk="0">
                  <a:moveTo>
                    <a:pt x="955" y="0"/>
                  </a:moveTo>
                  <a:lnTo>
                    <a:pt x="0" y="539"/>
                  </a:lnTo>
                  <a:lnTo>
                    <a:pt x="955" y="1078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68"/>
            <p:cNvSpPr/>
            <p:nvPr/>
          </p:nvSpPr>
          <p:spPr>
            <a:xfrm>
              <a:off x="2705875" y="24182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68"/>
            <p:cNvSpPr/>
            <p:nvPr/>
          </p:nvSpPr>
          <p:spPr>
            <a:xfrm>
              <a:off x="2682000" y="24188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56" y="687"/>
                  </a:lnTo>
                  <a:lnTo>
                    <a:pt x="956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68"/>
            <p:cNvSpPr/>
            <p:nvPr/>
          </p:nvSpPr>
          <p:spPr>
            <a:xfrm>
              <a:off x="2682000" y="240475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911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68"/>
            <p:cNvSpPr/>
            <p:nvPr/>
          </p:nvSpPr>
          <p:spPr>
            <a:xfrm>
              <a:off x="2735875" y="24359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1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68"/>
            <p:cNvSpPr/>
            <p:nvPr/>
          </p:nvSpPr>
          <p:spPr>
            <a:xfrm>
              <a:off x="2712625" y="243597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68"/>
            <p:cNvSpPr/>
            <p:nvPr/>
          </p:nvSpPr>
          <p:spPr>
            <a:xfrm>
              <a:off x="2712625" y="24219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31" y="0"/>
                  </a:moveTo>
                  <a:lnTo>
                    <a:pt x="0" y="564"/>
                  </a:lnTo>
                  <a:lnTo>
                    <a:pt x="931" y="1102"/>
                  </a:lnTo>
                  <a:lnTo>
                    <a:pt x="1886" y="564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68"/>
            <p:cNvSpPr/>
            <p:nvPr/>
          </p:nvSpPr>
          <p:spPr>
            <a:xfrm>
              <a:off x="2765875" y="24531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3"/>
                  </a:lnTo>
                  <a:lnTo>
                    <a:pt x="1" y="710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68"/>
            <p:cNvSpPr/>
            <p:nvPr/>
          </p:nvSpPr>
          <p:spPr>
            <a:xfrm>
              <a:off x="2742625" y="245312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0" y="0"/>
                  </a:moveTo>
                  <a:lnTo>
                    <a:pt x="0" y="172"/>
                  </a:lnTo>
                  <a:lnTo>
                    <a:pt x="931" y="710"/>
                  </a:lnTo>
                  <a:lnTo>
                    <a:pt x="931" y="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68"/>
            <p:cNvSpPr/>
            <p:nvPr/>
          </p:nvSpPr>
          <p:spPr>
            <a:xfrm>
              <a:off x="2742625" y="24396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39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68"/>
            <p:cNvSpPr/>
            <p:nvPr/>
          </p:nvSpPr>
          <p:spPr>
            <a:xfrm>
              <a:off x="2795875" y="247025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8"/>
            <p:cNvSpPr/>
            <p:nvPr/>
          </p:nvSpPr>
          <p:spPr>
            <a:xfrm>
              <a:off x="2772625" y="247087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68"/>
            <p:cNvSpPr/>
            <p:nvPr/>
          </p:nvSpPr>
          <p:spPr>
            <a:xfrm>
              <a:off x="2772625" y="24568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0"/>
                  </a:moveTo>
                  <a:lnTo>
                    <a:pt x="0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68"/>
            <p:cNvSpPr/>
            <p:nvPr/>
          </p:nvSpPr>
          <p:spPr>
            <a:xfrm>
              <a:off x="2825875" y="248802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956" y="0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68"/>
            <p:cNvSpPr/>
            <p:nvPr/>
          </p:nvSpPr>
          <p:spPr>
            <a:xfrm>
              <a:off x="2802625" y="2488025"/>
              <a:ext cx="23275" cy="17150"/>
            </a:xfrm>
            <a:custGeom>
              <a:avLst/>
              <a:gdLst/>
              <a:ahLst/>
              <a:cxnLst/>
              <a:rect l="l" t="t" r="r" b="b"/>
              <a:pathLst>
                <a:path w="931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68"/>
            <p:cNvSpPr/>
            <p:nvPr/>
          </p:nvSpPr>
          <p:spPr>
            <a:xfrm>
              <a:off x="2802625" y="2474550"/>
              <a:ext cx="47150" cy="26950"/>
            </a:xfrm>
            <a:custGeom>
              <a:avLst/>
              <a:gdLst/>
              <a:ahLst/>
              <a:cxnLst/>
              <a:rect l="l" t="t" r="r" b="b"/>
              <a:pathLst>
                <a:path w="1886" h="1078" extrusionOk="0">
                  <a:moveTo>
                    <a:pt x="955" y="0"/>
                  </a:moveTo>
                  <a:lnTo>
                    <a:pt x="0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68"/>
            <p:cNvSpPr/>
            <p:nvPr/>
          </p:nvSpPr>
          <p:spPr>
            <a:xfrm>
              <a:off x="2855875" y="25051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68"/>
            <p:cNvSpPr/>
            <p:nvPr/>
          </p:nvSpPr>
          <p:spPr>
            <a:xfrm>
              <a:off x="2832600" y="2505775"/>
              <a:ext cx="23300" cy="17150"/>
            </a:xfrm>
            <a:custGeom>
              <a:avLst/>
              <a:gdLst/>
              <a:ahLst/>
              <a:cxnLst/>
              <a:rect l="l" t="t" r="r" b="b"/>
              <a:pathLst>
                <a:path w="932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32" y="686"/>
                  </a:lnTo>
                  <a:lnTo>
                    <a:pt x="932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68"/>
            <p:cNvSpPr/>
            <p:nvPr/>
          </p:nvSpPr>
          <p:spPr>
            <a:xfrm>
              <a:off x="2832600" y="2491700"/>
              <a:ext cx="47175" cy="27550"/>
            </a:xfrm>
            <a:custGeom>
              <a:avLst/>
              <a:gdLst/>
              <a:ahLst/>
              <a:cxnLst/>
              <a:rect l="l" t="t" r="r" b="b"/>
              <a:pathLst>
                <a:path w="1887" h="1102" extrusionOk="0">
                  <a:moveTo>
                    <a:pt x="956" y="0"/>
                  </a:moveTo>
                  <a:lnTo>
                    <a:pt x="1" y="563"/>
                  </a:lnTo>
                  <a:lnTo>
                    <a:pt x="932" y="1102"/>
                  </a:lnTo>
                  <a:lnTo>
                    <a:pt x="1887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68"/>
            <p:cNvSpPr/>
            <p:nvPr/>
          </p:nvSpPr>
          <p:spPr>
            <a:xfrm>
              <a:off x="2886475" y="2522300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931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31" y="172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68"/>
            <p:cNvSpPr/>
            <p:nvPr/>
          </p:nvSpPr>
          <p:spPr>
            <a:xfrm>
              <a:off x="2862600" y="252290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56" y="687"/>
                  </a:lnTo>
                  <a:lnTo>
                    <a:pt x="956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68"/>
            <p:cNvSpPr/>
            <p:nvPr/>
          </p:nvSpPr>
          <p:spPr>
            <a:xfrm>
              <a:off x="2862600" y="2508825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886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68"/>
            <p:cNvSpPr/>
            <p:nvPr/>
          </p:nvSpPr>
          <p:spPr>
            <a:xfrm>
              <a:off x="2916475" y="25400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39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68"/>
            <p:cNvSpPr/>
            <p:nvPr/>
          </p:nvSpPr>
          <p:spPr>
            <a:xfrm>
              <a:off x="2892600" y="25400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1" y="1"/>
                  </a:moveTo>
                  <a:lnTo>
                    <a:pt x="1" y="147"/>
                  </a:lnTo>
                  <a:lnTo>
                    <a:pt x="956" y="711"/>
                  </a:lnTo>
                  <a:lnTo>
                    <a:pt x="956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68"/>
            <p:cNvSpPr/>
            <p:nvPr/>
          </p:nvSpPr>
          <p:spPr>
            <a:xfrm>
              <a:off x="2892600" y="2526575"/>
              <a:ext cx="47775" cy="26975"/>
            </a:xfrm>
            <a:custGeom>
              <a:avLst/>
              <a:gdLst/>
              <a:ahLst/>
              <a:cxnLst/>
              <a:rect l="l" t="t" r="r" b="b"/>
              <a:pathLst>
                <a:path w="1911" h="1079" extrusionOk="0">
                  <a:moveTo>
                    <a:pt x="956" y="1"/>
                  </a:moveTo>
                  <a:lnTo>
                    <a:pt x="1" y="540"/>
                  </a:lnTo>
                  <a:lnTo>
                    <a:pt x="956" y="1078"/>
                  </a:lnTo>
                  <a:lnTo>
                    <a:pt x="1911" y="540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68"/>
            <p:cNvSpPr/>
            <p:nvPr/>
          </p:nvSpPr>
          <p:spPr>
            <a:xfrm>
              <a:off x="2585275" y="23839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3"/>
                  </a:lnTo>
                  <a:lnTo>
                    <a:pt x="1" y="710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68"/>
            <p:cNvSpPr/>
            <p:nvPr/>
          </p:nvSpPr>
          <p:spPr>
            <a:xfrm>
              <a:off x="2531400" y="2366800"/>
              <a:ext cx="53900" cy="34925"/>
            </a:xfrm>
            <a:custGeom>
              <a:avLst/>
              <a:gdLst/>
              <a:ahLst/>
              <a:cxnLst/>
              <a:rect l="l" t="t" r="r" b="b"/>
              <a:pathLst>
                <a:path w="2156" h="1397" extrusionOk="0">
                  <a:moveTo>
                    <a:pt x="1" y="0"/>
                  </a:moveTo>
                  <a:lnTo>
                    <a:pt x="1" y="147"/>
                  </a:lnTo>
                  <a:lnTo>
                    <a:pt x="2156" y="1396"/>
                  </a:lnTo>
                  <a:lnTo>
                    <a:pt x="2156" y="12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68"/>
            <p:cNvSpPr/>
            <p:nvPr/>
          </p:nvSpPr>
          <p:spPr>
            <a:xfrm>
              <a:off x="2531400" y="2352725"/>
              <a:ext cx="77775" cy="45325"/>
            </a:xfrm>
            <a:custGeom>
              <a:avLst/>
              <a:gdLst/>
              <a:ahLst/>
              <a:cxnLst/>
              <a:rect l="l" t="t" r="r" b="b"/>
              <a:pathLst>
                <a:path w="3111" h="1813" extrusionOk="0">
                  <a:moveTo>
                    <a:pt x="956" y="0"/>
                  </a:moveTo>
                  <a:lnTo>
                    <a:pt x="1" y="563"/>
                  </a:lnTo>
                  <a:lnTo>
                    <a:pt x="2156" y="1812"/>
                  </a:lnTo>
                  <a:lnTo>
                    <a:pt x="3111" y="124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68"/>
            <p:cNvSpPr/>
            <p:nvPr/>
          </p:nvSpPr>
          <p:spPr>
            <a:xfrm>
              <a:off x="2615275" y="24010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68"/>
            <p:cNvSpPr/>
            <p:nvPr/>
          </p:nvSpPr>
          <p:spPr>
            <a:xfrm>
              <a:off x="2592025" y="2401700"/>
              <a:ext cx="23275" cy="17150"/>
            </a:xfrm>
            <a:custGeom>
              <a:avLst/>
              <a:gdLst/>
              <a:ahLst/>
              <a:cxnLst/>
              <a:rect l="l" t="t" r="r" b="b"/>
              <a:pathLst>
                <a:path w="931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68"/>
            <p:cNvSpPr/>
            <p:nvPr/>
          </p:nvSpPr>
          <p:spPr>
            <a:xfrm>
              <a:off x="2592025" y="2387625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31" y="0"/>
                  </a:moveTo>
                  <a:lnTo>
                    <a:pt x="0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68"/>
            <p:cNvSpPr/>
            <p:nvPr/>
          </p:nvSpPr>
          <p:spPr>
            <a:xfrm>
              <a:off x="2645275" y="24188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1"/>
                  </a:moveTo>
                  <a:lnTo>
                    <a:pt x="1" y="540"/>
                  </a:lnTo>
                  <a:lnTo>
                    <a:pt x="1" y="687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68"/>
            <p:cNvSpPr/>
            <p:nvPr/>
          </p:nvSpPr>
          <p:spPr>
            <a:xfrm>
              <a:off x="2622025" y="2418825"/>
              <a:ext cx="23275" cy="17175"/>
            </a:xfrm>
            <a:custGeom>
              <a:avLst/>
              <a:gdLst/>
              <a:ahLst/>
              <a:cxnLst/>
              <a:rect l="l" t="t" r="r" b="b"/>
              <a:pathLst>
                <a:path w="931" h="687" extrusionOk="0">
                  <a:moveTo>
                    <a:pt x="0" y="1"/>
                  </a:moveTo>
                  <a:lnTo>
                    <a:pt x="0" y="148"/>
                  </a:lnTo>
                  <a:lnTo>
                    <a:pt x="931" y="687"/>
                  </a:lnTo>
                  <a:lnTo>
                    <a:pt x="931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68"/>
            <p:cNvSpPr/>
            <p:nvPr/>
          </p:nvSpPr>
          <p:spPr>
            <a:xfrm>
              <a:off x="2622025" y="240475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31" y="1103"/>
                  </a:lnTo>
                  <a:lnTo>
                    <a:pt x="1886" y="564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68"/>
            <p:cNvSpPr/>
            <p:nvPr/>
          </p:nvSpPr>
          <p:spPr>
            <a:xfrm>
              <a:off x="2675275" y="24359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1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68"/>
            <p:cNvSpPr/>
            <p:nvPr/>
          </p:nvSpPr>
          <p:spPr>
            <a:xfrm>
              <a:off x="2652025" y="2435975"/>
              <a:ext cx="23275" cy="17775"/>
            </a:xfrm>
            <a:custGeom>
              <a:avLst/>
              <a:gdLst/>
              <a:ahLst/>
              <a:cxnLst/>
              <a:rect l="l" t="t" r="r" b="b"/>
              <a:pathLst>
                <a:path w="931" h="711" extrusionOk="0">
                  <a:moveTo>
                    <a:pt x="0" y="1"/>
                  </a:moveTo>
                  <a:lnTo>
                    <a:pt x="0" y="172"/>
                  </a:lnTo>
                  <a:lnTo>
                    <a:pt x="931" y="711"/>
                  </a:lnTo>
                  <a:lnTo>
                    <a:pt x="931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68"/>
            <p:cNvSpPr/>
            <p:nvPr/>
          </p:nvSpPr>
          <p:spPr>
            <a:xfrm>
              <a:off x="2652025" y="2422500"/>
              <a:ext cx="47150" cy="27575"/>
            </a:xfrm>
            <a:custGeom>
              <a:avLst/>
              <a:gdLst/>
              <a:ahLst/>
              <a:cxnLst/>
              <a:rect l="l" t="t" r="r" b="b"/>
              <a:pathLst>
                <a:path w="1886" h="1103" extrusionOk="0">
                  <a:moveTo>
                    <a:pt x="955" y="1"/>
                  </a:moveTo>
                  <a:lnTo>
                    <a:pt x="0" y="540"/>
                  </a:lnTo>
                  <a:lnTo>
                    <a:pt x="931" y="1103"/>
                  </a:lnTo>
                  <a:lnTo>
                    <a:pt x="1886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68"/>
            <p:cNvSpPr/>
            <p:nvPr/>
          </p:nvSpPr>
          <p:spPr>
            <a:xfrm>
              <a:off x="2705275" y="24531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6" y="172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68"/>
            <p:cNvSpPr/>
            <p:nvPr/>
          </p:nvSpPr>
          <p:spPr>
            <a:xfrm>
              <a:off x="2682000" y="245372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68"/>
            <p:cNvSpPr/>
            <p:nvPr/>
          </p:nvSpPr>
          <p:spPr>
            <a:xfrm>
              <a:off x="2682000" y="24396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31" y="1102"/>
                  </a:lnTo>
                  <a:lnTo>
                    <a:pt x="1887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68"/>
            <p:cNvSpPr/>
            <p:nvPr/>
          </p:nvSpPr>
          <p:spPr>
            <a:xfrm>
              <a:off x="2735275" y="24708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39"/>
                  </a:lnTo>
                  <a:lnTo>
                    <a:pt x="0" y="711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68"/>
            <p:cNvSpPr/>
            <p:nvPr/>
          </p:nvSpPr>
          <p:spPr>
            <a:xfrm>
              <a:off x="2712000" y="247087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1" y="0"/>
                  </a:moveTo>
                  <a:lnTo>
                    <a:pt x="1" y="147"/>
                  </a:lnTo>
                  <a:lnTo>
                    <a:pt x="931" y="711"/>
                  </a:lnTo>
                  <a:lnTo>
                    <a:pt x="931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68"/>
            <p:cNvSpPr/>
            <p:nvPr/>
          </p:nvSpPr>
          <p:spPr>
            <a:xfrm>
              <a:off x="2712000" y="2457400"/>
              <a:ext cx="47175" cy="26975"/>
            </a:xfrm>
            <a:custGeom>
              <a:avLst/>
              <a:gdLst/>
              <a:ahLst/>
              <a:cxnLst/>
              <a:rect l="l" t="t" r="r" b="b"/>
              <a:pathLst>
                <a:path w="1887" h="1079" extrusionOk="0">
                  <a:moveTo>
                    <a:pt x="956" y="1"/>
                  </a:moveTo>
                  <a:lnTo>
                    <a:pt x="1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8"/>
            <p:cNvSpPr/>
            <p:nvPr/>
          </p:nvSpPr>
          <p:spPr>
            <a:xfrm>
              <a:off x="2765875" y="248802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931" y="0"/>
                  </a:moveTo>
                  <a:lnTo>
                    <a:pt x="1" y="563"/>
                  </a:lnTo>
                  <a:lnTo>
                    <a:pt x="1" y="710"/>
                  </a:lnTo>
                  <a:lnTo>
                    <a:pt x="931" y="147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68"/>
            <p:cNvSpPr/>
            <p:nvPr/>
          </p:nvSpPr>
          <p:spPr>
            <a:xfrm>
              <a:off x="2742000" y="24886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7"/>
                  </a:lnTo>
                  <a:lnTo>
                    <a:pt x="956" y="686"/>
                  </a:lnTo>
                  <a:lnTo>
                    <a:pt x="956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68"/>
            <p:cNvSpPr/>
            <p:nvPr/>
          </p:nvSpPr>
          <p:spPr>
            <a:xfrm>
              <a:off x="2742000" y="24745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0"/>
                  </a:moveTo>
                  <a:lnTo>
                    <a:pt x="1" y="564"/>
                  </a:lnTo>
                  <a:lnTo>
                    <a:pt x="956" y="1102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68"/>
            <p:cNvSpPr/>
            <p:nvPr/>
          </p:nvSpPr>
          <p:spPr>
            <a:xfrm>
              <a:off x="2795875" y="250577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956" y="0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68"/>
            <p:cNvSpPr/>
            <p:nvPr/>
          </p:nvSpPr>
          <p:spPr>
            <a:xfrm>
              <a:off x="2772000" y="250577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56" y="686"/>
                  </a:lnTo>
                  <a:lnTo>
                    <a:pt x="956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68"/>
            <p:cNvSpPr/>
            <p:nvPr/>
          </p:nvSpPr>
          <p:spPr>
            <a:xfrm>
              <a:off x="2772000" y="2491700"/>
              <a:ext cx="47775" cy="27550"/>
            </a:xfrm>
            <a:custGeom>
              <a:avLst/>
              <a:gdLst/>
              <a:ahLst/>
              <a:cxnLst/>
              <a:rect l="l" t="t" r="r" b="b"/>
              <a:pathLst>
                <a:path w="1911" h="1102" extrusionOk="0">
                  <a:moveTo>
                    <a:pt x="956" y="0"/>
                  </a:moveTo>
                  <a:lnTo>
                    <a:pt x="1" y="563"/>
                  </a:lnTo>
                  <a:lnTo>
                    <a:pt x="956" y="1102"/>
                  </a:lnTo>
                  <a:lnTo>
                    <a:pt x="1911" y="56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68"/>
            <p:cNvSpPr/>
            <p:nvPr/>
          </p:nvSpPr>
          <p:spPr>
            <a:xfrm>
              <a:off x="2825875" y="252290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6" y="1"/>
                  </a:moveTo>
                  <a:lnTo>
                    <a:pt x="1" y="540"/>
                  </a:lnTo>
                  <a:lnTo>
                    <a:pt x="1" y="711"/>
                  </a:lnTo>
                  <a:lnTo>
                    <a:pt x="956" y="148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68"/>
            <p:cNvSpPr/>
            <p:nvPr/>
          </p:nvSpPr>
          <p:spPr>
            <a:xfrm>
              <a:off x="2802625" y="2522900"/>
              <a:ext cx="23275" cy="17800"/>
            </a:xfrm>
            <a:custGeom>
              <a:avLst/>
              <a:gdLst/>
              <a:ahLst/>
              <a:cxnLst/>
              <a:rect l="l" t="t" r="r" b="b"/>
              <a:pathLst>
                <a:path w="931" h="712" extrusionOk="0">
                  <a:moveTo>
                    <a:pt x="0" y="1"/>
                  </a:moveTo>
                  <a:lnTo>
                    <a:pt x="0" y="148"/>
                  </a:lnTo>
                  <a:lnTo>
                    <a:pt x="931" y="711"/>
                  </a:lnTo>
                  <a:lnTo>
                    <a:pt x="931" y="5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8"/>
            <p:cNvSpPr/>
            <p:nvPr/>
          </p:nvSpPr>
          <p:spPr>
            <a:xfrm>
              <a:off x="2802625" y="2509450"/>
              <a:ext cx="47150" cy="26950"/>
            </a:xfrm>
            <a:custGeom>
              <a:avLst/>
              <a:gdLst/>
              <a:ahLst/>
              <a:cxnLst/>
              <a:rect l="l" t="t" r="r" b="b"/>
              <a:pathLst>
                <a:path w="1886" h="1078" extrusionOk="0">
                  <a:moveTo>
                    <a:pt x="931" y="0"/>
                  </a:moveTo>
                  <a:lnTo>
                    <a:pt x="0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8"/>
            <p:cNvSpPr/>
            <p:nvPr/>
          </p:nvSpPr>
          <p:spPr>
            <a:xfrm>
              <a:off x="2885875" y="255780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5" y="1"/>
                  </a:moveTo>
                  <a:lnTo>
                    <a:pt x="0" y="539"/>
                  </a:lnTo>
                  <a:lnTo>
                    <a:pt x="0" y="686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68"/>
            <p:cNvSpPr/>
            <p:nvPr/>
          </p:nvSpPr>
          <p:spPr>
            <a:xfrm>
              <a:off x="2832600" y="2540675"/>
              <a:ext cx="53300" cy="34300"/>
            </a:xfrm>
            <a:custGeom>
              <a:avLst/>
              <a:gdLst/>
              <a:ahLst/>
              <a:cxnLst/>
              <a:rect l="l" t="t" r="r" b="b"/>
              <a:pathLst>
                <a:path w="2132" h="1372" extrusionOk="0">
                  <a:moveTo>
                    <a:pt x="1" y="0"/>
                  </a:moveTo>
                  <a:lnTo>
                    <a:pt x="1" y="147"/>
                  </a:lnTo>
                  <a:lnTo>
                    <a:pt x="2131" y="1371"/>
                  </a:lnTo>
                  <a:lnTo>
                    <a:pt x="2131" y="12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68"/>
            <p:cNvSpPr/>
            <p:nvPr/>
          </p:nvSpPr>
          <p:spPr>
            <a:xfrm>
              <a:off x="2832600" y="2526575"/>
              <a:ext cx="77175" cy="44725"/>
            </a:xfrm>
            <a:custGeom>
              <a:avLst/>
              <a:gdLst/>
              <a:ahLst/>
              <a:cxnLst/>
              <a:rect l="l" t="t" r="r" b="b"/>
              <a:pathLst>
                <a:path w="3087" h="1789" extrusionOk="0">
                  <a:moveTo>
                    <a:pt x="956" y="1"/>
                  </a:moveTo>
                  <a:lnTo>
                    <a:pt x="1" y="564"/>
                  </a:lnTo>
                  <a:lnTo>
                    <a:pt x="2131" y="1788"/>
                  </a:lnTo>
                  <a:lnTo>
                    <a:pt x="3086" y="1250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8"/>
            <p:cNvSpPr/>
            <p:nvPr/>
          </p:nvSpPr>
          <p:spPr>
            <a:xfrm>
              <a:off x="2584675" y="2418825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8"/>
            <p:cNvSpPr/>
            <p:nvPr/>
          </p:nvSpPr>
          <p:spPr>
            <a:xfrm>
              <a:off x="2501400" y="2384550"/>
              <a:ext cx="83300" cy="52075"/>
            </a:xfrm>
            <a:custGeom>
              <a:avLst/>
              <a:gdLst/>
              <a:ahLst/>
              <a:cxnLst/>
              <a:rect l="l" t="t" r="r" b="b"/>
              <a:pathLst>
                <a:path w="3332" h="2083" extrusionOk="0">
                  <a:moveTo>
                    <a:pt x="1" y="1"/>
                  </a:moveTo>
                  <a:lnTo>
                    <a:pt x="1" y="148"/>
                  </a:lnTo>
                  <a:lnTo>
                    <a:pt x="3331" y="2082"/>
                  </a:lnTo>
                  <a:lnTo>
                    <a:pt x="3331" y="19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68"/>
            <p:cNvSpPr/>
            <p:nvPr/>
          </p:nvSpPr>
          <p:spPr>
            <a:xfrm>
              <a:off x="2501400" y="2370475"/>
              <a:ext cx="107175" cy="62475"/>
            </a:xfrm>
            <a:custGeom>
              <a:avLst/>
              <a:gdLst/>
              <a:ahLst/>
              <a:cxnLst/>
              <a:rect l="l" t="t" r="r" b="b"/>
              <a:pathLst>
                <a:path w="4287" h="2499" extrusionOk="0">
                  <a:moveTo>
                    <a:pt x="956" y="0"/>
                  </a:moveTo>
                  <a:lnTo>
                    <a:pt x="1" y="564"/>
                  </a:lnTo>
                  <a:lnTo>
                    <a:pt x="3331" y="2498"/>
                  </a:lnTo>
                  <a:lnTo>
                    <a:pt x="4286" y="1935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68"/>
            <p:cNvSpPr/>
            <p:nvPr/>
          </p:nvSpPr>
          <p:spPr>
            <a:xfrm>
              <a:off x="2614675" y="24359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25" y="564"/>
                  </a:lnTo>
                  <a:lnTo>
                    <a:pt x="0" y="711"/>
                  </a:lnTo>
                  <a:lnTo>
                    <a:pt x="0" y="711"/>
                  </a:lnTo>
                  <a:lnTo>
                    <a:pt x="955" y="172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68"/>
            <p:cNvSpPr/>
            <p:nvPr/>
          </p:nvSpPr>
          <p:spPr>
            <a:xfrm>
              <a:off x="2591400" y="2436600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56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68"/>
            <p:cNvSpPr/>
            <p:nvPr/>
          </p:nvSpPr>
          <p:spPr>
            <a:xfrm>
              <a:off x="2591400" y="242250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886" y="540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8"/>
            <p:cNvSpPr/>
            <p:nvPr/>
          </p:nvSpPr>
          <p:spPr>
            <a:xfrm>
              <a:off x="2645275" y="245372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931" y="1"/>
                  </a:moveTo>
                  <a:lnTo>
                    <a:pt x="1" y="539"/>
                  </a:lnTo>
                  <a:lnTo>
                    <a:pt x="1" y="711"/>
                  </a:lnTo>
                  <a:lnTo>
                    <a:pt x="931" y="148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8"/>
            <p:cNvSpPr/>
            <p:nvPr/>
          </p:nvSpPr>
          <p:spPr>
            <a:xfrm>
              <a:off x="2621400" y="245372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1" y="1"/>
                  </a:moveTo>
                  <a:lnTo>
                    <a:pt x="1" y="148"/>
                  </a:lnTo>
                  <a:lnTo>
                    <a:pt x="956" y="711"/>
                  </a:lnTo>
                  <a:lnTo>
                    <a:pt x="956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68"/>
            <p:cNvSpPr/>
            <p:nvPr/>
          </p:nvSpPr>
          <p:spPr>
            <a:xfrm>
              <a:off x="2621400" y="2440275"/>
              <a:ext cx="47175" cy="26950"/>
            </a:xfrm>
            <a:custGeom>
              <a:avLst/>
              <a:gdLst/>
              <a:ahLst/>
              <a:cxnLst/>
              <a:rect l="l" t="t" r="r" b="b"/>
              <a:pathLst>
                <a:path w="1887" h="1078" extrusionOk="0">
                  <a:moveTo>
                    <a:pt x="956" y="0"/>
                  </a:moveTo>
                  <a:lnTo>
                    <a:pt x="1" y="539"/>
                  </a:lnTo>
                  <a:lnTo>
                    <a:pt x="956" y="1077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8"/>
            <p:cNvSpPr/>
            <p:nvPr/>
          </p:nvSpPr>
          <p:spPr>
            <a:xfrm>
              <a:off x="2675275" y="24708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8"/>
            <p:cNvSpPr/>
            <p:nvPr/>
          </p:nvSpPr>
          <p:spPr>
            <a:xfrm>
              <a:off x="2651400" y="24714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56" y="687"/>
                  </a:lnTo>
                  <a:lnTo>
                    <a:pt x="956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8"/>
            <p:cNvSpPr/>
            <p:nvPr/>
          </p:nvSpPr>
          <p:spPr>
            <a:xfrm>
              <a:off x="2651400" y="245740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56" y="1103"/>
                  </a:lnTo>
                  <a:lnTo>
                    <a:pt x="1911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8"/>
            <p:cNvSpPr/>
            <p:nvPr/>
          </p:nvSpPr>
          <p:spPr>
            <a:xfrm>
              <a:off x="2705275" y="248862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1"/>
                  </a:moveTo>
                  <a:lnTo>
                    <a:pt x="0" y="539"/>
                  </a:lnTo>
                  <a:lnTo>
                    <a:pt x="0" y="686"/>
                  </a:lnTo>
                  <a:lnTo>
                    <a:pt x="956" y="147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8"/>
            <p:cNvSpPr/>
            <p:nvPr/>
          </p:nvSpPr>
          <p:spPr>
            <a:xfrm>
              <a:off x="2682000" y="248862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8"/>
            <p:cNvSpPr/>
            <p:nvPr/>
          </p:nvSpPr>
          <p:spPr>
            <a:xfrm>
              <a:off x="2682000" y="24745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31" y="0"/>
                  </a:moveTo>
                  <a:lnTo>
                    <a:pt x="1" y="564"/>
                  </a:lnTo>
                  <a:lnTo>
                    <a:pt x="931" y="1102"/>
                  </a:lnTo>
                  <a:lnTo>
                    <a:pt x="1887" y="564"/>
                  </a:lnTo>
                  <a:lnTo>
                    <a:pt x="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8"/>
            <p:cNvSpPr/>
            <p:nvPr/>
          </p:nvSpPr>
          <p:spPr>
            <a:xfrm>
              <a:off x="2735275" y="25057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39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8"/>
            <p:cNvSpPr/>
            <p:nvPr/>
          </p:nvSpPr>
          <p:spPr>
            <a:xfrm>
              <a:off x="2712000" y="2505775"/>
              <a:ext cx="23300" cy="17775"/>
            </a:xfrm>
            <a:custGeom>
              <a:avLst/>
              <a:gdLst/>
              <a:ahLst/>
              <a:cxnLst/>
              <a:rect l="l" t="t" r="r" b="b"/>
              <a:pathLst>
                <a:path w="932" h="711" extrusionOk="0">
                  <a:moveTo>
                    <a:pt x="1" y="0"/>
                  </a:moveTo>
                  <a:lnTo>
                    <a:pt x="1" y="172"/>
                  </a:lnTo>
                  <a:lnTo>
                    <a:pt x="931" y="710"/>
                  </a:lnTo>
                  <a:lnTo>
                    <a:pt x="931" y="5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8"/>
            <p:cNvSpPr/>
            <p:nvPr/>
          </p:nvSpPr>
          <p:spPr>
            <a:xfrm>
              <a:off x="2712000" y="2492300"/>
              <a:ext cx="47175" cy="26950"/>
            </a:xfrm>
            <a:custGeom>
              <a:avLst/>
              <a:gdLst/>
              <a:ahLst/>
              <a:cxnLst/>
              <a:rect l="l" t="t" r="r" b="b"/>
              <a:pathLst>
                <a:path w="1887" h="1078" extrusionOk="0">
                  <a:moveTo>
                    <a:pt x="956" y="0"/>
                  </a:moveTo>
                  <a:lnTo>
                    <a:pt x="1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8"/>
            <p:cNvSpPr/>
            <p:nvPr/>
          </p:nvSpPr>
          <p:spPr>
            <a:xfrm>
              <a:off x="2765275" y="2522900"/>
              <a:ext cx="23900" cy="17800"/>
            </a:xfrm>
            <a:custGeom>
              <a:avLst/>
              <a:gdLst/>
              <a:ahLst/>
              <a:cxnLst/>
              <a:rect l="l" t="t" r="r" b="b"/>
              <a:pathLst>
                <a:path w="956" h="712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8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8"/>
            <p:cNvSpPr/>
            <p:nvPr/>
          </p:nvSpPr>
          <p:spPr>
            <a:xfrm>
              <a:off x="2742000" y="2523525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0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8"/>
            <p:cNvSpPr/>
            <p:nvPr/>
          </p:nvSpPr>
          <p:spPr>
            <a:xfrm>
              <a:off x="2742000" y="2509450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0"/>
                  </a:moveTo>
                  <a:lnTo>
                    <a:pt x="1" y="563"/>
                  </a:lnTo>
                  <a:lnTo>
                    <a:pt x="931" y="1102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8"/>
            <p:cNvSpPr/>
            <p:nvPr/>
          </p:nvSpPr>
          <p:spPr>
            <a:xfrm>
              <a:off x="2795275" y="254067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955" y="0"/>
                  </a:moveTo>
                  <a:lnTo>
                    <a:pt x="0" y="539"/>
                  </a:lnTo>
                  <a:lnTo>
                    <a:pt x="0" y="686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8"/>
            <p:cNvSpPr/>
            <p:nvPr/>
          </p:nvSpPr>
          <p:spPr>
            <a:xfrm>
              <a:off x="2772000" y="2540675"/>
              <a:ext cx="23300" cy="17150"/>
            </a:xfrm>
            <a:custGeom>
              <a:avLst/>
              <a:gdLst/>
              <a:ahLst/>
              <a:cxnLst/>
              <a:rect l="l" t="t" r="r" b="b"/>
              <a:pathLst>
                <a:path w="932" h="686" extrusionOk="0">
                  <a:moveTo>
                    <a:pt x="1" y="0"/>
                  </a:moveTo>
                  <a:lnTo>
                    <a:pt x="1" y="147"/>
                  </a:lnTo>
                  <a:lnTo>
                    <a:pt x="931" y="686"/>
                  </a:lnTo>
                  <a:lnTo>
                    <a:pt x="931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8"/>
            <p:cNvSpPr/>
            <p:nvPr/>
          </p:nvSpPr>
          <p:spPr>
            <a:xfrm>
              <a:off x="2772000" y="2527200"/>
              <a:ext cx="47175" cy="26950"/>
            </a:xfrm>
            <a:custGeom>
              <a:avLst/>
              <a:gdLst/>
              <a:ahLst/>
              <a:cxnLst/>
              <a:rect l="l" t="t" r="r" b="b"/>
              <a:pathLst>
                <a:path w="1887" h="1078" extrusionOk="0">
                  <a:moveTo>
                    <a:pt x="956" y="0"/>
                  </a:moveTo>
                  <a:lnTo>
                    <a:pt x="1" y="539"/>
                  </a:lnTo>
                  <a:lnTo>
                    <a:pt x="931" y="1078"/>
                  </a:lnTo>
                  <a:lnTo>
                    <a:pt x="1886" y="53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8"/>
            <p:cNvSpPr/>
            <p:nvPr/>
          </p:nvSpPr>
          <p:spPr>
            <a:xfrm>
              <a:off x="2855875" y="257495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6" y="0"/>
                  </a:moveTo>
                  <a:lnTo>
                    <a:pt x="1" y="564"/>
                  </a:lnTo>
                  <a:lnTo>
                    <a:pt x="1" y="711"/>
                  </a:lnTo>
                  <a:lnTo>
                    <a:pt x="956" y="172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8"/>
            <p:cNvSpPr/>
            <p:nvPr/>
          </p:nvSpPr>
          <p:spPr>
            <a:xfrm>
              <a:off x="2802000" y="2557800"/>
              <a:ext cx="53900" cy="34925"/>
            </a:xfrm>
            <a:custGeom>
              <a:avLst/>
              <a:gdLst/>
              <a:ahLst/>
              <a:cxnLst/>
              <a:rect l="l" t="t" r="r" b="b"/>
              <a:pathLst>
                <a:path w="2156" h="1397" extrusionOk="0">
                  <a:moveTo>
                    <a:pt x="1" y="1"/>
                  </a:moveTo>
                  <a:lnTo>
                    <a:pt x="1" y="172"/>
                  </a:lnTo>
                  <a:lnTo>
                    <a:pt x="2156" y="1397"/>
                  </a:lnTo>
                  <a:lnTo>
                    <a:pt x="2156" y="12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8"/>
            <p:cNvSpPr/>
            <p:nvPr/>
          </p:nvSpPr>
          <p:spPr>
            <a:xfrm>
              <a:off x="2802000" y="2544325"/>
              <a:ext cx="77775" cy="44725"/>
            </a:xfrm>
            <a:custGeom>
              <a:avLst/>
              <a:gdLst/>
              <a:ahLst/>
              <a:cxnLst/>
              <a:rect l="l" t="t" r="r" b="b"/>
              <a:pathLst>
                <a:path w="3111" h="1789" extrusionOk="0">
                  <a:moveTo>
                    <a:pt x="956" y="1"/>
                  </a:moveTo>
                  <a:lnTo>
                    <a:pt x="1" y="540"/>
                  </a:lnTo>
                  <a:lnTo>
                    <a:pt x="2156" y="1789"/>
                  </a:lnTo>
                  <a:lnTo>
                    <a:pt x="3111" y="1225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8"/>
            <p:cNvSpPr/>
            <p:nvPr/>
          </p:nvSpPr>
          <p:spPr>
            <a:xfrm>
              <a:off x="2494075" y="24017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4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8"/>
            <p:cNvSpPr/>
            <p:nvPr/>
          </p:nvSpPr>
          <p:spPr>
            <a:xfrm>
              <a:off x="2470800" y="2402300"/>
              <a:ext cx="23300" cy="17175"/>
            </a:xfrm>
            <a:custGeom>
              <a:avLst/>
              <a:gdLst/>
              <a:ahLst/>
              <a:cxnLst/>
              <a:rect l="l" t="t" r="r" b="b"/>
              <a:pathLst>
                <a:path w="932" h="687" extrusionOk="0">
                  <a:moveTo>
                    <a:pt x="1" y="1"/>
                  </a:moveTo>
                  <a:lnTo>
                    <a:pt x="1" y="148"/>
                  </a:lnTo>
                  <a:lnTo>
                    <a:pt x="931" y="686"/>
                  </a:lnTo>
                  <a:lnTo>
                    <a:pt x="931" y="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8"/>
            <p:cNvSpPr/>
            <p:nvPr/>
          </p:nvSpPr>
          <p:spPr>
            <a:xfrm>
              <a:off x="2470800" y="2388225"/>
              <a:ext cx="47175" cy="27575"/>
            </a:xfrm>
            <a:custGeom>
              <a:avLst/>
              <a:gdLst/>
              <a:ahLst/>
              <a:cxnLst/>
              <a:rect l="l" t="t" r="r" b="b"/>
              <a:pathLst>
                <a:path w="1887" h="1103" extrusionOk="0">
                  <a:moveTo>
                    <a:pt x="956" y="1"/>
                  </a:moveTo>
                  <a:lnTo>
                    <a:pt x="1" y="564"/>
                  </a:lnTo>
                  <a:lnTo>
                    <a:pt x="931" y="1103"/>
                  </a:lnTo>
                  <a:lnTo>
                    <a:pt x="1886" y="539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8"/>
            <p:cNvSpPr/>
            <p:nvPr/>
          </p:nvSpPr>
          <p:spPr>
            <a:xfrm>
              <a:off x="2524675" y="241945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956" y="0"/>
                  </a:moveTo>
                  <a:lnTo>
                    <a:pt x="1" y="539"/>
                  </a:lnTo>
                  <a:lnTo>
                    <a:pt x="1" y="686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8"/>
            <p:cNvSpPr/>
            <p:nvPr/>
          </p:nvSpPr>
          <p:spPr>
            <a:xfrm>
              <a:off x="2500800" y="2419450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1" y="0"/>
                  </a:moveTo>
                  <a:lnTo>
                    <a:pt x="1" y="147"/>
                  </a:lnTo>
                  <a:lnTo>
                    <a:pt x="956" y="686"/>
                  </a:lnTo>
                  <a:lnTo>
                    <a:pt x="956" y="5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8"/>
            <p:cNvSpPr/>
            <p:nvPr/>
          </p:nvSpPr>
          <p:spPr>
            <a:xfrm>
              <a:off x="2500800" y="2405375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6" y="0"/>
                  </a:moveTo>
                  <a:lnTo>
                    <a:pt x="1" y="563"/>
                  </a:lnTo>
                  <a:lnTo>
                    <a:pt x="956" y="1102"/>
                  </a:lnTo>
                  <a:lnTo>
                    <a:pt x="1911" y="563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8"/>
            <p:cNvSpPr/>
            <p:nvPr/>
          </p:nvSpPr>
          <p:spPr>
            <a:xfrm>
              <a:off x="2554675" y="24366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8"/>
            <p:cNvSpPr/>
            <p:nvPr/>
          </p:nvSpPr>
          <p:spPr>
            <a:xfrm>
              <a:off x="2530800" y="24366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0" y="0"/>
                  </a:moveTo>
                  <a:lnTo>
                    <a:pt x="0" y="172"/>
                  </a:lnTo>
                  <a:lnTo>
                    <a:pt x="955" y="710"/>
                  </a:lnTo>
                  <a:lnTo>
                    <a:pt x="955" y="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8"/>
            <p:cNvSpPr/>
            <p:nvPr/>
          </p:nvSpPr>
          <p:spPr>
            <a:xfrm>
              <a:off x="2530800" y="2423125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0"/>
                  </a:moveTo>
                  <a:lnTo>
                    <a:pt x="0" y="539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8"/>
            <p:cNvSpPr/>
            <p:nvPr/>
          </p:nvSpPr>
          <p:spPr>
            <a:xfrm>
              <a:off x="2704650" y="2523525"/>
              <a:ext cx="23925" cy="17775"/>
            </a:xfrm>
            <a:custGeom>
              <a:avLst/>
              <a:gdLst/>
              <a:ahLst/>
              <a:cxnLst/>
              <a:rect l="l" t="t" r="r" b="b"/>
              <a:pathLst>
                <a:path w="957" h="711" extrusionOk="0">
                  <a:moveTo>
                    <a:pt x="956" y="0"/>
                  </a:moveTo>
                  <a:lnTo>
                    <a:pt x="1" y="539"/>
                  </a:lnTo>
                  <a:lnTo>
                    <a:pt x="1" y="711"/>
                  </a:lnTo>
                  <a:lnTo>
                    <a:pt x="956" y="147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8"/>
            <p:cNvSpPr/>
            <p:nvPr/>
          </p:nvSpPr>
          <p:spPr>
            <a:xfrm>
              <a:off x="2560800" y="2454350"/>
              <a:ext cx="143875" cy="86950"/>
            </a:xfrm>
            <a:custGeom>
              <a:avLst/>
              <a:gdLst/>
              <a:ahLst/>
              <a:cxnLst/>
              <a:rect l="l" t="t" r="r" b="b"/>
              <a:pathLst>
                <a:path w="5755" h="3478" extrusionOk="0">
                  <a:moveTo>
                    <a:pt x="0" y="0"/>
                  </a:moveTo>
                  <a:lnTo>
                    <a:pt x="0" y="147"/>
                  </a:lnTo>
                  <a:lnTo>
                    <a:pt x="5755" y="3478"/>
                  </a:lnTo>
                  <a:lnTo>
                    <a:pt x="5755" y="33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8"/>
            <p:cNvSpPr/>
            <p:nvPr/>
          </p:nvSpPr>
          <p:spPr>
            <a:xfrm>
              <a:off x="2560800" y="2440275"/>
              <a:ext cx="167775" cy="96750"/>
            </a:xfrm>
            <a:custGeom>
              <a:avLst/>
              <a:gdLst/>
              <a:ahLst/>
              <a:cxnLst/>
              <a:rect l="l" t="t" r="r" b="b"/>
              <a:pathLst>
                <a:path w="6711" h="3870" extrusionOk="0">
                  <a:moveTo>
                    <a:pt x="955" y="0"/>
                  </a:moveTo>
                  <a:lnTo>
                    <a:pt x="0" y="563"/>
                  </a:lnTo>
                  <a:lnTo>
                    <a:pt x="5755" y="3869"/>
                  </a:lnTo>
                  <a:lnTo>
                    <a:pt x="6710" y="3330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8"/>
            <p:cNvSpPr/>
            <p:nvPr/>
          </p:nvSpPr>
          <p:spPr>
            <a:xfrm>
              <a:off x="2735275" y="2540675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0"/>
                  </a:moveTo>
                  <a:lnTo>
                    <a:pt x="0" y="563"/>
                  </a:lnTo>
                  <a:lnTo>
                    <a:pt x="0" y="710"/>
                  </a:lnTo>
                  <a:lnTo>
                    <a:pt x="955" y="147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8"/>
            <p:cNvSpPr/>
            <p:nvPr/>
          </p:nvSpPr>
          <p:spPr>
            <a:xfrm>
              <a:off x="2711400" y="2541275"/>
              <a:ext cx="23900" cy="17175"/>
            </a:xfrm>
            <a:custGeom>
              <a:avLst/>
              <a:gdLst/>
              <a:ahLst/>
              <a:cxnLst/>
              <a:rect l="l" t="t" r="r" b="b"/>
              <a:pathLst>
                <a:path w="956" h="687" extrusionOk="0">
                  <a:moveTo>
                    <a:pt x="0" y="1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8"/>
            <p:cNvSpPr/>
            <p:nvPr/>
          </p:nvSpPr>
          <p:spPr>
            <a:xfrm>
              <a:off x="2711400" y="2527200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0"/>
                  </a:moveTo>
                  <a:lnTo>
                    <a:pt x="0" y="564"/>
                  </a:lnTo>
                  <a:lnTo>
                    <a:pt x="955" y="1102"/>
                  </a:lnTo>
                  <a:lnTo>
                    <a:pt x="1910" y="539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8"/>
            <p:cNvSpPr/>
            <p:nvPr/>
          </p:nvSpPr>
          <p:spPr>
            <a:xfrm>
              <a:off x="2765275" y="25578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72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8"/>
            <p:cNvSpPr/>
            <p:nvPr/>
          </p:nvSpPr>
          <p:spPr>
            <a:xfrm>
              <a:off x="2741400" y="2558425"/>
              <a:ext cx="23900" cy="17150"/>
            </a:xfrm>
            <a:custGeom>
              <a:avLst/>
              <a:gdLst/>
              <a:ahLst/>
              <a:cxnLst/>
              <a:rect l="l" t="t" r="r" b="b"/>
              <a:pathLst>
                <a:path w="956" h="686" extrusionOk="0">
                  <a:moveTo>
                    <a:pt x="0" y="0"/>
                  </a:moveTo>
                  <a:lnTo>
                    <a:pt x="0" y="147"/>
                  </a:lnTo>
                  <a:lnTo>
                    <a:pt x="955" y="686"/>
                  </a:lnTo>
                  <a:lnTo>
                    <a:pt x="955" y="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8"/>
            <p:cNvSpPr/>
            <p:nvPr/>
          </p:nvSpPr>
          <p:spPr>
            <a:xfrm>
              <a:off x="2741400" y="2544325"/>
              <a:ext cx="47775" cy="27575"/>
            </a:xfrm>
            <a:custGeom>
              <a:avLst/>
              <a:gdLst/>
              <a:ahLst/>
              <a:cxnLst/>
              <a:rect l="l" t="t" r="r" b="b"/>
              <a:pathLst>
                <a:path w="1911" h="1103" extrusionOk="0">
                  <a:moveTo>
                    <a:pt x="955" y="1"/>
                  </a:moveTo>
                  <a:lnTo>
                    <a:pt x="0" y="564"/>
                  </a:lnTo>
                  <a:lnTo>
                    <a:pt x="955" y="1103"/>
                  </a:lnTo>
                  <a:lnTo>
                    <a:pt x="1910" y="54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8"/>
            <p:cNvSpPr/>
            <p:nvPr/>
          </p:nvSpPr>
          <p:spPr>
            <a:xfrm>
              <a:off x="2825275" y="2592700"/>
              <a:ext cx="23900" cy="17775"/>
            </a:xfrm>
            <a:custGeom>
              <a:avLst/>
              <a:gdLst/>
              <a:ahLst/>
              <a:cxnLst/>
              <a:rect l="l" t="t" r="r" b="b"/>
              <a:pathLst>
                <a:path w="956" h="711" extrusionOk="0">
                  <a:moveTo>
                    <a:pt x="955" y="1"/>
                  </a:moveTo>
                  <a:lnTo>
                    <a:pt x="0" y="564"/>
                  </a:lnTo>
                  <a:lnTo>
                    <a:pt x="0" y="711"/>
                  </a:lnTo>
                  <a:lnTo>
                    <a:pt x="955" y="14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8"/>
            <p:cNvSpPr/>
            <p:nvPr/>
          </p:nvSpPr>
          <p:spPr>
            <a:xfrm>
              <a:off x="2771400" y="2575550"/>
              <a:ext cx="53900" cy="34925"/>
            </a:xfrm>
            <a:custGeom>
              <a:avLst/>
              <a:gdLst/>
              <a:ahLst/>
              <a:cxnLst/>
              <a:rect l="l" t="t" r="r" b="b"/>
              <a:pathLst>
                <a:path w="2156" h="1397" extrusionOk="0">
                  <a:moveTo>
                    <a:pt x="0" y="1"/>
                  </a:moveTo>
                  <a:lnTo>
                    <a:pt x="0" y="172"/>
                  </a:lnTo>
                  <a:lnTo>
                    <a:pt x="2155" y="1397"/>
                  </a:lnTo>
                  <a:lnTo>
                    <a:pt x="2155" y="12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8"/>
            <p:cNvSpPr/>
            <p:nvPr/>
          </p:nvSpPr>
          <p:spPr>
            <a:xfrm>
              <a:off x="2771400" y="2562100"/>
              <a:ext cx="77775" cy="44700"/>
            </a:xfrm>
            <a:custGeom>
              <a:avLst/>
              <a:gdLst/>
              <a:ahLst/>
              <a:cxnLst/>
              <a:rect l="l" t="t" r="r" b="b"/>
              <a:pathLst>
                <a:path w="3111" h="1788" extrusionOk="0">
                  <a:moveTo>
                    <a:pt x="955" y="0"/>
                  </a:moveTo>
                  <a:lnTo>
                    <a:pt x="0" y="539"/>
                  </a:lnTo>
                  <a:lnTo>
                    <a:pt x="2155" y="1788"/>
                  </a:lnTo>
                  <a:lnTo>
                    <a:pt x="3110" y="1225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8"/>
            <p:cNvSpPr/>
            <p:nvPr/>
          </p:nvSpPr>
          <p:spPr>
            <a:xfrm>
              <a:off x="2677725" y="2068650"/>
              <a:ext cx="274300" cy="356325"/>
            </a:xfrm>
            <a:custGeom>
              <a:avLst/>
              <a:gdLst/>
              <a:ahLst/>
              <a:cxnLst/>
              <a:rect l="l" t="t" r="r" b="b"/>
              <a:pathLst>
                <a:path w="10972" h="14253" extrusionOk="0">
                  <a:moveTo>
                    <a:pt x="1" y="1"/>
                  </a:moveTo>
                  <a:lnTo>
                    <a:pt x="1" y="7910"/>
                  </a:lnTo>
                  <a:lnTo>
                    <a:pt x="10971" y="14253"/>
                  </a:lnTo>
                  <a:lnTo>
                    <a:pt x="10971" y="63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8"/>
            <p:cNvSpPr/>
            <p:nvPr/>
          </p:nvSpPr>
          <p:spPr>
            <a:xfrm>
              <a:off x="2835050" y="2189275"/>
              <a:ext cx="97975" cy="194700"/>
            </a:xfrm>
            <a:custGeom>
              <a:avLst/>
              <a:gdLst/>
              <a:ahLst/>
              <a:cxnLst/>
              <a:rect l="l" t="t" r="r" b="b"/>
              <a:pathLst>
                <a:path w="3919" h="7788" extrusionOk="0">
                  <a:moveTo>
                    <a:pt x="1" y="0"/>
                  </a:moveTo>
                  <a:lnTo>
                    <a:pt x="1" y="5510"/>
                  </a:lnTo>
                  <a:lnTo>
                    <a:pt x="3919" y="7787"/>
                  </a:lnTo>
                  <a:lnTo>
                    <a:pt x="3919" y="22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68"/>
            <p:cNvSpPr/>
            <p:nvPr/>
          </p:nvSpPr>
          <p:spPr>
            <a:xfrm>
              <a:off x="2704650" y="2113950"/>
              <a:ext cx="110225" cy="71675"/>
            </a:xfrm>
            <a:custGeom>
              <a:avLst/>
              <a:gdLst/>
              <a:ahLst/>
              <a:cxnLst/>
              <a:rect l="l" t="t" r="r" b="b"/>
              <a:pathLst>
                <a:path w="4409" h="2867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66"/>
                  </a:lnTo>
                  <a:lnTo>
                    <a:pt x="4409" y="25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8"/>
            <p:cNvSpPr/>
            <p:nvPr/>
          </p:nvSpPr>
          <p:spPr>
            <a:xfrm>
              <a:off x="2704650" y="213295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0"/>
                  </a:moveTo>
                  <a:lnTo>
                    <a:pt x="1" y="318"/>
                  </a:lnTo>
                  <a:lnTo>
                    <a:pt x="4409" y="2865"/>
                  </a:lnTo>
                  <a:lnTo>
                    <a:pt x="4409" y="25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8"/>
            <p:cNvSpPr/>
            <p:nvPr/>
          </p:nvSpPr>
          <p:spPr>
            <a:xfrm>
              <a:off x="2704650" y="215130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66"/>
                  </a:lnTo>
                  <a:lnTo>
                    <a:pt x="4409" y="25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8"/>
            <p:cNvSpPr/>
            <p:nvPr/>
          </p:nvSpPr>
          <p:spPr>
            <a:xfrm>
              <a:off x="2704650" y="2170275"/>
              <a:ext cx="110225" cy="71050"/>
            </a:xfrm>
            <a:custGeom>
              <a:avLst/>
              <a:gdLst/>
              <a:ahLst/>
              <a:cxnLst/>
              <a:rect l="l" t="t" r="r" b="b"/>
              <a:pathLst>
                <a:path w="4409" h="2842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41"/>
                  </a:lnTo>
                  <a:lnTo>
                    <a:pt x="4409" y="25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8"/>
            <p:cNvSpPr/>
            <p:nvPr/>
          </p:nvSpPr>
          <p:spPr>
            <a:xfrm>
              <a:off x="2704650" y="218865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1"/>
                  </a:moveTo>
                  <a:lnTo>
                    <a:pt x="1" y="319"/>
                  </a:lnTo>
                  <a:lnTo>
                    <a:pt x="4409" y="2866"/>
                  </a:lnTo>
                  <a:lnTo>
                    <a:pt x="4409" y="25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8"/>
            <p:cNvSpPr/>
            <p:nvPr/>
          </p:nvSpPr>
          <p:spPr>
            <a:xfrm>
              <a:off x="2704650" y="2207025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0"/>
                  </a:moveTo>
                  <a:lnTo>
                    <a:pt x="1" y="343"/>
                  </a:lnTo>
                  <a:lnTo>
                    <a:pt x="4409" y="2865"/>
                  </a:lnTo>
                  <a:lnTo>
                    <a:pt x="4409" y="2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8"/>
            <p:cNvSpPr/>
            <p:nvPr/>
          </p:nvSpPr>
          <p:spPr>
            <a:xfrm>
              <a:off x="2704650" y="2244350"/>
              <a:ext cx="76550" cy="52675"/>
            </a:xfrm>
            <a:custGeom>
              <a:avLst/>
              <a:gdLst/>
              <a:ahLst/>
              <a:cxnLst/>
              <a:rect l="l" t="t" r="r" b="b"/>
              <a:pathLst>
                <a:path w="3062" h="2107" extrusionOk="0">
                  <a:moveTo>
                    <a:pt x="1" y="1"/>
                  </a:moveTo>
                  <a:lnTo>
                    <a:pt x="1" y="344"/>
                  </a:lnTo>
                  <a:lnTo>
                    <a:pt x="3062" y="2107"/>
                  </a:lnTo>
                  <a:lnTo>
                    <a:pt x="3062" y="17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8"/>
            <p:cNvSpPr/>
            <p:nvPr/>
          </p:nvSpPr>
          <p:spPr>
            <a:xfrm>
              <a:off x="2704650" y="2226000"/>
              <a:ext cx="110225" cy="71650"/>
            </a:xfrm>
            <a:custGeom>
              <a:avLst/>
              <a:gdLst/>
              <a:ahLst/>
              <a:cxnLst/>
              <a:rect l="l" t="t" r="r" b="b"/>
              <a:pathLst>
                <a:path w="4409" h="2866" extrusionOk="0">
                  <a:moveTo>
                    <a:pt x="1" y="0"/>
                  </a:moveTo>
                  <a:lnTo>
                    <a:pt x="1" y="319"/>
                  </a:lnTo>
                  <a:lnTo>
                    <a:pt x="4409" y="2865"/>
                  </a:lnTo>
                  <a:lnTo>
                    <a:pt x="4409" y="25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8"/>
            <p:cNvSpPr/>
            <p:nvPr/>
          </p:nvSpPr>
          <p:spPr>
            <a:xfrm>
              <a:off x="2847300" y="2225375"/>
              <a:ext cx="57575" cy="74725"/>
            </a:xfrm>
            <a:custGeom>
              <a:avLst/>
              <a:gdLst/>
              <a:ahLst/>
              <a:cxnLst/>
              <a:rect l="l" t="t" r="r" b="b"/>
              <a:pathLst>
                <a:path w="2303" h="2989" extrusionOk="0">
                  <a:moveTo>
                    <a:pt x="1152" y="1"/>
                  </a:moveTo>
                  <a:lnTo>
                    <a:pt x="1" y="1641"/>
                  </a:lnTo>
                  <a:lnTo>
                    <a:pt x="2303" y="2988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68"/>
            <p:cNvSpPr/>
            <p:nvPr/>
          </p:nvSpPr>
          <p:spPr>
            <a:xfrm>
              <a:off x="2869950" y="2251100"/>
              <a:ext cx="58200" cy="74700"/>
            </a:xfrm>
            <a:custGeom>
              <a:avLst/>
              <a:gdLst/>
              <a:ahLst/>
              <a:cxnLst/>
              <a:rect l="l" t="t" r="r" b="b"/>
              <a:pathLst>
                <a:path w="2328" h="2988" extrusionOk="0">
                  <a:moveTo>
                    <a:pt x="1176" y="0"/>
                  </a:moveTo>
                  <a:lnTo>
                    <a:pt x="1" y="1641"/>
                  </a:lnTo>
                  <a:lnTo>
                    <a:pt x="2327" y="2988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68"/>
            <p:cNvSpPr/>
            <p:nvPr/>
          </p:nvSpPr>
          <p:spPr>
            <a:xfrm>
              <a:off x="2876700" y="2293275"/>
              <a:ext cx="45325" cy="58300"/>
            </a:xfrm>
            <a:custGeom>
              <a:avLst/>
              <a:gdLst/>
              <a:ahLst/>
              <a:cxnLst/>
              <a:rect l="l" t="t" r="r" b="b"/>
              <a:pathLst>
                <a:path w="1813" h="2332" extrusionOk="0">
                  <a:moveTo>
                    <a:pt x="496" y="0"/>
                  </a:moveTo>
                  <a:cubicBezTo>
                    <a:pt x="198" y="0"/>
                    <a:pt x="0" y="240"/>
                    <a:pt x="0" y="640"/>
                  </a:cubicBezTo>
                  <a:cubicBezTo>
                    <a:pt x="0" y="1227"/>
                    <a:pt x="392" y="1913"/>
                    <a:pt x="906" y="2207"/>
                  </a:cubicBezTo>
                  <a:cubicBezTo>
                    <a:pt x="1048" y="2292"/>
                    <a:pt x="1184" y="2332"/>
                    <a:pt x="1305" y="2332"/>
                  </a:cubicBezTo>
                  <a:cubicBezTo>
                    <a:pt x="1602" y="2332"/>
                    <a:pt x="1812" y="2093"/>
                    <a:pt x="1812" y="1693"/>
                  </a:cubicBezTo>
                  <a:cubicBezTo>
                    <a:pt x="1812" y="1105"/>
                    <a:pt x="1396" y="419"/>
                    <a:pt x="906" y="125"/>
                  </a:cubicBezTo>
                  <a:cubicBezTo>
                    <a:pt x="757" y="40"/>
                    <a:pt x="618" y="0"/>
                    <a:pt x="496" y="0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68"/>
            <p:cNvSpPr/>
            <p:nvPr/>
          </p:nvSpPr>
          <p:spPr>
            <a:xfrm>
              <a:off x="3933950" y="1788275"/>
              <a:ext cx="44100" cy="34300"/>
            </a:xfrm>
            <a:custGeom>
              <a:avLst/>
              <a:gdLst/>
              <a:ahLst/>
              <a:cxnLst/>
              <a:rect l="l" t="t" r="r" b="b"/>
              <a:pathLst>
                <a:path w="1764" h="1372" extrusionOk="0">
                  <a:moveTo>
                    <a:pt x="1" y="0"/>
                  </a:moveTo>
                  <a:lnTo>
                    <a:pt x="1176" y="1372"/>
                  </a:lnTo>
                  <a:lnTo>
                    <a:pt x="1764" y="3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8"/>
            <p:cNvSpPr/>
            <p:nvPr/>
          </p:nvSpPr>
          <p:spPr>
            <a:xfrm>
              <a:off x="3933950" y="1788275"/>
              <a:ext cx="12275" cy="9825"/>
            </a:xfrm>
            <a:custGeom>
              <a:avLst/>
              <a:gdLst/>
              <a:ahLst/>
              <a:cxnLst/>
              <a:rect l="l" t="t" r="r" b="b"/>
              <a:pathLst>
                <a:path w="491" h="393" extrusionOk="0">
                  <a:moveTo>
                    <a:pt x="1" y="0"/>
                  </a:moveTo>
                  <a:lnTo>
                    <a:pt x="319" y="392"/>
                  </a:lnTo>
                  <a:lnTo>
                    <a:pt x="491" y="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68"/>
            <p:cNvSpPr/>
            <p:nvPr/>
          </p:nvSpPr>
          <p:spPr>
            <a:xfrm>
              <a:off x="3960275" y="1796475"/>
              <a:ext cx="234500" cy="151600"/>
            </a:xfrm>
            <a:custGeom>
              <a:avLst/>
              <a:gdLst/>
              <a:ahLst/>
              <a:cxnLst/>
              <a:rect l="l" t="t" r="r" b="b"/>
              <a:pathLst>
                <a:path w="9380" h="6064" extrusionOk="0">
                  <a:moveTo>
                    <a:pt x="620" y="1"/>
                  </a:moveTo>
                  <a:cubicBezTo>
                    <a:pt x="563" y="1"/>
                    <a:pt x="495" y="18"/>
                    <a:pt x="417" y="64"/>
                  </a:cubicBezTo>
                  <a:cubicBezTo>
                    <a:pt x="197" y="187"/>
                    <a:pt x="1" y="505"/>
                    <a:pt x="1" y="774"/>
                  </a:cubicBezTo>
                  <a:cubicBezTo>
                    <a:pt x="1" y="897"/>
                    <a:pt x="50" y="995"/>
                    <a:pt x="123" y="1044"/>
                  </a:cubicBezTo>
                  <a:lnTo>
                    <a:pt x="8792" y="6064"/>
                  </a:lnTo>
                  <a:cubicBezTo>
                    <a:pt x="8719" y="6015"/>
                    <a:pt x="8670" y="5941"/>
                    <a:pt x="8670" y="5794"/>
                  </a:cubicBezTo>
                  <a:cubicBezTo>
                    <a:pt x="8670" y="5550"/>
                    <a:pt x="8841" y="5231"/>
                    <a:pt x="9086" y="5084"/>
                  </a:cubicBezTo>
                  <a:cubicBezTo>
                    <a:pt x="9140" y="5044"/>
                    <a:pt x="9194" y="5026"/>
                    <a:pt x="9248" y="5026"/>
                  </a:cubicBezTo>
                  <a:cubicBezTo>
                    <a:pt x="9292" y="5026"/>
                    <a:pt x="9336" y="5038"/>
                    <a:pt x="9380" y="5060"/>
                  </a:cubicBezTo>
                  <a:lnTo>
                    <a:pt x="711" y="15"/>
                  </a:lnTo>
                  <a:cubicBezTo>
                    <a:pt x="684" y="6"/>
                    <a:pt x="654" y="1"/>
                    <a:pt x="620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68"/>
            <p:cNvSpPr/>
            <p:nvPr/>
          </p:nvSpPr>
          <p:spPr>
            <a:xfrm>
              <a:off x="4177000" y="1922275"/>
              <a:ext cx="20850" cy="26500"/>
            </a:xfrm>
            <a:custGeom>
              <a:avLst/>
              <a:gdLst/>
              <a:ahLst/>
              <a:cxnLst/>
              <a:rect l="l" t="t" r="r" b="b"/>
              <a:pathLst>
                <a:path w="834" h="1060" extrusionOk="0">
                  <a:moveTo>
                    <a:pt x="592" y="0"/>
                  </a:moveTo>
                  <a:cubicBezTo>
                    <a:pt x="539" y="0"/>
                    <a:pt x="480" y="17"/>
                    <a:pt x="417" y="52"/>
                  </a:cubicBezTo>
                  <a:cubicBezTo>
                    <a:pt x="172" y="199"/>
                    <a:pt x="1" y="518"/>
                    <a:pt x="1" y="762"/>
                  </a:cubicBezTo>
                  <a:cubicBezTo>
                    <a:pt x="1" y="954"/>
                    <a:pt x="88" y="1059"/>
                    <a:pt x="227" y="1059"/>
                  </a:cubicBezTo>
                  <a:cubicBezTo>
                    <a:pt x="282" y="1059"/>
                    <a:pt x="347" y="1042"/>
                    <a:pt x="417" y="1007"/>
                  </a:cubicBezTo>
                  <a:cubicBezTo>
                    <a:pt x="637" y="885"/>
                    <a:pt x="833" y="567"/>
                    <a:pt x="833" y="297"/>
                  </a:cubicBezTo>
                  <a:cubicBezTo>
                    <a:pt x="816" y="105"/>
                    <a:pt x="723" y="0"/>
                    <a:pt x="592" y="0"/>
                  </a:cubicBezTo>
                  <a:close/>
                </a:path>
              </a:pathLst>
            </a:custGeom>
            <a:solidFill>
              <a:srgbClr val="495D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68"/>
            <p:cNvSpPr/>
            <p:nvPr/>
          </p:nvSpPr>
          <p:spPr>
            <a:xfrm>
              <a:off x="4036800" y="1806025"/>
              <a:ext cx="44100" cy="34300"/>
            </a:xfrm>
            <a:custGeom>
              <a:avLst/>
              <a:gdLst/>
              <a:ahLst/>
              <a:cxnLst/>
              <a:rect l="l" t="t" r="r" b="b"/>
              <a:pathLst>
                <a:path w="1764" h="1372" extrusionOk="0">
                  <a:moveTo>
                    <a:pt x="1" y="1"/>
                  </a:moveTo>
                  <a:lnTo>
                    <a:pt x="1201" y="1372"/>
                  </a:lnTo>
                  <a:lnTo>
                    <a:pt x="1764" y="3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68"/>
            <p:cNvSpPr/>
            <p:nvPr/>
          </p:nvSpPr>
          <p:spPr>
            <a:xfrm>
              <a:off x="4036800" y="1806025"/>
              <a:ext cx="12275" cy="9825"/>
            </a:xfrm>
            <a:custGeom>
              <a:avLst/>
              <a:gdLst/>
              <a:ahLst/>
              <a:cxnLst/>
              <a:rect l="l" t="t" r="r" b="b"/>
              <a:pathLst>
                <a:path w="491" h="393" extrusionOk="0">
                  <a:moveTo>
                    <a:pt x="1" y="1"/>
                  </a:moveTo>
                  <a:lnTo>
                    <a:pt x="344" y="392"/>
                  </a:lnTo>
                  <a:lnTo>
                    <a:pt x="491" y="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68"/>
            <p:cNvSpPr/>
            <p:nvPr/>
          </p:nvSpPr>
          <p:spPr>
            <a:xfrm>
              <a:off x="4063750" y="1814350"/>
              <a:ext cx="157350" cy="107400"/>
            </a:xfrm>
            <a:custGeom>
              <a:avLst/>
              <a:gdLst/>
              <a:ahLst/>
              <a:cxnLst/>
              <a:rect l="l" t="t" r="r" b="b"/>
              <a:pathLst>
                <a:path w="6294" h="4296" extrusionOk="0">
                  <a:moveTo>
                    <a:pt x="6278" y="3259"/>
                  </a:moveTo>
                  <a:lnTo>
                    <a:pt x="6294" y="3267"/>
                  </a:lnTo>
                  <a:cubicBezTo>
                    <a:pt x="6289" y="3264"/>
                    <a:pt x="6284" y="3261"/>
                    <a:pt x="6278" y="3259"/>
                  </a:cubicBezTo>
                  <a:close/>
                  <a:moveTo>
                    <a:pt x="572" y="1"/>
                  </a:moveTo>
                  <a:cubicBezTo>
                    <a:pt x="519" y="1"/>
                    <a:pt x="459" y="19"/>
                    <a:pt x="392" y="59"/>
                  </a:cubicBezTo>
                  <a:cubicBezTo>
                    <a:pt x="172" y="182"/>
                    <a:pt x="0" y="500"/>
                    <a:pt x="0" y="770"/>
                  </a:cubicBezTo>
                  <a:cubicBezTo>
                    <a:pt x="0" y="892"/>
                    <a:pt x="25" y="990"/>
                    <a:pt x="98" y="1039"/>
                  </a:cubicBezTo>
                  <a:lnTo>
                    <a:pt x="5706" y="4296"/>
                  </a:lnTo>
                  <a:cubicBezTo>
                    <a:pt x="5632" y="4247"/>
                    <a:pt x="5584" y="4149"/>
                    <a:pt x="5584" y="4026"/>
                  </a:cubicBezTo>
                  <a:cubicBezTo>
                    <a:pt x="5584" y="3757"/>
                    <a:pt x="5755" y="3439"/>
                    <a:pt x="6000" y="3292"/>
                  </a:cubicBezTo>
                  <a:cubicBezTo>
                    <a:pt x="6060" y="3262"/>
                    <a:pt x="6130" y="3241"/>
                    <a:pt x="6192" y="3241"/>
                  </a:cubicBezTo>
                  <a:cubicBezTo>
                    <a:pt x="6224" y="3241"/>
                    <a:pt x="6253" y="3246"/>
                    <a:pt x="6278" y="3259"/>
                  </a:cubicBezTo>
                  <a:lnTo>
                    <a:pt x="6278" y="3259"/>
                  </a:lnTo>
                  <a:lnTo>
                    <a:pt x="686" y="35"/>
                  </a:lnTo>
                  <a:cubicBezTo>
                    <a:pt x="653" y="13"/>
                    <a:pt x="615" y="1"/>
                    <a:pt x="572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68"/>
            <p:cNvSpPr/>
            <p:nvPr/>
          </p:nvSpPr>
          <p:spPr>
            <a:xfrm>
              <a:off x="4203325" y="1895325"/>
              <a:ext cx="20850" cy="26800"/>
            </a:xfrm>
            <a:custGeom>
              <a:avLst/>
              <a:gdLst/>
              <a:ahLst/>
              <a:cxnLst/>
              <a:rect l="l" t="t" r="r" b="b"/>
              <a:pathLst>
                <a:path w="834" h="1072" extrusionOk="0">
                  <a:moveTo>
                    <a:pt x="596" y="1"/>
                  </a:moveTo>
                  <a:cubicBezTo>
                    <a:pt x="541" y="1"/>
                    <a:pt x="480" y="18"/>
                    <a:pt x="417" y="53"/>
                  </a:cubicBezTo>
                  <a:cubicBezTo>
                    <a:pt x="172" y="200"/>
                    <a:pt x="1" y="518"/>
                    <a:pt x="1" y="787"/>
                  </a:cubicBezTo>
                  <a:cubicBezTo>
                    <a:pt x="1" y="960"/>
                    <a:pt x="85" y="1071"/>
                    <a:pt x="221" y="1071"/>
                  </a:cubicBezTo>
                  <a:cubicBezTo>
                    <a:pt x="278" y="1071"/>
                    <a:pt x="344" y="1051"/>
                    <a:pt x="417" y="1008"/>
                  </a:cubicBezTo>
                  <a:cubicBezTo>
                    <a:pt x="637" y="885"/>
                    <a:pt x="833" y="567"/>
                    <a:pt x="833" y="298"/>
                  </a:cubicBezTo>
                  <a:cubicBezTo>
                    <a:pt x="833" y="106"/>
                    <a:pt x="734" y="1"/>
                    <a:pt x="596" y="1"/>
                  </a:cubicBezTo>
                  <a:close/>
                </a:path>
              </a:pathLst>
            </a:custGeom>
            <a:solidFill>
              <a:srgbClr val="D3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68"/>
            <p:cNvSpPr/>
            <p:nvPr/>
          </p:nvSpPr>
          <p:spPr>
            <a:xfrm>
              <a:off x="3896000" y="1850725"/>
              <a:ext cx="33075" cy="47775"/>
            </a:xfrm>
            <a:custGeom>
              <a:avLst/>
              <a:gdLst/>
              <a:ahLst/>
              <a:cxnLst/>
              <a:rect l="l" t="t" r="r" b="b"/>
              <a:pathLst>
                <a:path w="1323" h="1911" extrusionOk="0">
                  <a:moveTo>
                    <a:pt x="25" y="0"/>
                  </a:moveTo>
                  <a:lnTo>
                    <a:pt x="1" y="1078"/>
                  </a:lnTo>
                  <a:cubicBezTo>
                    <a:pt x="1" y="1127"/>
                    <a:pt x="50" y="1176"/>
                    <a:pt x="99" y="1200"/>
                  </a:cubicBezTo>
                  <a:lnTo>
                    <a:pt x="1323" y="1910"/>
                  </a:lnTo>
                  <a:lnTo>
                    <a:pt x="1323" y="833"/>
                  </a:lnTo>
                  <a:lnTo>
                    <a:pt x="99" y="123"/>
                  </a:lnTo>
                  <a:cubicBezTo>
                    <a:pt x="50" y="98"/>
                    <a:pt x="25" y="49"/>
                    <a:pt x="25" y="0"/>
                  </a:cubicBezTo>
                  <a:close/>
                </a:path>
              </a:pathLst>
            </a:custGeom>
            <a:solidFill>
              <a:srgbClr val="495D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68"/>
            <p:cNvSpPr/>
            <p:nvPr/>
          </p:nvSpPr>
          <p:spPr>
            <a:xfrm>
              <a:off x="3929050" y="1847650"/>
              <a:ext cx="40450" cy="50850"/>
            </a:xfrm>
            <a:custGeom>
              <a:avLst/>
              <a:gdLst/>
              <a:ahLst/>
              <a:cxnLst/>
              <a:rect l="l" t="t" r="r" b="b"/>
              <a:pathLst>
                <a:path w="1618" h="2034" extrusionOk="0">
                  <a:moveTo>
                    <a:pt x="1617" y="1"/>
                  </a:moveTo>
                  <a:lnTo>
                    <a:pt x="1" y="956"/>
                  </a:lnTo>
                  <a:lnTo>
                    <a:pt x="1" y="2033"/>
                  </a:lnTo>
                  <a:lnTo>
                    <a:pt x="1617" y="1103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00C3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68"/>
            <p:cNvSpPr/>
            <p:nvPr/>
          </p:nvSpPr>
          <p:spPr>
            <a:xfrm>
              <a:off x="3895400" y="1828975"/>
              <a:ext cx="74100" cy="42575"/>
            </a:xfrm>
            <a:custGeom>
              <a:avLst/>
              <a:gdLst/>
              <a:ahLst/>
              <a:cxnLst/>
              <a:rect l="l" t="t" r="r" b="b"/>
              <a:pathLst>
                <a:path w="2964" h="1703" extrusionOk="0">
                  <a:moveTo>
                    <a:pt x="1543" y="1"/>
                  </a:moveTo>
                  <a:cubicBezTo>
                    <a:pt x="1463" y="1"/>
                    <a:pt x="1384" y="13"/>
                    <a:pt x="1322" y="38"/>
                  </a:cubicBezTo>
                  <a:lnTo>
                    <a:pt x="123" y="748"/>
                  </a:lnTo>
                  <a:cubicBezTo>
                    <a:pt x="0" y="821"/>
                    <a:pt x="0" y="919"/>
                    <a:pt x="123" y="993"/>
                  </a:cubicBezTo>
                  <a:lnTo>
                    <a:pt x="1347" y="1703"/>
                  </a:lnTo>
                  <a:lnTo>
                    <a:pt x="2963" y="748"/>
                  </a:lnTo>
                  <a:lnTo>
                    <a:pt x="1763" y="38"/>
                  </a:lnTo>
                  <a:cubicBezTo>
                    <a:pt x="1702" y="13"/>
                    <a:pt x="1622" y="1"/>
                    <a:pt x="1543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68"/>
            <p:cNvSpPr/>
            <p:nvPr/>
          </p:nvSpPr>
          <p:spPr>
            <a:xfrm>
              <a:off x="3950475" y="1859900"/>
              <a:ext cx="40450" cy="50850"/>
            </a:xfrm>
            <a:custGeom>
              <a:avLst/>
              <a:gdLst/>
              <a:ahLst/>
              <a:cxnLst/>
              <a:rect l="l" t="t" r="r" b="b"/>
              <a:pathLst>
                <a:path w="1618" h="2034" extrusionOk="0">
                  <a:moveTo>
                    <a:pt x="1617" y="1"/>
                  </a:moveTo>
                  <a:lnTo>
                    <a:pt x="1" y="956"/>
                  </a:lnTo>
                  <a:lnTo>
                    <a:pt x="1" y="2033"/>
                  </a:lnTo>
                  <a:lnTo>
                    <a:pt x="1617" y="1102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68"/>
            <p:cNvSpPr/>
            <p:nvPr/>
          </p:nvSpPr>
          <p:spPr>
            <a:xfrm>
              <a:off x="3929050" y="1871525"/>
              <a:ext cx="21450" cy="39225"/>
            </a:xfrm>
            <a:custGeom>
              <a:avLst/>
              <a:gdLst/>
              <a:ahLst/>
              <a:cxnLst/>
              <a:rect l="l" t="t" r="r" b="b"/>
              <a:pathLst>
                <a:path w="858" h="1569" extrusionOk="0">
                  <a:moveTo>
                    <a:pt x="1" y="1"/>
                  </a:moveTo>
                  <a:lnTo>
                    <a:pt x="1" y="1078"/>
                  </a:lnTo>
                  <a:lnTo>
                    <a:pt x="858" y="1568"/>
                  </a:lnTo>
                  <a:lnTo>
                    <a:pt x="858" y="4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68"/>
            <p:cNvSpPr/>
            <p:nvPr/>
          </p:nvSpPr>
          <p:spPr>
            <a:xfrm>
              <a:off x="3929050" y="1847650"/>
              <a:ext cx="61875" cy="36150"/>
            </a:xfrm>
            <a:custGeom>
              <a:avLst/>
              <a:gdLst/>
              <a:ahLst/>
              <a:cxnLst/>
              <a:rect l="l" t="t" r="r" b="b"/>
              <a:pathLst>
                <a:path w="2475" h="1446" extrusionOk="0">
                  <a:moveTo>
                    <a:pt x="1617" y="1"/>
                  </a:moveTo>
                  <a:lnTo>
                    <a:pt x="1" y="956"/>
                  </a:lnTo>
                  <a:lnTo>
                    <a:pt x="858" y="1446"/>
                  </a:lnTo>
                  <a:lnTo>
                    <a:pt x="2474" y="491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68"/>
            <p:cNvSpPr/>
            <p:nvPr/>
          </p:nvSpPr>
          <p:spPr>
            <a:xfrm>
              <a:off x="3950475" y="1880725"/>
              <a:ext cx="72900" cy="49150"/>
            </a:xfrm>
            <a:custGeom>
              <a:avLst/>
              <a:gdLst/>
              <a:ahLst/>
              <a:cxnLst/>
              <a:rect l="l" t="t" r="r" b="b"/>
              <a:pathLst>
                <a:path w="2916" h="1966" extrusionOk="0">
                  <a:moveTo>
                    <a:pt x="2915" y="0"/>
                  </a:moveTo>
                  <a:cubicBezTo>
                    <a:pt x="2915" y="49"/>
                    <a:pt x="2891" y="98"/>
                    <a:pt x="2842" y="123"/>
                  </a:cubicBezTo>
                  <a:lnTo>
                    <a:pt x="1642" y="833"/>
                  </a:lnTo>
                  <a:cubicBezTo>
                    <a:pt x="1580" y="857"/>
                    <a:pt x="1501" y="869"/>
                    <a:pt x="1421" y="869"/>
                  </a:cubicBezTo>
                  <a:cubicBezTo>
                    <a:pt x="1342" y="869"/>
                    <a:pt x="1262" y="857"/>
                    <a:pt x="1201" y="833"/>
                  </a:cubicBezTo>
                  <a:lnTo>
                    <a:pt x="1" y="123"/>
                  </a:lnTo>
                  <a:lnTo>
                    <a:pt x="1" y="1200"/>
                  </a:lnTo>
                  <a:lnTo>
                    <a:pt x="1201" y="1910"/>
                  </a:lnTo>
                  <a:cubicBezTo>
                    <a:pt x="1262" y="1947"/>
                    <a:pt x="1342" y="1965"/>
                    <a:pt x="1418" y="1965"/>
                  </a:cubicBezTo>
                  <a:cubicBezTo>
                    <a:pt x="1495" y="1965"/>
                    <a:pt x="1568" y="1947"/>
                    <a:pt x="1617" y="1910"/>
                  </a:cubicBezTo>
                  <a:lnTo>
                    <a:pt x="2842" y="1200"/>
                  </a:lnTo>
                  <a:cubicBezTo>
                    <a:pt x="2891" y="1176"/>
                    <a:pt x="2915" y="1127"/>
                    <a:pt x="2915" y="1078"/>
                  </a:cubicBezTo>
                  <a:lnTo>
                    <a:pt x="2915" y="0"/>
                  </a:lnTo>
                  <a:close/>
                </a:path>
              </a:pathLst>
            </a:custGeom>
            <a:solidFill>
              <a:srgbClr val="D3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68"/>
            <p:cNvSpPr/>
            <p:nvPr/>
          </p:nvSpPr>
          <p:spPr>
            <a:xfrm>
              <a:off x="3950475" y="1859900"/>
              <a:ext cx="74125" cy="42575"/>
            </a:xfrm>
            <a:custGeom>
              <a:avLst/>
              <a:gdLst/>
              <a:ahLst/>
              <a:cxnLst/>
              <a:rect l="l" t="t" r="r" b="b"/>
              <a:pathLst>
                <a:path w="2965" h="1703" extrusionOk="0">
                  <a:moveTo>
                    <a:pt x="1617" y="1"/>
                  </a:moveTo>
                  <a:lnTo>
                    <a:pt x="1" y="956"/>
                  </a:lnTo>
                  <a:lnTo>
                    <a:pt x="1201" y="1666"/>
                  </a:lnTo>
                  <a:cubicBezTo>
                    <a:pt x="1262" y="1690"/>
                    <a:pt x="1342" y="1702"/>
                    <a:pt x="1421" y="1702"/>
                  </a:cubicBezTo>
                  <a:cubicBezTo>
                    <a:pt x="1501" y="1702"/>
                    <a:pt x="1580" y="1690"/>
                    <a:pt x="1642" y="1666"/>
                  </a:cubicBezTo>
                  <a:lnTo>
                    <a:pt x="2842" y="956"/>
                  </a:lnTo>
                  <a:cubicBezTo>
                    <a:pt x="2964" y="882"/>
                    <a:pt x="2964" y="784"/>
                    <a:pt x="2842" y="711"/>
                  </a:cubicBezTo>
                  <a:lnTo>
                    <a:pt x="1617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68"/>
            <p:cNvSpPr/>
            <p:nvPr/>
          </p:nvSpPr>
          <p:spPr>
            <a:xfrm>
              <a:off x="3168100" y="1619625"/>
              <a:ext cx="747525" cy="427925"/>
            </a:xfrm>
            <a:custGeom>
              <a:avLst/>
              <a:gdLst/>
              <a:ahLst/>
              <a:cxnLst/>
              <a:rect l="l" t="t" r="r" b="b"/>
              <a:pathLst>
                <a:path w="29901" h="17117" extrusionOk="0">
                  <a:moveTo>
                    <a:pt x="18434" y="0"/>
                  </a:moveTo>
                  <a:cubicBezTo>
                    <a:pt x="18186" y="0"/>
                    <a:pt x="17951" y="51"/>
                    <a:pt x="17779" y="159"/>
                  </a:cubicBezTo>
                  <a:lnTo>
                    <a:pt x="417" y="10175"/>
                  </a:lnTo>
                  <a:cubicBezTo>
                    <a:pt x="0" y="10420"/>
                    <a:pt x="49" y="10811"/>
                    <a:pt x="515" y="11081"/>
                  </a:cubicBezTo>
                  <a:lnTo>
                    <a:pt x="10579" y="16884"/>
                  </a:lnTo>
                  <a:cubicBezTo>
                    <a:pt x="10839" y="17035"/>
                    <a:pt x="11168" y="17117"/>
                    <a:pt x="11481" y="17117"/>
                  </a:cubicBezTo>
                  <a:cubicBezTo>
                    <a:pt x="11727" y="17117"/>
                    <a:pt x="11963" y="17066"/>
                    <a:pt x="12146" y="16958"/>
                  </a:cubicBezTo>
                  <a:lnTo>
                    <a:pt x="29508" y="6942"/>
                  </a:lnTo>
                  <a:cubicBezTo>
                    <a:pt x="29900" y="6697"/>
                    <a:pt x="29851" y="6306"/>
                    <a:pt x="29386" y="6036"/>
                  </a:cubicBezTo>
                  <a:lnTo>
                    <a:pt x="19346" y="233"/>
                  </a:lnTo>
                  <a:cubicBezTo>
                    <a:pt x="19086" y="82"/>
                    <a:pt x="18749" y="0"/>
                    <a:pt x="18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68"/>
            <p:cNvSpPr/>
            <p:nvPr/>
          </p:nvSpPr>
          <p:spPr>
            <a:xfrm>
              <a:off x="3650500" y="1688475"/>
              <a:ext cx="194725" cy="112075"/>
            </a:xfrm>
            <a:custGeom>
              <a:avLst/>
              <a:gdLst/>
              <a:ahLst/>
              <a:cxnLst/>
              <a:rect l="l" t="t" r="r" b="b"/>
              <a:pathLst>
                <a:path w="7789" h="4483" extrusionOk="0">
                  <a:moveTo>
                    <a:pt x="1152" y="1"/>
                  </a:moveTo>
                  <a:lnTo>
                    <a:pt x="1" y="638"/>
                  </a:lnTo>
                  <a:lnTo>
                    <a:pt x="6637" y="4482"/>
                  </a:lnTo>
                  <a:lnTo>
                    <a:pt x="7788" y="3821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68"/>
            <p:cNvSpPr/>
            <p:nvPr/>
          </p:nvSpPr>
          <p:spPr>
            <a:xfrm>
              <a:off x="3589300" y="1723375"/>
              <a:ext cx="194700" cy="112675"/>
            </a:xfrm>
            <a:custGeom>
              <a:avLst/>
              <a:gdLst/>
              <a:ahLst/>
              <a:cxnLst/>
              <a:rect l="l" t="t" r="r" b="b"/>
              <a:pathLst>
                <a:path w="7788" h="4507" extrusionOk="0">
                  <a:moveTo>
                    <a:pt x="1151" y="1"/>
                  </a:moveTo>
                  <a:lnTo>
                    <a:pt x="0" y="662"/>
                  </a:lnTo>
                  <a:lnTo>
                    <a:pt x="6661" y="4507"/>
                  </a:lnTo>
                  <a:lnTo>
                    <a:pt x="7787" y="3845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68"/>
            <p:cNvSpPr/>
            <p:nvPr/>
          </p:nvSpPr>
          <p:spPr>
            <a:xfrm>
              <a:off x="3528075" y="1758900"/>
              <a:ext cx="194700" cy="112050"/>
            </a:xfrm>
            <a:custGeom>
              <a:avLst/>
              <a:gdLst/>
              <a:ahLst/>
              <a:cxnLst/>
              <a:rect l="l" t="t" r="r" b="b"/>
              <a:pathLst>
                <a:path w="7788" h="4482" extrusionOk="0">
                  <a:moveTo>
                    <a:pt x="1151" y="0"/>
                  </a:moveTo>
                  <a:lnTo>
                    <a:pt x="0" y="661"/>
                  </a:lnTo>
                  <a:lnTo>
                    <a:pt x="6661" y="4481"/>
                  </a:lnTo>
                  <a:lnTo>
                    <a:pt x="7787" y="384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68"/>
            <p:cNvSpPr/>
            <p:nvPr/>
          </p:nvSpPr>
          <p:spPr>
            <a:xfrm>
              <a:off x="3467450" y="1793775"/>
              <a:ext cx="194725" cy="112675"/>
            </a:xfrm>
            <a:custGeom>
              <a:avLst/>
              <a:gdLst/>
              <a:ahLst/>
              <a:cxnLst/>
              <a:rect l="l" t="t" r="r" b="b"/>
              <a:pathLst>
                <a:path w="7789" h="4507" extrusionOk="0">
                  <a:moveTo>
                    <a:pt x="1127" y="1"/>
                  </a:moveTo>
                  <a:lnTo>
                    <a:pt x="1" y="662"/>
                  </a:lnTo>
                  <a:lnTo>
                    <a:pt x="6637" y="4507"/>
                  </a:lnTo>
                  <a:lnTo>
                    <a:pt x="7788" y="3845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68"/>
            <p:cNvSpPr/>
            <p:nvPr/>
          </p:nvSpPr>
          <p:spPr>
            <a:xfrm>
              <a:off x="3406250" y="1829300"/>
              <a:ext cx="194700" cy="112650"/>
            </a:xfrm>
            <a:custGeom>
              <a:avLst/>
              <a:gdLst/>
              <a:ahLst/>
              <a:cxnLst/>
              <a:rect l="l" t="t" r="r" b="b"/>
              <a:pathLst>
                <a:path w="7788" h="4506" extrusionOk="0">
                  <a:moveTo>
                    <a:pt x="1127" y="0"/>
                  </a:moveTo>
                  <a:lnTo>
                    <a:pt x="0" y="661"/>
                  </a:lnTo>
                  <a:lnTo>
                    <a:pt x="6636" y="4506"/>
                  </a:lnTo>
                  <a:lnTo>
                    <a:pt x="7787" y="3845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68"/>
            <p:cNvSpPr/>
            <p:nvPr/>
          </p:nvSpPr>
          <p:spPr>
            <a:xfrm>
              <a:off x="3650500" y="1688475"/>
              <a:ext cx="69825" cy="40450"/>
            </a:xfrm>
            <a:custGeom>
              <a:avLst/>
              <a:gdLst/>
              <a:ahLst/>
              <a:cxnLst/>
              <a:rect l="l" t="t" r="r" b="b"/>
              <a:pathLst>
                <a:path w="2793" h="1618" extrusionOk="0">
                  <a:moveTo>
                    <a:pt x="1152" y="1"/>
                  </a:moveTo>
                  <a:lnTo>
                    <a:pt x="1" y="638"/>
                  </a:lnTo>
                  <a:lnTo>
                    <a:pt x="1666" y="1617"/>
                  </a:lnTo>
                  <a:lnTo>
                    <a:pt x="2793" y="956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68"/>
            <p:cNvSpPr/>
            <p:nvPr/>
          </p:nvSpPr>
          <p:spPr>
            <a:xfrm>
              <a:off x="3589300" y="1723375"/>
              <a:ext cx="125525" cy="72275"/>
            </a:xfrm>
            <a:custGeom>
              <a:avLst/>
              <a:gdLst/>
              <a:ahLst/>
              <a:cxnLst/>
              <a:rect l="l" t="t" r="r" b="b"/>
              <a:pathLst>
                <a:path w="5021" h="2891" extrusionOk="0">
                  <a:moveTo>
                    <a:pt x="1151" y="1"/>
                  </a:moveTo>
                  <a:lnTo>
                    <a:pt x="0" y="662"/>
                  </a:lnTo>
                  <a:lnTo>
                    <a:pt x="3869" y="2890"/>
                  </a:lnTo>
                  <a:lnTo>
                    <a:pt x="5020" y="2254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68"/>
            <p:cNvSpPr/>
            <p:nvPr/>
          </p:nvSpPr>
          <p:spPr>
            <a:xfrm>
              <a:off x="3528075" y="1758900"/>
              <a:ext cx="99200" cy="56950"/>
            </a:xfrm>
            <a:custGeom>
              <a:avLst/>
              <a:gdLst/>
              <a:ahLst/>
              <a:cxnLst/>
              <a:rect l="l" t="t" r="r" b="b"/>
              <a:pathLst>
                <a:path w="3968" h="2278" extrusionOk="0">
                  <a:moveTo>
                    <a:pt x="1151" y="0"/>
                  </a:moveTo>
                  <a:lnTo>
                    <a:pt x="0" y="661"/>
                  </a:lnTo>
                  <a:lnTo>
                    <a:pt x="2841" y="2277"/>
                  </a:lnTo>
                  <a:lnTo>
                    <a:pt x="3967" y="1616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68"/>
            <p:cNvSpPr/>
            <p:nvPr/>
          </p:nvSpPr>
          <p:spPr>
            <a:xfrm>
              <a:off x="3467450" y="1793775"/>
              <a:ext cx="148200" cy="85750"/>
            </a:xfrm>
            <a:custGeom>
              <a:avLst/>
              <a:gdLst/>
              <a:ahLst/>
              <a:cxnLst/>
              <a:rect l="l" t="t" r="r" b="b"/>
              <a:pathLst>
                <a:path w="5928" h="3430" extrusionOk="0">
                  <a:moveTo>
                    <a:pt x="1127" y="1"/>
                  </a:moveTo>
                  <a:lnTo>
                    <a:pt x="1" y="662"/>
                  </a:lnTo>
                  <a:lnTo>
                    <a:pt x="4801" y="3429"/>
                  </a:lnTo>
                  <a:lnTo>
                    <a:pt x="5927" y="2768"/>
                  </a:lnTo>
                  <a:lnTo>
                    <a:pt x="11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68"/>
            <p:cNvSpPr/>
            <p:nvPr/>
          </p:nvSpPr>
          <p:spPr>
            <a:xfrm>
              <a:off x="3406250" y="1829300"/>
              <a:ext cx="169600" cy="97975"/>
            </a:xfrm>
            <a:custGeom>
              <a:avLst/>
              <a:gdLst/>
              <a:ahLst/>
              <a:cxnLst/>
              <a:rect l="l" t="t" r="r" b="b"/>
              <a:pathLst>
                <a:path w="6784" h="3919" extrusionOk="0">
                  <a:moveTo>
                    <a:pt x="1127" y="0"/>
                  </a:moveTo>
                  <a:lnTo>
                    <a:pt x="0" y="661"/>
                  </a:lnTo>
                  <a:lnTo>
                    <a:pt x="5657" y="3918"/>
                  </a:lnTo>
                  <a:lnTo>
                    <a:pt x="6783" y="3257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68"/>
            <p:cNvSpPr/>
            <p:nvPr/>
          </p:nvSpPr>
          <p:spPr>
            <a:xfrm>
              <a:off x="3440525" y="1950500"/>
              <a:ext cx="104100" cy="60650"/>
            </a:xfrm>
            <a:custGeom>
              <a:avLst/>
              <a:gdLst/>
              <a:ahLst/>
              <a:cxnLst/>
              <a:rect l="l" t="t" r="r" b="b"/>
              <a:pathLst>
                <a:path w="4164" h="2426" extrusionOk="0">
                  <a:moveTo>
                    <a:pt x="3698" y="1"/>
                  </a:moveTo>
                  <a:lnTo>
                    <a:pt x="1" y="2131"/>
                  </a:lnTo>
                  <a:lnTo>
                    <a:pt x="466" y="2425"/>
                  </a:lnTo>
                  <a:lnTo>
                    <a:pt x="4163" y="295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68"/>
            <p:cNvSpPr/>
            <p:nvPr/>
          </p:nvSpPr>
          <p:spPr>
            <a:xfrm>
              <a:off x="3412975" y="1934600"/>
              <a:ext cx="104100" cy="60625"/>
            </a:xfrm>
            <a:custGeom>
              <a:avLst/>
              <a:gdLst/>
              <a:ahLst/>
              <a:cxnLst/>
              <a:rect l="l" t="t" r="r" b="b"/>
              <a:pathLst>
                <a:path w="4164" h="2425" extrusionOk="0">
                  <a:moveTo>
                    <a:pt x="3674" y="0"/>
                  </a:moveTo>
                  <a:lnTo>
                    <a:pt x="1" y="2130"/>
                  </a:lnTo>
                  <a:lnTo>
                    <a:pt x="466" y="2424"/>
                  </a:lnTo>
                  <a:lnTo>
                    <a:pt x="4164" y="294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68"/>
            <p:cNvSpPr/>
            <p:nvPr/>
          </p:nvSpPr>
          <p:spPr>
            <a:xfrm>
              <a:off x="3384825" y="1918675"/>
              <a:ext cx="104700" cy="60625"/>
            </a:xfrm>
            <a:custGeom>
              <a:avLst/>
              <a:gdLst/>
              <a:ahLst/>
              <a:cxnLst/>
              <a:rect l="l" t="t" r="r" b="b"/>
              <a:pathLst>
                <a:path w="4188" h="2425" extrusionOk="0">
                  <a:moveTo>
                    <a:pt x="3698" y="0"/>
                  </a:moveTo>
                  <a:lnTo>
                    <a:pt x="0" y="2131"/>
                  </a:lnTo>
                  <a:lnTo>
                    <a:pt x="490" y="2425"/>
                  </a:lnTo>
                  <a:lnTo>
                    <a:pt x="4188" y="270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68"/>
            <p:cNvSpPr/>
            <p:nvPr/>
          </p:nvSpPr>
          <p:spPr>
            <a:xfrm>
              <a:off x="3357275" y="1902750"/>
              <a:ext cx="104700" cy="60025"/>
            </a:xfrm>
            <a:custGeom>
              <a:avLst/>
              <a:gdLst/>
              <a:ahLst/>
              <a:cxnLst/>
              <a:rect l="l" t="t" r="r" b="b"/>
              <a:pathLst>
                <a:path w="4188" h="2401" extrusionOk="0">
                  <a:moveTo>
                    <a:pt x="3698" y="1"/>
                  </a:moveTo>
                  <a:lnTo>
                    <a:pt x="0" y="2131"/>
                  </a:lnTo>
                  <a:lnTo>
                    <a:pt x="490" y="2400"/>
                  </a:lnTo>
                  <a:lnTo>
                    <a:pt x="4188" y="270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68"/>
            <p:cNvSpPr/>
            <p:nvPr/>
          </p:nvSpPr>
          <p:spPr>
            <a:xfrm>
              <a:off x="3329725" y="1886850"/>
              <a:ext cx="104100" cy="60000"/>
            </a:xfrm>
            <a:custGeom>
              <a:avLst/>
              <a:gdLst/>
              <a:ahLst/>
              <a:cxnLst/>
              <a:rect l="l" t="t" r="r" b="b"/>
              <a:pathLst>
                <a:path w="4164" h="2400" extrusionOk="0">
                  <a:moveTo>
                    <a:pt x="3698" y="0"/>
                  </a:moveTo>
                  <a:lnTo>
                    <a:pt x="0" y="2130"/>
                  </a:lnTo>
                  <a:lnTo>
                    <a:pt x="465" y="2400"/>
                  </a:lnTo>
                  <a:lnTo>
                    <a:pt x="4163" y="269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68"/>
            <p:cNvSpPr/>
            <p:nvPr/>
          </p:nvSpPr>
          <p:spPr>
            <a:xfrm>
              <a:off x="3302175" y="1870925"/>
              <a:ext cx="104100" cy="60025"/>
            </a:xfrm>
            <a:custGeom>
              <a:avLst/>
              <a:gdLst/>
              <a:ahLst/>
              <a:cxnLst/>
              <a:rect l="l" t="t" r="r" b="b"/>
              <a:pathLst>
                <a:path w="4164" h="2401" extrusionOk="0">
                  <a:moveTo>
                    <a:pt x="3673" y="0"/>
                  </a:moveTo>
                  <a:lnTo>
                    <a:pt x="0" y="2131"/>
                  </a:lnTo>
                  <a:lnTo>
                    <a:pt x="466" y="2400"/>
                  </a:lnTo>
                  <a:lnTo>
                    <a:pt x="4163" y="270"/>
                  </a:lnTo>
                  <a:lnTo>
                    <a:pt x="36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68"/>
            <p:cNvSpPr/>
            <p:nvPr/>
          </p:nvSpPr>
          <p:spPr>
            <a:xfrm>
              <a:off x="3274625" y="1838475"/>
              <a:ext cx="76550" cy="44100"/>
            </a:xfrm>
            <a:custGeom>
              <a:avLst/>
              <a:gdLst/>
              <a:ahLst/>
              <a:cxnLst/>
              <a:rect l="l" t="t" r="r" b="b"/>
              <a:pathLst>
                <a:path w="3062" h="1764" extrusionOk="0">
                  <a:moveTo>
                    <a:pt x="2572" y="0"/>
                  </a:moveTo>
                  <a:lnTo>
                    <a:pt x="0" y="1494"/>
                  </a:lnTo>
                  <a:lnTo>
                    <a:pt x="466" y="1764"/>
                  </a:lnTo>
                  <a:lnTo>
                    <a:pt x="3061" y="294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68"/>
            <p:cNvSpPr/>
            <p:nvPr/>
          </p:nvSpPr>
          <p:spPr>
            <a:xfrm>
              <a:off x="3274000" y="1855000"/>
              <a:ext cx="104725" cy="60025"/>
            </a:xfrm>
            <a:custGeom>
              <a:avLst/>
              <a:gdLst/>
              <a:ahLst/>
              <a:cxnLst/>
              <a:rect l="l" t="t" r="r" b="b"/>
              <a:pathLst>
                <a:path w="4189" h="2401" extrusionOk="0">
                  <a:moveTo>
                    <a:pt x="3698" y="1"/>
                  </a:moveTo>
                  <a:lnTo>
                    <a:pt x="1" y="2131"/>
                  </a:lnTo>
                  <a:lnTo>
                    <a:pt x="491" y="2400"/>
                  </a:lnTo>
                  <a:lnTo>
                    <a:pt x="4188" y="270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68"/>
            <p:cNvSpPr/>
            <p:nvPr/>
          </p:nvSpPr>
          <p:spPr>
            <a:xfrm>
              <a:off x="3376850" y="1671350"/>
              <a:ext cx="285325" cy="164700"/>
            </a:xfrm>
            <a:custGeom>
              <a:avLst/>
              <a:gdLst/>
              <a:ahLst/>
              <a:cxnLst/>
              <a:rect l="l" t="t" r="r" b="b"/>
              <a:pathLst>
                <a:path w="11413" h="6588" extrusionOk="0">
                  <a:moveTo>
                    <a:pt x="10922" y="0"/>
                  </a:moveTo>
                  <a:lnTo>
                    <a:pt x="1" y="6294"/>
                  </a:lnTo>
                  <a:lnTo>
                    <a:pt x="491" y="6588"/>
                  </a:lnTo>
                  <a:lnTo>
                    <a:pt x="11412" y="294"/>
                  </a:lnTo>
                  <a:lnTo>
                    <a:pt x="109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68"/>
            <p:cNvSpPr/>
            <p:nvPr/>
          </p:nvSpPr>
          <p:spPr>
            <a:xfrm>
              <a:off x="3636425" y="1899700"/>
              <a:ext cx="304900" cy="175725"/>
            </a:xfrm>
            <a:custGeom>
              <a:avLst/>
              <a:gdLst/>
              <a:ahLst/>
              <a:cxnLst/>
              <a:rect l="l" t="t" r="r" b="b"/>
              <a:pathLst>
                <a:path w="12196" h="7029" extrusionOk="0">
                  <a:moveTo>
                    <a:pt x="7763" y="0"/>
                  </a:moveTo>
                  <a:lnTo>
                    <a:pt x="1" y="4482"/>
                  </a:lnTo>
                  <a:lnTo>
                    <a:pt x="4409" y="7028"/>
                  </a:lnTo>
                  <a:lnTo>
                    <a:pt x="12196" y="2547"/>
                  </a:lnTo>
                  <a:lnTo>
                    <a:pt x="7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68"/>
            <p:cNvSpPr/>
            <p:nvPr/>
          </p:nvSpPr>
          <p:spPr>
            <a:xfrm>
              <a:off x="3746625" y="1963350"/>
              <a:ext cx="194700" cy="112075"/>
            </a:xfrm>
            <a:custGeom>
              <a:avLst/>
              <a:gdLst/>
              <a:ahLst/>
              <a:cxnLst/>
              <a:rect l="l" t="t" r="r" b="b"/>
              <a:pathLst>
                <a:path w="7788" h="4483" extrusionOk="0">
                  <a:moveTo>
                    <a:pt x="7788" y="1"/>
                  </a:moveTo>
                  <a:lnTo>
                    <a:pt x="858" y="515"/>
                  </a:lnTo>
                  <a:lnTo>
                    <a:pt x="1" y="4482"/>
                  </a:lnTo>
                  <a:lnTo>
                    <a:pt x="7788" y="1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68"/>
            <p:cNvSpPr/>
            <p:nvPr/>
          </p:nvSpPr>
          <p:spPr>
            <a:xfrm>
              <a:off x="3636425" y="1899700"/>
              <a:ext cx="194100" cy="112050"/>
            </a:xfrm>
            <a:custGeom>
              <a:avLst/>
              <a:gdLst/>
              <a:ahLst/>
              <a:cxnLst/>
              <a:rect l="l" t="t" r="r" b="b"/>
              <a:pathLst>
                <a:path w="7764" h="4482" extrusionOk="0">
                  <a:moveTo>
                    <a:pt x="7763" y="0"/>
                  </a:moveTo>
                  <a:lnTo>
                    <a:pt x="1" y="4482"/>
                  </a:lnTo>
                  <a:lnTo>
                    <a:pt x="6882" y="3967"/>
                  </a:lnTo>
                  <a:lnTo>
                    <a:pt x="7763" y="0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68"/>
            <p:cNvSpPr/>
            <p:nvPr/>
          </p:nvSpPr>
          <p:spPr>
            <a:xfrm>
              <a:off x="4286575" y="2159875"/>
              <a:ext cx="759775" cy="438350"/>
            </a:xfrm>
            <a:custGeom>
              <a:avLst/>
              <a:gdLst/>
              <a:ahLst/>
              <a:cxnLst/>
              <a:rect l="l" t="t" r="r" b="b"/>
              <a:pathLst>
                <a:path w="30391" h="17534" extrusionOk="0">
                  <a:moveTo>
                    <a:pt x="16947" y="1"/>
                  </a:moveTo>
                  <a:lnTo>
                    <a:pt x="1" y="9796"/>
                  </a:lnTo>
                  <a:lnTo>
                    <a:pt x="13420" y="17534"/>
                  </a:lnTo>
                  <a:lnTo>
                    <a:pt x="30390" y="7763"/>
                  </a:lnTo>
                  <a:lnTo>
                    <a:pt x="16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68"/>
            <p:cNvSpPr/>
            <p:nvPr/>
          </p:nvSpPr>
          <p:spPr>
            <a:xfrm>
              <a:off x="4619625" y="2406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68"/>
            <p:cNvSpPr/>
            <p:nvPr/>
          </p:nvSpPr>
          <p:spPr>
            <a:xfrm>
              <a:off x="4523500" y="2332525"/>
              <a:ext cx="96150" cy="74100"/>
            </a:xfrm>
            <a:custGeom>
              <a:avLst/>
              <a:gdLst/>
              <a:ahLst/>
              <a:cxnLst/>
              <a:rect l="l" t="t" r="r" b="b"/>
              <a:pathLst>
                <a:path w="3846" h="2964" extrusionOk="0">
                  <a:moveTo>
                    <a:pt x="1984" y="0"/>
                  </a:moveTo>
                  <a:cubicBezTo>
                    <a:pt x="1250" y="147"/>
                    <a:pt x="564" y="392"/>
                    <a:pt x="1" y="735"/>
                  </a:cubicBezTo>
                  <a:lnTo>
                    <a:pt x="3845" y="2963"/>
                  </a:lnTo>
                  <a:lnTo>
                    <a:pt x="1984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68"/>
            <p:cNvSpPr/>
            <p:nvPr/>
          </p:nvSpPr>
          <p:spPr>
            <a:xfrm>
              <a:off x="4573100" y="2328000"/>
              <a:ext cx="142650" cy="78625"/>
            </a:xfrm>
            <a:custGeom>
              <a:avLst/>
              <a:gdLst/>
              <a:ahLst/>
              <a:cxnLst/>
              <a:rect l="l" t="t" r="r" b="b"/>
              <a:pathLst>
                <a:path w="5706" h="3145" extrusionOk="0">
                  <a:moveTo>
                    <a:pt x="1846" y="0"/>
                  </a:moveTo>
                  <a:cubicBezTo>
                    <a:pt x="1221" y="0"/>
                    <a:pt x="595" y="61"/>
                    <a:pt x="0" y="181"/>
                  </a:cubicBezTo>
                  <a:lnTo>
                    <a:pt x="1861" y="3144"/>
                  </a:lnTo>
                  <a:lnTo>
                    <a:pt x="5706" y="916"/>
                  </a:lnTo>
                  <a:cubicBezTo>
                    <a:pt x="4655" y="305"/>
                    <a:pt x="3252" y="0"/>
                    <a:pt x="1846" y="0"/>
                  </a:cubicBezTo>
                  <a:close/>
                </a:path>
              </a:pathLst>
            </a:custGeom>
            <a:solidFill>
              <a:srgbClr val="495D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68"/>
            <p:cNvSpPr/>
            <p:nvPr/>
          </p:nvSpPr>
          <p:spPr>
            <a:xfrm>
              <a:off x="4479425" y="2396175"/>
              <a:ext cx="140225" cy="65550"/>
            </a:xfrm>
            <a:custGeom>
              <a:avLst/>
              <a:gdLst/>
              <a:ahLst/>
              <a:cxnLst/>
              <a:rect l="l" t="t" r="r" b="b"/>
              <a:pathLst>
                <a:path w="5609" h="2622" extrusionOk="0">
                  <a:moveTo>
                    <a:pt x="196" y="1"/>
                  </a:moveTo>
                  <a:lnTo>
                    <a:pt x="196" y="1"/>
                  </a:lnTo>
                  <a:cubicBezTo>
                    <a:pt x="1" y="980"/>
                    <a:pt x="564" y="1935"/>
                    <a:pt x="1764" y="2621"/>
                  </a:cubicBezTo>
                  <a:lnTo>
                    <a:pt x="5608" y="417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68"/>
            <p:cNvSpPr/>
            <p:nvPr/>
          </p:nvSpPr>
          <p:spPr>
            <a:xfrm>
              <a:off x="4619625" y="2350875"/>
              <a:ext cx="149400" cy="129200"/>
            </a:xfrm>
            <a:custGeom>
              <a:avLst/>
              <a:gdLst/>
              <a:ahLst/>
              <a:cxnLst/>
              <a:rect l="l" t="t" r="r" b="b"/>
              <a:pathLst>
                <a:path w="5976" h="5168" extrusionOk="0">
                  <a:moveTo>
                    <a:pt x="3845" y="1"/>
                  </a:moveTo>
                  <a:lnTo>
                    <a:pt x="0" y="2229"/>
                  </a:lnTo>
                  <a:lnTo>
                    <a:pt x="1861" y="5168"/>
                  </a:lnTo>
                  <a:cubicBezTo>
                    <a:pt x="2596" y="5021"/>
                    <a:pt x="3282" y="4776"/>
                    <a:pt x="3845" y="4433"/>
                  </a:cubicBezTo>
                  <a:cubicBezTo>
                    <a:pt x="5975" y="3233"/>
                    <a:pt x="5975" y="1225"/>
                    <a:pt x="3845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68"/>
            <p:cNvSpPr/>
            <p:nvPr/>
          </p:nvSpPr>
          <p:spPr>
            <a:xfrm>
              <a:off x="4523500" y="2406600"/>
              <a:ext cx="142675" cy="78000"/>
            </a:xfrm>
            <a:custGeom>
              <a:avLst/>
              <a:gdLst/>
              <a:ahLst/>
              <a:cxnLst/>
              <a:rect l="l" t="t" r="r" b="b"/>
              <a:pathLst>
                <a:path w="5707" h="3120" extrusionOk="0">
                  <a:moveTo>
                    <a:pt x="3845" y="0"/>
                  </a:moveTo>
                  <a:lnTo>
                    <a:pt x="1" y="2204"/>
                  </a:lnTo>
                  <a:cubicBezTo>
                    <a:pt x="1052" y="2814"/>
                    <a:pt x="2455" y="3120"/>
                    <a:pt x="3861" y="3120"/>
                  </a:cubicBezTo>
                  <a:cubicBezTo>
                    <a:pt x="4486" y="3120"/>
                    <a:pt x="5111" y="3059"/>
                    <a:pt x="5706" y="2939"/>
                  </a:cubicBezTo>
                  <a:lnTo>
                    <a:pt x="38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68"/>
            <p:cNvSpPr/>
            <p:nvPr/>
          </p:nvSpPr>
          <p:spPr>
            <a:xfrm>
              <a:off x="4636150" y="2244325"/>
              <a:ext cx="261425" cy="153725"/>
            </a:xfrm>
            <a:custGeom>
              <a:avLst/>
              <a:gdLst/>
              <a:ahLst/>
              <a:cxnLst/>
              <a:rect l="l" t="t" r="r" b="b"/>
              <a:pathLst>
                <a:path w="10457" h="6149" extrusionOk="0">
                  <a:moveTo>
                    <a:pt x="186" y="1"/>
                  </a:moveTo>
                  <a:cubicBezTo>
                    <a:pt x="133" y="1"/>
                    <a:pt x="81" y="28"/>
                    <a:pt x="49" y="75"/>
                  </a:cubicBezTo>
                  <a:cubicBezTo>
                    <a:pt x="1" y="149"/>
                    <a:pt x="25" y="247"/>
                    <a:pt x="98" y="296"/>
                  </a:cubicBezTo>
                  <a:lnTo>
                    <a:pt x="10212" y="6124"/>
                  </a:lnTo>
                  <a:cubicBezTo>
                    <a:pt x="10236" y="6148"/>
                    <a:pt x="10261" y="6148"/>
                    <a:pt x="10285" y="6148"/>
                  </a:cubicBezTo>
                  <a:cubicBezTo>
                    <a:pt x="10334" y="6148"/>
                    <a:pt x="10383" y="6124"/>
                    <a:pt x="10408" y="6075"/>
                  </a:cubicBezTo>
                  <a:cubicBezTo>
                    <a:pt x="10457" y="6001"/>
                    <a:pt x="10432" y="5903"/>
                    <a:pt x="10359" y="5855"/>
                  </a:cubicBezTo>
                  <a:lnTo>
                    <a:pt x="270" y="26"/>
                  </a:lnTo>
                  <a:cubicBezTo>
                    <a:pt x="244" y="9"/>
                    <a:pt x="215" y="1"/>
                    <a:pt x="186" y="1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68"/>
            <p:cNvSpPr/>
            <p:nvPr/>
          </p:nvSpPr>
          <p:spPr>
            <a:xfrm>
              <a:off x="4666150" y="2227200"/>
              <a:ext cx="261425" cy="153700"/>
            </a:xfrm>
            <a:custGeom>
              <a:avLst/>
              <a:gdLst/>
              <a:ahLst/>
              <a:cxnLst/>
              <a:rect l="l" t="t" r="r" b="b"/>
              <a:pathLst>
                <a:path w="10457" h="6148" extrusionOk="0">
                  <a:moveTo>
                    <a:pt x="161" y="0"/>
                  </a:moveTo>
                  <a:cubicBezTo>
                    <a:pt x="109" y="0"/>
                    <a:pt x="57" y="27"/>
                    <a:pt x="25" y="75"/>
                  </a:cubicBezTo>
                  <a:cubicBezTo>
                    <a:pt x="0" y="148"/>
                    <a:pt x="25" y="246"/>
                    <a:pt x="98" y="295"/>
                  </a:cubicBezTo>
                  <a:lnTo>
                    <a:pt x="10187" y="6123"/>
                  </a:lnTo>
                  <a:cubicBezTo>
                    <a:pt x="10212" y="6148"/>
                    <a:pt x="10236" y="6148"/>
                    <a:pt x="10261" y="6148"/>
                  </a:cubicBezTo>
                  <a:cubicBezTo>
                    <a:pt x="10334" y="6148"/>
                    <a:pt x="10383" y="6123"/>
                    <a:pt x="10408" y="6074"/>
                  </a:cubicBezTo>
                  <a:cubicBezTo>
                    <a:pt x="10457" y="6001"/>
                    <a:pt x="10432" y="5903"/>
                    <a:pt x="10359" y="5854"/>
                  </a:cubicBezTo>
                  <a:lnTo>
                    <a:pt x="245" y="26"/>
                  </a:lnTo>
                  <a:cubicBezTo>
                    <a:pt x="219" y="8"/>
                    <a:pt x="190" y="0"/>
                    <a:pt x="161" y="0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68"/>
            <p:cNvSpPr/>
            <p:nvPr/>
          </p:nvSpPr>
          <p:spPr>
            <a:xfrm>
              <a:off x="4695525" y="2210050"/>
              <a:ext cx="261450" cy="153725"/>
            </a:xfrm>
            <a:custGeom>
              <a:avLst/>
              <a:gdLst/>
              <a:ahLst/>
              <a:cxnLst/>
              <a:rect l="l" t="t" r="r" b="b"/>
              <a:pathLst>
                <a:path w="10458" h="6149" extrusionOk="0">
                  <a:moveTo>
                    <a:pt x="169" y="1"/>
                  </a:moveTo>
                  <a:cubicBezTo>
                    <a:pt x="123" y="1"/>
                    <a:pt x="81" y="28"/>
                    <a:pt x="50" y="75"/>
                  </a:cubicBezTo>
                  <a:cubicBezTo>
                    <a:pt x="1" y="149"/>
                    <a:pt x="25" y="246"/>
                    <a:pt x="99" y="295"/>
                  </a:cubicBezTo>
                  <a:lnTo>
                    <a:pt x="10212" y="6124"/>
                  </a:lnTo>
                  <a:cubicBezTo>
                    <a:pt x="10237" y="6148"/>
                    <a:pt x="10261" y="6148"/>
                    <a:pt x="10286" y="6148"/>
                  </a:cubicBezTo>
                  <a:cubicBezTo>
                    <a:pt x="10335" y="6148"/>
                    <a:pt x="10384" y="6124"/>
                    <a:pt x="10408" y="6075"/>
                  </a:cubicBezTo>
                  <a:cubicBezTo>
                    <a:pt x="10457" y="6001"/>
                    <a:pt x="10433" y="5903"/>
                    <a:pt x="10359" y="5854"/>
                  </a:cubicBezTo>
                  <a:lnTo>
                    <a:pt x="246" y="26"/>
                  </a:lnTo>
                  <a:cubicBezTo>
                    <a:pt x="220" y="9"/>
                    <a:pt x="194" y="1"/>
                    <a:pt x="169" y="1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68"/>
            <p:cNvSpPr/>
            <p:nvPr/>
          </p:nvSpPr>
          <p:spPr>
            <a:xfrm>
              <a:off x="4965525" y="2614750"/>
              <a:ext cx="12875" cy="64300"/>
            </a:xfrm>
            <a:custGeom>
              <a:avLst/>
              <a:gdLst/>
              <a:ahLst/>
              <a:cxnLst/>
              <a:rect l="l" t="t" r="r" b="b"/>
              <a:pathLst>
                <a:path w="515" h="2572" extrusionOk="0">
                  <a:moveTo>
                    <a:pt x="514" y="0"/>
                  </a:moveTo>
                  <a:lnTo>
                    <a:pt x="514" y="14"/>
                  </a:lnTo>
                  <a:lnTo>
                    <a:pt x="514" y="14"/>
                  </a:lnTo>
                  <a:cubicBezTo>
                    <a:pt x="514" y="9"/>
                    <a:pt x="514" y="5"/>
                    <a:pt x="514" y="0"/>
                  </a:cubicBezTo>
                  <a:close/>
                  <a:moveTo>
                    <a:pt x="514" y="14"/>
                  </a:moveTo>
                  <a:cubicBezTo>
                    <a:pt x="508" y="254"/>
                    <a:pt x="337" y="494"/>
                    <a:pt x="25" y="686"/>
                  </a:cubicBezTo>
                  <a:lnTo>
                    <a:pt x="0" y="2571"/>
                  </a:lnTo>
                  <a:cubicBezTo>
                    <a:pt x="343" y="2375"/>
                    <a:pt x="490" y="2131"/>
                    <a:pt x="490" y="1861"/>
                  </a:cubicBezTo>
                  <a:lnTo>
                    <a:pt x="514" y="14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68"/>
            <p:cNvSpPr/>
            <p:nvPr/>
          </p:nvSpPr>
          <p:spPr>
            <a:xfrm>
              <a:off x="4503925" y="2614125"/>
              <a:ext cx="12875" cy="64925"/>
            </a:xfrm>
            <a:custGeom>
              <a:avLst/>
              <a:gdLst/>
              <a:ahLst/>
              <a:cxnLst/>
              <a:rect l="l" t="t" r="r" b="b"/>
              <a:pathLst>
                <a:path w="515" h="2597" extrusionOk="0">
                  <a:moveTo>
                    <a:pt x="25" y="1"/>
                  </a:moveTo>
                  <a:lnTo>
                    <a:pt x="25" y="1"/>
                  </a:lnTo>
                  <a:cubicBezTo>
                    <a:pt x="22" y="30"/>
                    <a:pt x="22" y="58"/>
                    <a:pt x="23" y="87"/>
                  </a:cubicBezTo>
                  <a:lnTo>
                    <a:pt x="23" y="87"/>
                  </a:lnTo>
                  <a:lnTo>
                    <a:pt x="25" y="1"/>
                  </a:lnTo>
                  <a:close/>
                  <a:moveTo>
                    <a:pt x="23" y="87"/>
                  </a:moveTo>
                  <a:lnTo>
                    <a:pt x="0" y="1886"/>
                  </a:lnTo>
                  <a:cubicBezTo>
                    <a:pt x="0" y="2131"/>
                    <a:pt x="172" y="2400"/>
                    <a:pt x="514" y="2596"/>
                  </a:cubicBezTo>
                  <a:lnTo>
                    <a:pt x="514" y="711"/>
                  </a:lnTo>
                  <a:cubicBezTo>
                    <a:pt x="208" y="536"/>
                    <a:pt x="39" y="322"/>
                    <a:pt x="23" y="87"/>
                  </a:cubicBez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68"/>
            <p:cNvSpPr/>
            <p:nvPr/>
          </p:nvSpPr>
          <p:spPr>
            <a:xfrm>
              <a:off x="4772050" y="2631875"/>
              <a:ext cx="194100" cy="159825"/>
            </a:xfrm>
            <a:custGeom>
              <a:avLst/>
              <a:gdLst/>
              <a:ahLst/>
              <a:cxnLst/>
              <a:rect l="l" t="t" r="r" b="b"/>
              <a:pathLst>
                <a:path w="7764" h="6393" extrusionOk="0">
                  <a:moveTo>
                    <a:pt x="7764" y="1"/>
                  </a:moveTo>
                  <a:lnTo>
                    <a:pt x="1" y="4506"/>
                  </a:lnTo>
                  <a:lnTo>
                    <a:pt x="1" y="6392"/>
                  </a:lnTo>
                  <a:lnTo>
                    <a:pt x="7739" y="1886"/>
                  </a:lnTo>
                  <a:lnTo>
                    <a:pt x="7764" y="1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68"/>
            <p:cNvSpPr/>
            <p:nvPr/>
          </p:nvSpPr>
          <p:spPr>
            <a:xfrm>
              <a:off x="4516775" y="2631875"/>
              <a:ext cx="195325" cy="159825"/>
            </a:xfrm>
            <a:custGeom>
              <a:avLst/>
              <a:gdLst/>
              <a:ahLst/>
              <a:cxnLst/>
              <a:rect l="l" t="t" r="r" b="b"/>
              <a:pathLst>
                <a:path w="7813" h="6393" extrusionOk="0">
                  <a:moveTo>
                    <a:pt x="0" y="1"/>
                  </a:moveTo>
                  <a:lnTo>
                    <a:pt x="0" y="1886"/>
                  </a:lnTo>
                  <a:lnTo>
                    <a:pt x="7812" y="6392"/>
                  </a:lnTo>
                  <a:lnTo>
                    <a:pt x="7812" y="45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68"/>
            <p:cNvSpPr/>
            <p:nvPr/>
          </p:nvSpPr>
          <p:spPr>
            <a:xfrm>
              <a:off x="4712075" y="2744525"/>
              <a:ext cx="60000" cy="53900"/>
            </a:xfrm>
            <a:custGeom>
              <a:avLst/>
              <a:gdLst/>
              <a:ahLst/>
              <a:cxnLst/>
              <a:rect l="l" t="t" r="r" b="b"/>
              <a:pathLst>
                <a:path w="2400" h="2156" extrusionOk="0">
                  <a:moveTo>
                    <a:pt x="0" y="0"/>
                  </a:moveTo>
                  <a:lnTo>
                    <a:pt x="0" y="1886"/>
                  </a:lnTo>
                  <a:cubicBezTo>
                    <a:pt x="318" y="2082"/>
                    <a:pt x="759" y="2155"/>
                    <a:pt x="1200" y="2155"/>
                  </a:cubicBezTo>
                  <a:cubicBezTo>
                    <a:pt x="1616" y="2155"/>
                    <a:pt x="2057" y="2082"/>
                    <a:pt x="2400" y="1886"/>
                  </a:cubicBezTo>
                  <a:lnTo>
                    <a:pt x="2400" y="0"/>
                  </a:lnTo>
                  <a:cubicBezTo>
                    <a:pt x="2057" y="196"/>
                    <a:pt x="1616" y="294"/>
                    <a:pt x="1200" y="294"/>
                  </a:cubicBezTo>
                  <a:cubicBezTo>
                    <a:pt x="759" y="294"/>
                    <a:pt x="318" y="196"/>
                    <a:pt x="0" y="0"/>
                  </a:cubicBezTo>
                  <a:close/>
                </a:path>
              </a:pathLst>
            </a:custGeom>
            <a:solidFill>
              <a:srgbClr val="FFD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68"/>
            <p:cNvSpPr/>
            <p:nvPr/>
          </p:nvSpPr>
          <p:spPr>
            <a:xfrm>
              <a:off x="4500250" y="2477000"/>
              <a:ext cx="482425" cy="274900"/>
            </a:xfrm>
            <a:custGeom>
              <a:avLst/>
              <a:gdLst/>
              <a:ahLst/>
              <a:cxnLst/>
              <a:rect l="l" t="t" r="r" b="b"/>
              <a:pathLst>
                <a:path w="19297" h="10996" extrusionOk="0">
                  <a:moveTo>
                    <a:pt x="9599" y="0"/>
                  </a:moveTo>
                  <a:cubicBezTo>
                    <a:pt x="9165" y="0"/>
                    <a:pt x="8730" y="98"/>
                    <a:pt x="8400" y="294"/>
                  </a:cubicBezTo>
                  <a:lnTo>
                    <a:pt x="661" y="4800"/>
                  </a:lnTo>
                  <a:cubicBezTo>
                    <a:pt x="0" y="5192"/>
                    <a:pt x="0" y="5804"/>
                    <a:pt x="661" y="6196"/>
                  </a:cubicBezTo>
                  <a:lnTo>
                    <a:pt x="8473" y="10701"/>
                  </a:lnTo>
                  <a:cubicBezTo>
                    <a:pt x="8804" y="10897"/>
                    <a:pt x="9238" y="10995"/>
                    <a:pt x="9673" y="10995"/>
                  </a:cubicBezTo>
                  <a:cubicBezTo>
                    <a:pt x="10108" y="10995"/>
                    <a:pt x="10542" y="10897"/>
                    <a:pt x="10873" y="10701"/>
                  </a:cubicBezTo>
                  <a:lnTo>
                    <a:pt x="18636" y="6196"/>
                  </a:lnTo>
                  <a:cubicBezTo>
                    <a:pt x="19297" y="5804"/>
                    <a:pt x="19272" y="5192"/>
                    <a:pt x="18611" y="4800"/>
                  </a:cubicBezTo>
                  <a:lnTo>
                    <a:pt x="10799" y="294"/>
                  </a:lnTo>
                  <a:cubicBezTo>
                    <a:pt x="10469" y="98"/>
                    <a:pt x="10034" y="0"/>
                    <a:pt x="9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68"/>
            <p:cNvSpPr/>
            <p:nvPr/>
          </p:nvSpPr>
          <p:spPr>
            <a:xfrm>
              <a:off x="5356100" y="2480675"/>
              <a:ext cx="12875" cy="64300"/>
            </a:xfrm>
            <a:custGeom>
              <a:avLst/>
              <a:gdLst/>
              <a:ahLst/>
              <a:cxnLst/>
              <a:rect l="l" t="t" r="r" b="b"/>
              <a:pathLst>
                <a:path w="515" h="2572" extrusionOk="0">
                  <a:moveTo>
                    <a:pt x="515" y="0"/>
                  </a:moveTo>
                  <a:lnTo>
                    <a:pt x="514" y="17"/>
                  </a:lnTo>
                  <a:lnTo>
                    <a:pt x="514" y="17"/>
                  </a:lnTo>
                  <a:cubicBezTo>
                    <a:pt x="515" y="11"/>
                    <a:pt x="515" y="6"/>
                    <a:pt x="515" y="0"/>
                  </a:cubicBezTo>
                  <a:close/>
                  <a:moveTo>
                    <a:pt x="514" y="17"/>
                  </a:moveTo>
                  <a:lnTo>
                    <a:pt x="514" y="17"/>
                  </a:lnTo>
                  <a:cubicBezTo>
                    <a:pt x="508" y="280"/>
                    <a:pt x="336" y="518"/>
                    <a:pt x="0" y="710"/>
                  </a:cubicBezTo>
                  <a:lnTo>
                    <a:pt x="0" y="2571"/>
                  </a:lnTo>
                  <a:cubicBezTo>
                    <a:pt x="343" y="2400"/>
                    <a:pt x="490" y="2131"/>
                    <a:pt x="490" y="1886"/>
                  </a:cubicBezTo>
                  <a:lnTo>
                    <a:pt x="514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68"/>
            <p:cNvSpPr/>
            <p:nvPr/>
          </p:nvSpPr>
          <p:spPr>
            <a:xfrm>
              <a:off x="4894500" y="2480675"/>
              <a:ext cx="12875" cy="64300"/>
            </a:xfrm>
            <a:custGeom>
              <a:avLst/>
              <a:gdLst/>
              <a:ahLst/>
              <a:cxnLst/>
              <a:rect l="l" t="t" r="r" b="b"/>
              <a:pathLst>
                <a:path w="515" h="2572" extrusionOk="0">
                  <a:moveTo>
                    <a:pt x="0" y="0"/>
                  </a:moveTo>
                  <a:lnTo>
                    <a:pt x="0" y="1886"/>
                  </a:lnTo>
                  <a:cubicBezTo>
                    <a:pt x="0" y="2131"/>
                    <a:pt x="172" y="2376"/>
                    <a:pt x="515" y="2571"/>
                  </a:cubicBezTo>
                  <a:lnTo>
                    <a:pt x="515" y="710"/>
                  </a:lnTo>
                  <a:cubicBezTo>
                    <a:pt x="172" y="514"/>
                    <a:pt x="0" y="245"/>
                    <a:pt x="0" y="0"/>
                  </a:cubicBez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68"/>
            <p:cNvSpPr/>
            <p:nvPr/>
          </p:nvSpPr>
          <p:spPr>
            <a:xfrm>
              <a:off x="5162650" y="2498425"/>
              <a:ext cx="193475" cy="159200"/>
            </a:xfrm>
            <a:custGeom>
              <a:avLst/>
              <a:gdLst/>
              <a:ahLst/>
              <a:cxnLst/>
              <a:rect l="l" t="t" r="r" b="b"/>
              <a:pathLst>
                <a:path w="7739" h="6368" extrusionOk="0">
                  <a:moveTo>
                    <a:pt x="7738" y="0"/>
                  </a:moveTo>
                  <a:lnTo>
                    <a:pt x="0" y="4506"/>
                  </a:lnTo>
                  <a:lnTo>
                    <a:pt x="0" y="6367"/>
                  </a:lnTo>
                  <a:lnTo>
                    <a:pt x="7738" y="1861"/>
                  </a:lnTo>
                  <a:lnTo>
                    <a:pt x="77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68"/>
            <p:cNvSpPr/>
            <p:nvPr/>
          </p:nvSpPr>
          <p:spPr>
            <a:xfrm>
              <a:off x="4907350" y="2498425"/>
              <a:ext cx="195325" cy="159200"/>
            </a:xfrm>
            <a:custGeom>
              <a:avLst/>
              <a:gdLst/>
              <a:ahLst/>
              <a:cxnLst/>
              <a:rect l="l" t="t" r="r" b="b"/>
              <a:pathLst>
                <a:path w="7813" h="6368" extrusionOk="0">
                  <a:moveTo>
                    <a:pt x="1" y="0"/>
                  </a:moveTo>
                  <a:lnTo>
                    <a:pt x="1" y="1861"/>
                  </a:lnTo>
                  <a:lnTo>
                    <a:pt x="7812" y="6367"/>
                  </a:lnTo>
                  <a:lnTo>
                    <a:pt x="7812" y="45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68"/>
            <p:cNvSpPr/>
            <p:nvPr/>
          </p:nvSpPr>
          <p:spPr>
            <a:xfrm>
              <a:off x="5102650" y="2611075"/>
              <a:ext cx="60025" cy="53900"/>
            </a:xfrm>
            <a:custGeom>
              <a:avLst/>
              <a:gdLst/>
              <a:ahLst/>
              <a:cxnLst/>
              <a:rect l="l" t="t" r="r" b="b"/>
              <a:pathLst>
                <a:path w="2401" h="2156" extrusionOk="0">
                  <a:moveTo>
                    <a:pt x="0" y="0"/>
                  </a:moveTo>
                  <a:lnTo>
                    <a:pt x="0" y="1861"/>
                  </a:lnTo>
                  <a:cubicBezTo>
                    <a:pt x="319" y="2057"/>
                    <a:pt x="759" y="2155"/>
                    <a:pt x="1200" y="2155"/>
                  </a:cubicBezTo>
                  <a:cubicBezTo>
                    <a:pt x="1617" y="2155"/>
                    <a:pt x="2057" y="2057"/>
                    <a:pt x="2400" y="1861"/>
                  </a:cubicBezTo>
                  <a:lnTo>
                    <a:pt x="2400" y="0"/>
                  </a:lnTo>
                  <a:cubicBezTo>
                    <a:pt x="2057" y="172"/>
                    <a:pt x="1641" y="270"/>
                    <a:pt x="1200" y="270"/>
                  </a:cubicBezTo>
                  <a:cubicBezTo>
                    <a:pt x="759" y="270"/>
                    <a:pt x="319" y="17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68"/>
            <p:cNvSpPr/>
            <p:nvPr/>
          </p:nvSpPr>
          <p:spPr>
            <a:xfrm>
              <a:off x="4890825" y="2343525"/>
              <a:ext cx="482425" cy="274450"/>
            </a:xfrm>
            <a:custGeom>
              <a:avLst/>
              <a:gdLst/>
              <a:ahLst/>
              <a:cxnLst/>
              <a:rect l="l" t="t" r="r" b="b"/>
              <a:pathLst>
                <a:path w="19297" h="10978" extrusionOk="0">
                  <a:moveTo>
                    <a:pt x="9600" y="1"/>
                  </a:moveTo>
                  <a:cubicBezTo>
                    <a:pt x="9165" y="1"/>
                    <a:pt x="8730" y="99"/>
                    <a:pt x="8400" y="295"/>
                  </a:cubicBezTo>
                  <a:lnTo>
                    <a:pt x="662" y="4801"/>
                  </a:lnTo>
                  <a:cubicBezTo>
                    <a:pt x="1" y="5168"/>
                    <a:pt x="1" y="5805"/>
                    <a:pt x="662" y="6196"/>
                  </a:cubicBezTo>
                  <a:lnTo>
                    <a:pt x="8473" y="10702"/>
                  </a:lnTo>
                  <a:cubicBezTo>
                    <a:pt x="8804" y="10886"/>
                    <a:pt x="9239" y="10978"/>
                    <a:pt x="9673" y="10978"/>
                  </a:cubicBezTo>
                  <a:cubicBezTo>
                    <a:pt x="10108" y="10978"/>
                    <a:pt x="10543" y="10886"/>
                    <a:pt x="10873" y="10702"/>
                  </a:cubicBezTo>
                  <a:lnTo>
                    <a:pt x="18611" y="6196"/>
                  </a:lnTo>
                  <a:cubicBezTo>
                    <a:pt x="19297" y="5805"/>
                    <a:pt x="19273" y="5168"/>
                    <a:pt x="18611" y="4801"/>
                  </a:cubicBezTo>
                  <a:lnTo>
                    <a:pt x="10800" y="295"/>
                  </a:lnTo>
                  <a:cubicBezTo>
                    <a:pt x="10469" y="99"/>
                    <a:pt x="10034" y="1"/>
                    <a:pt x="9600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68"/>
            <p:cNvSpPr/>
            <p:nvPr/>
          </p:nvSpPr>
          <p:spPr>
            <a:xfrm>
              <a:off x="4777575" y="2624300"/>
              <a:ext cx="86950" cy="50450"/>
            </a:xfrm>
            <a:custGeom>
              <a:avLst/>
              <a:gdLst/>
              <a:ahLst/>
              <a:cxnLst/>
              <a:rect l="l" t="t" r="r" b="b"/>
              <a:pathLst>
                <a:path w="3478" h="2018" extrusionOk="0">
                  <a:moveTo>
                    <a:pt x="1665" y="402"/>
                  </a:moveTo>
                  <a:cubicBezTo>
                    <a:pt x="1886" y="426"/>
                    <a:pt x="2106" y="475"/>
                    <a:pt x="2327" y="598"/>
                  </a:cubicBezTo>
                  <a:lnTo>
                    <a:pt x="2522" y="720"/>
                  </a:lnTo>
                  <a:lnTo>
                    <a:pt x="1249" y="1455"/>
                  </a:lnTo>
                  <a:lnTo>
                    <a:pt x="1053" y="1357"/>
                  </a:lnTo>
                  <a:cubicBezTo>
                    <a:pt x="833" y="1210"/>
                    <a:pt x="710" y="1087"/>
                    <a:pt x="710" y="965"/>
                  </a:cubicBezTo>
                  <a:cubicBezTo>
                    <a:pt x="710" y="842"/>
                    <a:pt x="808" y="696"/>
                    <a:pt x="1004" y="598"/>
                  </a:cubicBezTo>
                  <a:cubicBezTo>
                    <a:pt x="1225" y="475"/>
                    <a:pt x="1445" y="402"/>
                    <a:pt x="1665" y="402"/>
                  </a:cubicBezTo>
                  <a:close/>
                  <a:moveTo>
                    <a:pt x="1341" y="0"/>
                  </a:moveTo>
                  <a:cubicBezTo>
                    <a:pt x="1206" y="0"/>
                    <a:pt x="1081" y="23"/>
                    <a:pt x="955" y="59"/>
                  </a:cubicBezTo>
                  <a:cubicBezTo>
                    <a:pt x="784" y="108"/>
                    <a:pt x="612" y="181"/>
                    <a:pt x="441" y="255"/>
                  </a:cubicBezTo>
                  <a:cubicBezTo>
                    <a:pt x="294" y="353"/>
                    <a:pt x="172" y="451"/>
                    <a:pt x="98" y="549"/>
                  </a:cubicBezTo>
                  <a:cubicBezTo>
                    <a:pt x="25" y="647"/>
                    <a:pt x="0" y="745"/>
                    <a:pt x="0" y="867"/>
                  </a:cubicBezTo>
                  <a:cubicBezTo>
                    <a:pt x="0" y="989"/>
                    <a:pt x="49" y="1112"/>
                    <a:pt x="172" y="1234"/>
                  </a:cubicBezTo>
                  <a:cubicBezTo>
                    <a:pt x="270" y="1357"/>
                    <a:pt x="490" y="1504"/>
                    <a:pt x="808" y="1675"/>
                  </a:cubicBezTo>
                  <a:lnTo>
                    <a:pt x="1372" y="2018"/>
                  </a:lnTo>
                  <a:lnTo>
                    <a:pt x="3478" y="793"/>
                  </a:lnTo>
                  <a:lnTo>
                    <a:pt x="2914" y="475"/>
                  </a:lnTo>
                  <a:cubicBezTo>
                    <a:pt x="2596" y="279"/>
                    <a:pt x="2327" y="157"/>
                    <a:pt x="2131" y="108"/>
                  </a:cubicBezTo>
                  <a:cubicBezTo>
                    <a:pt x="1935" y="34"/>
                    <a:pt x="1714" y="10"/>
                    <a:pt x="1494" y="10"/>
                  </a:cubicBezTo>
                  <a:cubicBezTo>
                    <a:pt x="1442" y="3"/>
                    <a:pt x="1391" y="0"/>
                    <a:pt x="13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68"/>
            <p:cNvSpPr/>
            <p:nvPr/>
          </p:nvSpPr>
          <p:spPr>
            <a:xfrm>
              <a:off x="4735950" y="2589025"/>
              <a:ext cx="88175" cy="50850"/>
            </a:xfrm>
            <a:custGeom>
              <a:avLst/>
              <a:gdLst/>
              <a:ahLst/>
              <a:cxnLst/>
              <a:rect l="l" t="t" r="r" b="b"/>
              <a:pathLst>
                <a:path w="3527" h="2034" extrusionOk="0">
                  <a:moveTo>
                    <a:pt x="1347" y="907"/>
                  </a:moveTo>
                  <a:lnTo>
                    <a:pt x="1935" y="1249"/>
                  </a:lnTo>
                  <a:lnTo>
                    <a:pt x="808" y="1568"/>
                  </a:lnTo>
                  <a:lnTo>
                    <a:pt x="808" y="1568"/>
                  </a:lnTo>
                  <a:lnTo>
                    <a:pt x="1347" y="907"/>
                  </a:lnTo>
                  <a:close/>
                  <a:moveTo>
                    <a:pt x="1322" y="1"/>
                  </a:moveTo>
                  <a:lnTo>
                    <a:pt x="0" y="1666"/>
                  </a:lnTo>
                  <a:lnTo>
                    <a:pt x="637" y="2033"/>
                  </a:lnTo>
                  <a:lnTo>
                    <a:pt x="3526" y="1274"/>
                  </a:lnTo>
                  <a:lnTo>
                    <a:pt x="2963" y="956"/>
                  </a:lnTo>
                  <a:lnTo>
                    <a:pt x="2449" y="1103"/>
                  </a:lnTo>
                  <a:lnTo>
                    <a:pt x="1616" y="613"/>
                  </a:lnTo>
                  <a:lnTo>
                    <a:pt x="1861" y="319"/>
                  </a:lnTo>
                  <a:lnTo>
                    <a:pt x="1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68"/>
            <p:cNvSpPr/>
            <p:nvPr/>
          </p:nvSpPr>
          <p:spPr>
            <a:xfrm>
              <a:off x="4684525" y="2580450"/>
              <a:ext cx="83275" cy="48400"/>
            </a:xfrm>
            <a:custGeom>
              <a:avLst/>
              <a:gdLst/>
              <a:ahLst/>
              <a:cxnLst/>
              <a:rect l="l" t="t" r="r" b="b"/>
              <a:pathLst>
                <a:path w="3331" h="1936" extrusionOk="0">
                  <a:moveTo>
                    <a:pt x="2792" y="1"/>
                  </a:moveTo>
                  <a:lnTo>
                    <a:pt x="1102" y="980"/>
                  </a:lnTo>
                  <a:lnTo>
                    <a:pt x="416" y="588"/>
                  </a:lnTo>
                  <a:lnTo>
                    <a:pt x="0" y="809"/>
                  </a:lnTo>
                  <a:lnTo>
                    <a:pt x="1935" y="1935"/>
                  </a:lnTo>
                  <a:lnTo>
                    <a:pt x="2351" y="1690"/>
                  </a:lnTo>
                  <a:lnTo>
                    <a:pt x="1641" y="1299"/>
                  </a:lnTo>
                  <a:lnTo>
                    <a:pt x="3330" y="319"/>
                  </a:lnTo>
                  <a:lnTo>
                    <a:pt x="2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68"/>
            <p:cNvSpPr/>
            <p:nvPr/>
          </p:nvSpPr>
          <p:spPr>
            <a:xfrm>
              <a:off x="4666750" y="2549225"/>
              <a:ext cx="88200" cy="50850"/>
            </a:xfrm>
            <a:custGeom>
              <a:avLst/>
              <a:gdLst/>
              <a:ahLst/>
              <a:cxnLst/>
              <a:rect l="l" t="t" r="r" b="b"/>
              <a:pathLst>
                <a:path w="3528" h="2034" extrusionOk="0">
                  <a:moveTo>
                    <a:pt x="1372" y="907"/>
                  </a:moveTo>
                  <a:lnTo>
                    <a:pt x="1935" y="1250"/>
                  </a:lnTo>
                  <a:lnTo>
                    <a:pt x="809" y="1568"/>
                  </a:lnTo>
                  <a:lnTo>
                    <a:pt x="1372" y="907"/>
                  </a:lnTo>
                  <a:close/>
                  <a:moveTo>
                    <a:pt x="1323" y="1"/>
                  </a:moveTo>
                  <a:lnTo>
                    <a:pt x="1" y="1666"/>
                  </a:lnTo>
                  <a:lnTo>
                    <a:pt x="662" y="2033"/>
                  </a:lnTo>
                  <a:lnTo>
                    <a:pt x="3527" y="1274"/>
                  </a:lnTo>
                  <a:lnTo>
                    <a:pt x="2988" y="956"/>
                  </a:lnTo>
                  <a:lnTo>
                    <a:pt x="2474" y="1103"/>
                  </a:lnTo>
                  <a:lnTo>
                    <a:pt x="1617" y="613"/>
                  </a:lnTo>
                  <a:lnTo>
                    <a:pt x="1862" y="319"/>
                  </a:lnTo>
                  <a:lnTo>
                    <a:pt x="1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8"/>
            <p:cNvSpPr/>
            <p:nvPr/>
          </p:nvSpPr>
          <p:spPr>
            <a:xfrm>
              <a:off x="5169375" y="2499025"/>
              <a:ext cx="103475" cy="60025"/>
            </a:xfrm>
            <a:custGeom>
              <a:avLst/>
              <a:gdLst/>
              <a:ahLst/>
              <a:cxnLst/>
              <a:rect l="l" t="t" r="r" b="b"/>
              <a:pathLst>
                <a:path w="4139" h="2401" extrusionOk="0">
                  <a:moveTo>
                    <a:pt x="1984" y="491"/>
                  </a:moveTo>
                  <a:cubicBezTo>
                    <a:pt x="2253" y="515"/>
                    <a:pt x="2523" y="589"/>
                    <a:pt x="2792" y="735"/>
                  </a:cubicBezTo>
                  <a:lnTo>
                    <a:pt x="3013" y="858"/>
                  </a:lnTo>
                  <a:lnTo>
                    <a:pt x="1494" y="1739"/>
                  </a:lnTo>
                  <a:lnTo>
                    <a:pt x="1274" y="1617"/>
                  </a:lnTo>
                  <a:cubicBezTo>
                    <a:pt x="1005" y="1470"/>
                    <a:pt x="858" y="1299"/>
                    <a:pt x="858" y="1152"/>
                  </a:cubicBezTo>
                  <a:cubicBezTo>
                    <a:pt x="858" y="1005"/>
                    <a:pt x="980" y="858"/>
                    <a:pt x="1225" y="711"/>
                  </a:cubicBezTo>
                  <a:cubicBezTo>
                    <a:pt x="1470" y="564"/>
                    <a:pt x="1715" y="491"/>
                    <a:pt x="1984" y="491"/>
                  </a:cubicBezTo>
                  <a:close/>
                  <a:moveTo>
                    <a:pt x="1788" y="1"/>
                  </a:moveTo>
                  <a:cubicBezTo>
                    <a:pt x="1568" y="1"/>
                    <a:pt x="1347" y="25"/>
                    <a:pt x="1151" y="74"/>
                  </a:cubicBezTo>
                  <a:cubicBezTo>
                    <a:pt x="931" y="148"/>
                    <a:pt x="735" y="221"/>
                    <a:pt x="564" y="319"/>
                  </a:cubicBezTo>
                  <a:cubicBezTo>
                    <a:pt x="368" y="442"/>
                    <a:pt x="221" y="540"/>
                    <a:pt x="147" y="662"/>
                  </a:cubicBezTo>
                  <a:cubicBezTo>
                    <a:pt x="49" y="784"/>
                    <a:pt x="1" y="907"/>
                    <a:pt x="1" y="1029"/>
                  </a:cubicBezTo>
                  <a:cubicBezTo>
                    <a:pt x="1" y="1201"/>
                    <a:pt x="74" y="1323"/>
                    <a:pt x="221" y="1470"/>
                  </a:cubicBezTo>
                  <a:cubicBezTo>
                    <a:pt x="343" y="1617"/>
                    <a:pt x="588" y="1788"/>
                    <a:pt x="980" y="2009"/>
                  </a:cubicBezTo>
                  <a:lnTo>
                    <a:pt x="1666" y="2401"/>
                  </a:lnTo>
                  <a:lnTo>
                    <a:pt x="4139" y="956"/>
                  </a:lnTo>
                  <a:lnTo>
                    <a:pt x="3478" y="564"/>
                  </a:lnTo>
                  <a:cubicBezTo>
                    <a:pt x="3086" y="344"/>
                    <a:pt x="2792" y="197"/>
                    <a:pt x="2547" y="123"/>
                  </a:cubicBezTo>
                  <a:cubicBezTo>
                    <a:pt x="2302" y="50"/>
                    <a:pt x="2058" y="1"/>
                    <a:pt x="17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68"/>
            <p:cNvSpPr/>
            <p:nvPr/>
          </p:nvSpPr>
          <p:spPr>
            <a:xfrm>
              <a:off x="5120400" y="2457400"/>
              <a:ext cx="104100" cy="60625"/>
            </a:xfrm>
            <a:custGeom>
              <a:avLst/>
              <a:gdLst/>
              <a:ahLst/>
              <a:cxnLst/>
              <a:rect l="l" t="t" r="r" b="b"/>
              <a:pathLst>
                <a:path w="4164" h="2425" extrusionOk="0">
                  <a:moveTo>
                    <a:pt x="1617" y="1078"/>
                  </a:moveTo>
                  <a:lnTo>
                    <a:pt x="2302" y="1470"/>
                  </a:lnTo>
                  <a:lnTo>
                    <a:pt x="956" y="1862"/>
                  </a:lnTo>
                  <a:lnTo>
                    <a:pt x="1617" y="1078"/>
                  </a:lnTo>
                  <a:close/>
                  <a:moveTo>
                    <a:pt x="1568" y="1"/>
                  </a:moveTo>
                  <a:lnTo>
                    <a:pt x="0" y="1984"/>
                  </a:lnTo>
                  <a:lnTo>
                    <a:pt x="760" y="2425"/>
                  </a:lnTo>
                  <a:lnTo>
                    <a:pt x="4163" y="1519"/>
                  </a:lnTo>
                  <a:lnTo>
                    <a:pt x="3527" y="1127"/>
                  </a:lnTo>
                  <a:lnTo>
                    <a:pt x="2915" y="1299"/>
                  </a:lnTo>
                  <a:lnTo>
                    <a:pt x="1911" y="735"/>
                  </a:lnTo>
                  <a:lnTo>
                    <a:pt x="2204" y="368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8"/>
            <p:cNvSpPr/>
            <p:nvPr/>
          </p:nvSpPr>
          <p:spPr>
            <a:xfrm>
              <a:off x="5059175" y="2447600"/>
              <a:ext cx="99200" cy="56975"/>
            </a:xfrm>
            <a:custGeom>
              <a:avLst/>
              <a:gdLst/>
              <a:ahLst/>
              <a:cxnLst/>
              <a:rect l="l" t="t" r="r" b="b"/>
              <a:pathLst>
                <a:path w="3968" h="2279" extrusionOk="0">
                  <a:moveTo>
                    <a:pt x="3331" y="1"/>
                  </a:moveTo>
                  <a:lnTo>
                    <a:pt x="1323" y="1152"/>
                  </a:lnTo>
                  <a:lnTo>
                    <a:pt x="490" y="687"/>
                  </a:lnTo>
                  <a:lnTo>
                    <a:pt x="1" y="956"/>
                  </a:lnTo>
                  <a:lnTo>
                    <a:pt x="2303" y="2278"/>
                  </a:lnTo>
                  <a:lnTo>
                    <a:pt x="2792" y="2009"/>
                  </a:lnTo>
                  <a:lnTo>
                    <a:pt x="1960" y="1519"/>
                  </a:lnTo>
                  <a:lnTo>
                    <a:pt x="3968" y="368"/>
                  </a:lnTo>
                  <a:lnTo>
                    <a:pt x="33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68"/>
            <p:cNvSpPr/>
            <p:nvPr/>
          </p:nvSpPr>
          <p:spPr>
            <a:xfrm>
              <a:off x="5038375" y="2410275"/>
              <a:ext cx="104700" cy="60000"/>
            </a:xfrm>
            <a:custGeom>
              <a:avLst/>
              <a:gdLst/>
              <a:ahLst/>
              <a:cxnLst/>
              <a:rect l="l" t="t" r="r" b="b"/>
              <a:pathLst>
                <a:path w="4188" h="2400" extrusionOk="0">
                  <a:moveTo>
                    <a:pt x="1616" y="1078"/>
                  </a:moveTo>
                  <a:lnTo>
                    <a:pt x="2302" y="1469"/>
                  </a:lnTo>
                  <a:lnTo>
                    <a:pt x="955" y="1861"/>
                  </a:lnTo>
                  <a:lnTo>
                    <a:pt x="1616" y="1078"/>
                  </a:lnTo>
                  <a:close/>
                  <a:moveTo>
                    <a:pt x="1567" y="0"/>
                  </a:moveTo>
                  <a:lnTo>
                    <a:pt x="0" y="1959"/>
                  </a:lnTo>
                  <a:lnTo>
                    <a:pt x="759" y="2400"/>
                  </a:lnTo>
                  <a:lnTo>
                    <a:pt x="4188" y="1494"/>
                  </a:lnTo>
                  <a:lnTo>
                    <a:pt x="3526" y="1127"/>
                  </a:lnTo>
                  <a:lnTo>
                    <a:pt x="2914" y="1298"/>
                  </a:lnTo>
                  <a:lnTo>
                    <a:pt x="1910" y="710"/>
                  </a:lnTo>
                  <a:lnTo>
                    <a:pt x="2204" y="367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68"/>
            <p:cNvSpPr/>
            <p:nvPr/>
          </p:nvSpPr>
          <p:spPr>
            <a:xfrm>
              <a:off x="5102650" y="2611075"/>
              <a:ext cx="30025" cy="53900"/>
            </a:xfrm>
            <a:custGeom>
              <a:avLst/>
              <a:gdLst/>
              <a:ahLst/>
              <a:cxnLst/>
              <a:rect l="l" t="t" r="r" b="b"/>
              <a:pathLst>
                <a:path w="1201" h="2156" extrusionOk="0">
                  <a:moveTo>
                    <a:pt x="0" y="0"/>
                  </a:moveTo>
                  <a:lnTo>
                    <a:pt x="0" y="1861"/>
                  </a:lnTo>
                  <a:cubicBezTo>
                    <a:pt x="319" y="2057"/>
                    <a:pt x="759" y="2155"/>
                    <a:pt x="1200" y="2155"/>
                  </a:cubicBezTo>
                  <a:lnTo>
                    <a:pt x="1200" y="270"/>
                  </a:lnTo>
                  <a:cubicBezTo>
                    <a:pt x="759" y="270"/>
                    <a:pt x="319" y="172"/>
                    <a:pt x="0" y="0"/>
                  </a:cubicBezTo>
                  <a:close/>
                </a:path>
              </a:pathLst>
            </a:custGeom>
            <a:solidFill>
              <a:srgbClr val="F4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68"/>
            <p:cNvSpPr/>
            <p:nvPr/>
          </p:nvSpPr>
          <p:spPr>
            <a:xfrm>
              <a:off x="4742050" y="2744525"/>
              <a:ext cx="30025" cy="53900"/>
            </a:xfrm>
            <a:custGeom>
              <a:avLst/>
              <a:gdLst/>
              <a:ahLst/>
              <a:cxnLst/>
              <a:rect l="l" t="t" r="r" b="b"/>
              <a:pathLst>
                <a:path w="1201" h="2156" extrusionOk="0">
                  <a:moveTo>
                    <a:pt x="1201" y="0"/>
                  </a:moveTo>
                  <a:cubicBezTo>
                    <a:pt x="858" y="196"/>
                    <a:pt x="417" y="294"/>
                    <a:pt x="1" y="294"/>
                  </a:cubicBezTo>
                  <a:lnTo>
                    <a:pt x="1" y="2155"/>
                  </a:lnTo>
                  <a:cubicBezTo>
                    <a:pt x="417" y="2155"/>
                    <a:pt x="858" y="2082"/>
                    <a:pt x="1201" y="1886"/>
                  </a:cubicBezTo>
                  <a:lnTo>
                    <a:pt x="1201" y="0"/>
                  </a:lnTo>
                  <a:close/>
                </a:path>
              </a:pathLst>
            </a:custGeom>
            <a:solidFill>
              <a:srgbClr val="EFB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8"/>
            <p:cNvSpPr/>
            <p:nvPr/>
          </p:nvSpPr>
          <p:spPr>
            <a:xfrm>
              <a:off x="5128350" y="2354550"/>
              <a:ext cx="238800" cy="280425"/>
            </a:xfrm>
            <a:custGeom>
              <a:avLst/>
              <a:gdLst/>
              <a:ahLst/>
              <a:cxnLst/>
              <a:rect l="l" t="t" r="r" b="b"/>
              <a:pathLst>
                <a:path w="9552" h="11217" extrusionOk="0">
                  <a:moveTo>
                    <a:pt x="2890" y="1911"/>
                  </a:moveTo>
                  <a:cubicBezTo>
                    <a:pt x="1397" y="2572"/>
                    <a:pt x="1" y="7567"/>
                    <a:pt x="833" y="9331"/>
                  </a:cubicBezTo>
                  <a:cubicBezTo>
                    <a:pt x="1642" y="11094"/>
                    <a:pt x="2964" y="11216"/>
                    <a:pt x="4605" y="10775"/>
                  </a:cubicBezTo>
                  <a:cubicBezTo>
                    <a:pt x="6245" y="10335"/>
                    <a:pt x="8106" y="8180"/>
                    <a:pt x="8719" y="6196"/>
                  </a:cubicBezTo>
                  <a:cubicBezTo>
                    <a:pt x="9551" y="3454"/>
                    <a:pt x="7151" y="1"/>
                    <a:pt x="2890" y="1911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68"/>
            <p:cNvSpPr/>
            <p:nvPr/>
          </p:nvSpPr>
          <p:spPr>
            <a:xfrm>
              <a:off x="4945300" y="3867900"/>
              <a:ext cx="211250" cy="63700"/>
            </a:xfrm>
            <a:custGeom>
              <a:avLst/>
              <a:gdLst/>
              <a:ahLst/>
              <a:cxnLst/>
              <a:rect l="l" t="t" r="r" b="b"/>
              <a:pathLst>
                <a:path w="8450" h="2548" extrusionOk="0">
                  <a:moveTo>
                    <a:pt x="8449" y="1690"/>
                  </a:moveTo>
                  <a:lnTo>
                    <a:pt x="8449" y="2082"/>
                  </a:lnTo>
                  <a:cubicBezTo>
                    <a:pt x="7666" y="2547"/>
                    <a:pt x="5903" y="2303"/>
                    <a:pt x="5437" y="2082"/>
                  </a:cubicBezTo>
                  <a:cubicBezTo>
                    <a:pt x="5119" y="1617"/>
                    <a:pt x="4311" y="1739"/>
                    <a:pt x="3846" y="1935"/>
                  </a:cubicBezTo>
                  <a:cubicBezTo>
                    <a:pt x="2082" y="2082"/>
                    <a:pt x="1421" y="1813"/>
                    <a:pt x="834" y="1397"/>
                  </a:cubicBezTo>
                  <a:cubicBezTo>
                    <a:pt x="540" y="1176"/>
                    <a:pt x="1" y="613"/>
                    <a:pt x="74" y="1"/>
                  </a:cubicBezTo>
                  <a:cubicBezTo>
                    <a:pt x="2156" y="490"/>
                    <a:pt x="8449" y="1690"/>
                    <a:pt x="8449" y="169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68"/>
            <p:cNvSpPr/>
            <p:nvPr/>
          </p:nvSpPr>
          <p:spPr>
            <a:xfrm>
              <a:off x="4941650" y="3833625"/>
              <a:ext cx="226525" cy="88175"/>
            </a:xfrm>
            <a:custGeom>
              <a:avLst/>
              <a:gdLst/>
              <a:ahLst/>
              <a:cxnLst/>
              <a:rect l="l" t="t" r="r" b="b"/>
              <a:pathLst>
                <a:path w="9061" h="3527" extrusionOk="0">
                  <a:moveTo>
                    <a:pt x="5583" y="0"/>
                  </a:moveTo>
                  <a:cubicBezTo>
                    <a:pt x="5583" y="0"/>
                    <a:pt x="3649" y="539"/>
                    <a:pt x="2498" y="711"/>
                  </a:cubicBezTo>
                  <a:cubicBezTo>
                    <a:pt x="1371" y="882"/>
                    <a:pt x="539" y="686"/>
                    <a:pt x="269" y="1102"/>
                  </a:cubicBezTo>
                  <a:cubicBezTo>
                    <a:pt x="0" y="1494"/>
                    <a:pt x="612" y="2547"/>
                    <a:pt x="1616" y="2914"/>
                  </a:cubicBezTo>
                  <a:cubicBezTo>
                    <a:pt x="2620" y="3257"/>
                    <a:pt x="4677" y="2865"/>
                    <a:pt x="5436" y="3012"/>
                  </a:cubicBezTo>
                  <a:cubicBezTo>
                    <a:pt x="6195" y="3184"/>
                    <a:pt x="8130" y="3527"/>
                    <a:pt x="8595" y="3061"/>
                  </a:cubicBezTo>
                  <a:cubicBezTo>
                    <a:pt x="9061" y="2596"/>
                    <a:pt x="8595" y="270"/>
                    <a:pt x="8595" y="27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68"/>
            <p:cNvSpPr/>
            <p:nvPr/>
          </p:nvSpPr>
          <p:spPr>
            <a:xfrm>
              <a:off x="5191425" y="3661600"/>
              <a:ext cx="159800" cy="143275"/>
            </a:xfrm>
            <a:custGeom>
              <a:avLst/>
              <a:gdLst/>
              <a:ahLst/>
              <a:cxnLst/>
              <a:rect l="l" t="t" r="r" b="b"/>
              <a:pathLst>
                <a:path w="6392" h="5731" extrusionOk="0">
                  <a:moveTo>
                    <a:pt x="6293" y="4335"/>
                  </a:moveTo>
                  <a:lnTo>
                    <a:pt x="2841" y="466"/>
                  </a:lnTo>
                  <a:cubicBezTo>
                    <a:pt x="1445" y="74"/>
                    <a:pt x="0" y="0"/>
                    <a:pt x="196" y="1274"/>
                  </a:cubicBezTo>
                  <a:cubicBezTo>
                    <a:pt x="343" y="2400"/>
                    <a:pt x="2155" y="2890"/>
                    <a:pt x="3379" y="3992"/>
                  </a:cubicBezTo>
                  <a:lnTo>
                    <a:pt x="4530" y="4996"/>
                  </a:lnTo>
                  <a:cubicBezTo>
                    <a:pt x="5338" y="5730"/>
                    <a:pt x="6391" y="5094"/>
                    <a:pt x="6293" y="433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68"/>
            <p:cNvSpPr/>
            <p:nvPr/>
          </p:nvSpPr>
          <p:spPr>
            <a:xfrm>
              <a:off x="5171200" y="2559025"/>
              <a:ext cx="117575" cy="80850"/>
            </a:xfrm>
            <a:custGeom>
              <a:avLst/>
              <a:gdLst/>
              <a:ahLst/>
              <a:cxnLst/>
              <a:rect l="l" t="t" r="r" b="b"/>
              <a:pathLst>
                <a:path w="4703" h="3234" extrusionOk="0">
                  <a:moveTo>
                    <a:pt x="3821" y="1"/>
                  </a:moveTo>
                  <a:cubicBezTo>
                    <a:pt x="3699" y="148"/>
                    <a:pt x="3552" y="270"/>
                    <a:pt x="3405" y="392"/>
                  </a:cubicBezTo>
                  <a:cubicBezTo>
                    <a:pt x="2499" y="1078"/>
                    <a:pt x="1642" y="1494"/>
                    <a:pt x="540" y="1788"/>
                  </a:cubicBezTo>
                  <a:cubicBezTo>
                    <a:pt x="368" y="1837"/>
                    <a:pt x="172" y="1862"/>
                    <a:pt x="1" y="1911"/>
                  </a:cubicBezTo>
                  <a:lnTo>
                    <a:pt x="74" y="2915"/>
                  </a:lnTo>
                  <a:cubicBezTo>
                    <a:pt x="1250" y="3233"/>
                    <a:pt x="2376" y="2743"/>
                    <a:pt x="3184" y="2498"/>
                  </a:cubicBezTo>
                  <a:cubicBezTo>
                    <a:pt x="3772" y="2352"/>
                    <a:pt x="4703" y="2180"/>
                    <a:pt x="4703" y="1568"/>
                  </a:cubicBezTo>
                  <a:lnTo>
                    <a:pt x="3821" y="1"/>
                  </a:ln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68"/>
            <p:cNvSpPr/>
            <p:nvPr/>
          </p:nvSpPr>
          <p:spPr>
            <a:xfrm>
              <a:off x="5195700" y="3692825"/>
              <a:ext cx="158575" cy="124300"/>
            </a:xfrm>
            <a:custGeom>
              <a:avLst/>
              <a:gdLst/>
              <a:ahLst/>
              <a:cxnLst/>
              <a:rect l="l" t="t" r="r" b="b"/>
              <a:pathLst>
                <a:path w="6343" h="4972" extrusionOk="0">
                  <a:moveTo>
                    <a:pt x="4359" y="3747"/>
                  </a:moveTo>
                  <a:lnTo>
                    <a:pt x="3208" y="2743"/>
                  </a:lnTo>
                  <a:cubicBezTo>
                    <a:pt x="1984" y="1641"/>
                    <a:pt x="172" y="1151"/>
                    <a:pt x="25" y="25"/>
                  </a:cubicBez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cubicBezTo>
                    <a:pt x="1" y="123"/>
                    <a:pt x="1" y="245"/>
                    <a:pt x="25" y="392"/>
                  </a:cubicBezTo>
                  <a:cubicBezTo>
                    <a:pt x="172" y="1518"/>
                    <a:pt x="1984" y="2008"/>
                    <a:pt x="3208" y="3110"/>
                  </a:cubicBezTo>
                  <a:lnTo>
                    <a:pt x="4359" y="4114"/>
                  </a:lnTo>
                  <a:cubicBezTo>
                    <a:pt x="5314" y="4971"/>
                    <a:pt x="6343" y="4359"/>
                    <a:pt x="6122" y="3086"/>
                  </a:cubicBezTo>
                  <a:cubicBezTo>
                    <a:pt x="6220" y="3845"/>
                    <a:pt x="5167" y="4481"/>
                    <a:pt x="4359" y="374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68"/>
            <p:cNvSpPr/>
            <p:nvPr/>
          </p:nvSpPr>
          <p:spPr>
            <a:xfrm>
              <a:off x="5189575" y="3055525"/>
              <a:ext cx="188575" cy="734050"/>
            </a:xfrm>
            <a:custGeom>
              <a:avLst/>
              <a:gdLst/>
              <a:ahLst/>
              <a:cxnLst/>
              <a:rect l="l" t="t" r="r" b="b"/>
              <a:pathLst>
                <a:path w="7543" h="29362" extrusionOk="0">
                  <a:moveTo>
                    <a:pt x="6343" y="1714"/>
                  </a:moveTo>
                  <a:cubicBezTo>
                    <a:pt x="7543" y="3404"/>
                    <a:pt x="4555" y="8081"/>
                    <a:pt x="5363" y="13885"/>
                  </a:cubicBezTo>
                  <a:cubicBezTo>
                    <a:pt x="5927" y="17827"/>
                    <a:pt x="7004" y="24464"/>
                    <a:pt x="6735" y="28186"/>
                  </a:cubicBezTo>
                  <a:cubicBezTo>
                    <a:pt x="6686" y="28872"/>
                    <a:pt x="4041" y="29361"/>
                    <a:pt x="3306" y="26080"/>
                  </a:cubicBezTo>
                  <a:cubicBezTo>
                    <a:pt x="2082" y="20472"/>
                    <a:pt x="539" y="16970"/>
                    <a:pt x="1" y="12612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rgbClr val="303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68"/>
            <p:cNvSpPr/>
            <p:nvPr/>
          </p:nvSpPr>
          <p:spPr>
            <a:xfrm>
              <a:off x="5008375" y="3083075"/>
              <a:ext cx="252850" cy="802600"/>
            </a:xfrm>
            <a:custGeom>
              <a:avLst/>
              <a:gdLst/>
              <a:ahLst/>
              <a:cxnLst/>
              <a:rect l="l" t="t" r="r" b="b"/>
              <a:pathLst>
                <a:path w="10114" h="32104" extrusionOk="0">
                  <a:moveTo>
                    <a:pt x="9771" y="0"/>
                  </a:moveTo>
                  <a:cubicBezTo>
                    <a:pt x="10114" y="5241"/>
                    <a:pt x="6343" y="11657"/>
                    <a:pt x="6587" y="15868"/>
                  </a:cubicBezTo>
                  <a:cubicBezTo>
                    <a:pt x="6857" y="20252"/>
                    <a:pt x="6367" y="25541"/>
                    <a:pt x="6367" y="30267"/>
                  </a:cubicBezTo>
                  <a:cubicBezTo>
                    <a:pt x="6367" y="30267"/>
                    <a:pt x="2498" y="32104"/>
                    <a:pt x="2327" y="29263"/>
                  </a:cubicBezTo>
                  <a:cubicBezTo>
                    <a:pt x="1763" y="20031"/>
                    <a:pt x="0" y="17142"/>
                    <a:pt x="2400" y="221"/>
                  </a:cubicBezTo>
                  <a:close/>
                </a:path>
              </a:pathLst>
            </a:custGeom>
            <a:solidFill>
              <a:srgbClr val="464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68"/>
            <p:cNvSpPr/>
            <p:nvPr/>
          </p:nvSpPr>
          <p:spPr>
            <a:xfrm>
              <a:off x="5029800" y="2597600"/>
              <a:ext cx="366125" cy="644050"/>
            </a:xfrm>
            <a:custGeom>
              <a:avLst/>
              <a:gdLst/>
              <a:ahLst/>
              <a:cxnLst/>
              <a:rect l="l" t="t" r="r" b="b"/>
              <a:pathLst>
                <a:path w="14645" h="25762" extrusionOk="0">
                  <a:moveTo>
                    <a:pt x="1935" y="14350"/>
                  </a:moveTo>
                  <a:cubicBezTo>
                    <a:pt x="1788" y="9306"/>
                    <a:pt x="2743" y="4310"/>
                    <a:pt x="2743" y="4310"/>
                  </a:cubicBezTo>
                  <a:cubicBezTo>
                    <a:pt x="3184" y="3674"/>
                    <a:pt x="3747" y="3110"/>
                    <a:pt x="4384" y="2645"/>
                  </a:cubicBezTo>
                  <a:lnTo>
                    <a:pt x="5608" y="1151"/>
                  </a:lnTo>
                  <a:cubicBezTo>
                    <a:pt x="6490" y="931"/>
                    <a:pt x="7371" y="686"/>
                    <a:pt x="8204" y="417"/>
                  </a:cubicBezTo>
                  <a:cubicBezTo>
                    <a:pt x="9600" y="0"/>
                    <a:pt x="11093" y="0"/>
                    <a:pt x="12465" y="417"/>
                  </a:cubicBezTo>
                  <a:cubicBezTo>
                    <a:pt x="14277" y="1200"/>
                    <a:pt x="14644" y="2425"/>
                    <a:pt x="13836" y="4776"/>
                  </a:cubicBezTo>
                  <a:cubicBezTo>
                    <a:pt x="13836" y="4873"/>
                    <a:pt x="12220" y="11338"/>
                    <a:pt x="12024" y="13322"/>
                  </a:cubicBezTo>
                  <a:cubicBezTo>
                    <a:pt x="11999" y="13518"/>
                    <a:pt x="13395" y="18734"/>
                    <a:pt x="13714" y="20889"/>
                  </a:cubicBezTo>
                  <a:cubicBezTo>
                    <a:pt x="13714" y="20889"/>
                    <a:pt x="12367" y="22088"/>
                    <a:pt x="11999" y="22407"/>
                  </a:cubicBezTo>
                  <a:cubicBezTo>
                    <a:pt x="9306" y="25762"/>
                    <a:pt x="466" y="21697"/>
                    <a:pt x="123" y="19909"/>
                  </a:cubicBezTo>
                  <a:cubicBezTo>
                    <a:pt x="0" y="19223"/>
                    <a:pt x="1078" y="17166"/>
                    <a:pt x="1935" y="143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68"/>
            <p:cNvSpPr/>
            <p:nvPr/>
          </p:nvSpPr>
          <p:spPr>
            <a:xfrm>
              <a:off x="5157750" y="2363750"/>
              <a:ext cx="222250" cy="265700"/>
            </a:xfrm>
            <a:custGeom>
              <a:avLst/>
              <a:gdLst/>
              <a:ahLst/>
              <a:cxnLst/>
              <a:rect l="l" t="t" r="r" b="b"/>
              <a:pathLst>
                <a:path w="8890" h="10628" extrusionOk="0">
                  <a:moveTo>
                    <a:pt x="1151" y="1837"/>
                  </a:moveTo>
                  <a:cubicBezTo>
                    <a:pt x="1151" y="1837"/>
                    <a:pt x="710" y="2253"/>
                    <a:pt x="441" y="3134"/>
                  </a:cubicBezTo>
                  <a:cubicBezTo>
                    <a:pt x="172" y="3992"/>
                    <a:pt x="245" y="4579"/>
                    <a:pt x="221" y="5045"/>
                  </a:cubicBezTo>
                  <a:cubicBezTo>
                    <a:pt x="196" y="5485"/>
                    <a:pt x="0" y="5730"/>
                    <a:pt x="98" y="5951"/>
                  </a:cubicBezTo>
                  <a:cubicBezTo>
                    <a:pt x="196" y="6171"/>
                    <a:pt x="735" y="4971"/>
                    <a:pt x="1249" y="4824"/>
                  </a:cubicBezTo>
                  <a:cubicBezTo>
                    <a:pt x="1788" y="4702"/>
                    <a:pt x="1714" y="6293"/>
                    <a:pt x="563" y="6734"/>
                  </a:cubicBezTo>
                  <a:cubicBezTo>
                    <a:pt x="74" y="7469"/>
                    <a:pt x="466" y="9330"/>
                    <a:pt x="735" y="9722"/>
                  </a:cubicBezTo>
                  <a:cubicBezTo>
                    <a:pt x="1004" y="10114"/>
                    <a:pt x="2694" y="10628"/>
                    <a:pt x="4139" y="10138"/>
                  </a:cubicBezTo>
                  <a:cubicBezTo>
                    <a:pt x="5584" y="9624"/>
                    <a:pt x="6514" y="8179"/>
                    <a:pt x="7714" y="6293"/>
                  </a:cubicBezTo>
                  <a:cubicBezTo>
                    <a:pt x="8889" y="4383"/>
                    <a:pt x="7714" y="3012"/>
                    <a:pt x="7714" y="3012"/>
                  </a:cubicBezTo>
                  <a:cubicBezTo>
                    <a:pt x="8302" y="1714"/>
                    <a:pt x="3845" y="49"/>
                    <a:pt x="2008" y="0"/>
                  </a:cubicBezTo>
                  <a:cubicBezTo>
                    <a:pt x="857" y="25"/>
                    <a:pt x="1151" y="1837"/>
                    <a:pt x="1151" y="183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68"/>
            <p:cNvSpPr/>
            <p:nvPr/>
          </p:nvSpPr>
          <p:spPr>
            <a:xfrm>
              <a:off x="5053675" y="2640150"/>
              <a:ext cx="197925" cy="376225"/>
            </a:xfrm>
            <a:custGeom>
              <a:avLst/>
              <a:gdLst/>
              <a:ahLst/>
              <a:cxnLst/>
              <a:rect l="l" t="t" r="r" b="b"/>
              <a:pathLst>
                <a:path w="7917" h="15049" extrusionOk="0">
                  <a:moveTo>
                    <a:pt x="4494" y="0"/>
                  </a:moveTo>
                  <a:cubicBezTo>
                    <a:pt x="4269" y="0"/>
                    <a:pt x="4043" y="35"/>
                    <a:pt x="3820" y="111"/>
                  </a:cubicBezTo>
                  <a:cubicBezTo>
                    <a:pt x="3110" y="331"/>
                    <a:pt x="2523" y="576"/>
                    <a:pt x="2155" y="1188"/>
                  </a:cubicBezTo>
                  <a:cubicBezTo>
                    <a:pt x="1249" y="2706"/>
                    <a:pt x="1102" y="7922"/>
                    <a:pt x="343" y="11081"/>
                  </a:cubicBezTo>
                  <a:cubicBezTo>
                    <a:pt x="245" y="11106"/>
                    <a:pt x="123" y="11106"/>
                    <a:pt x="0" y="11130"/>
                  </a:cubicBezTo>
                  <a:cubicBezTo>
                    <a:pt x="1200" y="12771"/>
                    <a:pt x="1763" y="13579"/>
                    <a:pt x="2841" y="15048"/>
                  </a:cubicBezTo>
                  <a:cubicBezTo>
                    <a:pt x="2939" y="15024"/>
                    <a:pt x="3037" y="14999"/>
                    <a:pt x="3061" y="14975"/>
                  </a:cubicBezTo>
                  <a:cubicBezTo>
                    <a:pt x="3380" y="14803"/>
                    <a:pt x="7396" y="3906"/>
                    <a:pt x="7396" y="3882"/>
                  </a:cubicBezTo>
                  <a:cubicBezTo>
                    <a:pt x="7917" y="2124"/>
                    <a:pt x="6245" y="0"/>
                    <a:pt x="4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68"/>
            <p:cNvSpPr/>
            <p:nvPr/>
          </p:nvSpPr>
          <p:spPr>
            <a:xfrm>
              <a:off x="2923225" y="4243800"/>
              <a:ext cx="238775" cy="105325"/>
            </a:xfrm>
            <a:custGeom>
              <a:avLst/>
              <a:gdLst/>
              <a:ahLst/>
              <a:cxnLst/>
              <a:rect l="l" t="t" r="r" b="b"/>
              <a:pathLst>
                <a:path w="9551" h="4213" extrusionOk="0">
                  <a:moveTo>
                    <a:pt x="490" y="294"/>
                  </a:moveTo>
                  <a:lnTo>
                    <a:pt x="3722" y="0"/>
                  </a:lnTo>
                  <a:cubicBezTo>
                    <a:pt x="3722" y="0"/>
                    <a:pt x="5804" y="588"/>
                    <a:pt x="7028" y="759"/>
                  </a:cubicBezTo>
                  <a:cubicBezTo>
                    <a:pt x="8253" y="931"/>
                    <a:pt x="9134" y="735"/>
                    <a:pt x="9428" y="1176"/>
                  </a:cubicBezTo>
                  <a:cubicBezTo>
                    <a:pt x="9477" y="1249"/>
                    <a:pt x="9502" y="1347"/>
                    <a:pt x="9502" y="1470"/>
                  </a:cubicBezTo>
                  <a:lnTo>
                    <a:pt x="9502" y="1470"/>
                  </a:lnTo>
                  <a:cubicBezTo>
                    <a:pt x="9502" y="1470"/>
                    <a:pt x="9502" y="1470"/>
                    <a:pt x="9502" y="1470"/>
                  </a:cubicBezTo>
                  <a:cubicBezTo>
                    <a:pt x="9550" y="2131"/>
                    <a:pt x="8987" y="2718"/>
                    <a:pt x="8669" y="2963"/>
                  </a:cubicBezTo>
                  <a:cubicBezTo>
                    <a:pt x="8032" y="3429"/>
                    <a:pt x="7347" y="3698"/>
                    <a:pt x="5437" y="3551"/>
                  </a:cubicBezTo>
                  <a:cubicBezTo>
                    <a:pt x="4947" y="3355"/>
                    <a:pt x="4065" y="3208"/>
                    <a:pt x="3722" y="3698"/>
                  </a:cubicBezTo>
                  <a:cubicBezTo>
                    <a:pt x="3233" y="3943"/>
                    <a:pt x="1347" y="4212"/>
                    <a:pt x="490" y="3698"/>
                  </a:cubicBezTo>
                  <a:lnTo>
                    <a:pt x="490" y="3282"/>
                  </a:lnTo>
                  <a:cubicBezTo>
                    <a:pt x="0" y="2767"/>
                    <a:pt x="490" y="294"/>
                    <a:pt x="490" y="294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68"/>
            <p:cNvSpPr/>
            <p:nvPr/>
          </p:nvSpPr>
          <p:spPr>
            <a:xfrm>
              <a:off x="2873025" y="3504875"/>
              <a:ext cx="230825" cy="781175"/>
            </a:xfrm>
            <a:custGeom>
              <a:avLst/>
              <a:gdLst/>
              <a:ahLst/>
              <a:cxnLst/>
              <a:rect l="l" t="t" r="r" b="b"/>
              <a:pathLst>
                <a:path w="9233" h="31247" extrusionOk="0">
                  <a:moveTo>
                    <a:pt x="1078" y="0"/>
                  </a:moveTo>
                  <a:cubicBezTo>
                    <a:pt x="0" y="5510"/>
                    <a:pt x="3845" y="11559"/>
                    <a:pt x="3526" y="16015"/>
                  </a:cubicBezTo>
                  <a:cubicBezTo>
                    <a:pt x="3086" y="22113"/>
                    <a:pt x="2865" y="24782"/>
                    <a:pt x="2229" y="29778"/>
                  </a:cubicBezTo>
                  <a:cubicBezTo>
                    <a:pt x="2229" y="29778"/>
                    <a:pt x="4702" y="31247"/>
                    <a:pt x="6538" y="29557"/>
                  </a:cubicBezTo>
                  <a:cubicBezTo>
                    <a:pt x="8424" y="19811"/>
                    <a:pt x="9232" y="18048"/>
                    <a:pt x="8987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68"/>
            <p:cNvSpPr/>
            <p:nvPr/>
          </p:nvSpPr>
          <p:spPr>
            <a:xfrm>
              <a:off x="3086675" y="2778800"/>
              <a:ext cx="217975" cy="317775"/>
            </a:xfrm>
            <a:custGeom>
              <a:avLst/>
              <a:gdLst/>
              <a:ahLst/>
              <a:cxnLst/>
              <a:rect l="l" t="t" r="r" b="b"/>
              <a:pathLst>
                <a:path w="8719" h="12711" extrusionOk="0">
                  <a:moveTo>
                    <a:pt x="7616" y="3650"/>
                  </a:moveTo>
                  <a:cubicBezTo>
                    <a:pt x="8718" y="4923"/>
                    <a:pt x="7788" y="10163"/>
                    <a:pt x="6269" y="11437"/>
                  </a:cubicBezTo>
                  <a:cubicBezTo>
                    <a:pt x="4727" y="12710"/>
                    <a:pt x="3453" y="12269"/>
                    <a:pt x="2106" y="11143"/>
                  </a:cubicBezTo>
                  <a:cubicBezTo>
                    <a:pt x="784" y="9992"/>
                    <a:pt x="0" y="7176"/>
                    <a:pt x="319" y="5045"/>
                  </a:cubicBezTo>
                  <a:cubicBezTo>
                    <a:pt x="760" y="2156"/>
                    <a:pt x="4506" y="1"/>
                    <a:pt x="7616" y="3650"/>
                  </a:cubicBezTo>
                  <a:close/>
                </a:path>
              </a:pathLst>
            </a:custGeom>
            <a:solidFill>
              <a:srgbClr val="F2AD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68"/>
            <p:cNvSpPr/>
            <p:nvPr/>
          </p:nvSpPr>
          <p:spPr>
            <a:xfrm>
              <a:off x="3079325" y="2801450"/>
              <a:ext cx="234500" cy="275525"/>
            </a:xfrm>
            <a:custGeom>
              <a:avLst/>
              <a:gdLst/>
              <a:ahLst/>
              <a:cxnLst/>
              <a:rect l="l" t="t" r="r" b="b"/>
              <a:pathLst>
                <a:path w="9380" h="11021" extrusionOk="0">
                  <a:moveTo>
                    <a:pt x="8302" y="3282"/>
                  </a:moveTo>
                  <a:cubicBezTo>
                    <a:pt x="8302" y="3282"/>
                    <a:pt x="8522" y="3845"/>
                    <a:pt x="8400" y="4776"/>
                  </a:cubicBezTo>
                  <a:cubicBezTo>
                    <a:pt x="8278" y="5707"/>
                    <a:pt x="7935" y="6221"/>
                    <a:pt x="7763" y="6637"/>
                  </a:cubicBezTo>
                  <a:cubicBezTo>
                    <a:pt x="7592" y="7078"/>
                    <a:pt x="7641" y="7396"/>
                    <a:pt x="7469" y="7568"/>
                  </a:cubicBezTo>
                  <a:cubicBezTo>
                    <a:pt x="7274" y="7715"/>
                    <a:pt x="7298" y="6343"/>
                    <a:pt x="6882" y="6000"/>
                  </a:cubicBezTo>
                  <a:cubicBezTo>
                    <a:pt x="6441" y="5658"/>
                    <a:pt x="5829" y="7151"/>
                    <a:pt x="6686" y="8057"/>
                  </a:cubicBezTo>
                  <a:cubicBezTo>
                    <a:pt x="6808" y="8988"/>
                    <a:pt x="5633" y="10506"/>
                    <a:pt x="5217" y="10776"/>
                  </a:cubicBezTo>
                  <a:cubicBezTo>
                    <a:pt x="4776" y="11020"/>
                    <a:pt x="2988" y="10751"/>
                    <a:pt x="1862" y="9649"/>
                  </a:cubicBezTo>
                  <a:cubicBezTo>
                    <a:pt x="760" y="8547"/>
                    <a:pt x="515" y="6784"/>
                    <a:pt x="246" y="4507"/>
                  </a:cubicBezTo>
                  <a:cubicBezTo>
                    <a:pt x="1" y="2229"/>
                    <a:pt x="1690" y="1470"/>
                    <a:pt x="1690" y="1470"/>
                  </a:cubicBezTo>
                  <a:cubicBezTo>
                    <a:pt x="1715" y="1"/>
                    <a:pt x="6588" y="417"/>
                    <a:pt x="8327" y="1176"/>
                  </a:cubicBezTo>
                  <a:cubicBezTo>
                    <a:pt x="9380" y="1715"/>
                    <a:pt x="8302" y="3282"/>
                    <a:pt x="8302" y="32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68"/>
            <p:cNvSpPr/>
            <p:nvPr/>
          </p:nvSpPr>
          <p:spPr>
            <a:xfrm>
              <a:off x="3078100" y="4317250"/>
              <a:ext cx="239400" cy="105325"/>
            </a:xfrm>
            <a:custGeom>
              <a:avLst/>
              <a:gdLst/>
              <a:ahLst/>
              <a:cxnLst/>
              <a:rect l="l" t="t" r="r" b="b"/>
              <a:pathLst>
                <a:path w="9576" h="4213" extrusionOk="0">
                  <a:moveTo>
                    <a:pt x="490" y="295"/>
                  </a:moveTo>
                  <a:lnTo>
                    <a:pt x="3747" y="1"/>
                  </a:lnTo>
                  <a:cubicBezTo>
                    <a:pt x="3747" y="1"/>
                    <a:pt x="5829" y="589"/>
                    <a:pt x="7053" y="760"/>
                  </a:cubicBezTo>
                  <a:cubicBezTo>
                    <a:pt x="8278" y="931"/>
                    <a:pt x="9159" y="735"/>
                    <a:pt x="9453" y="1176"/>
                  </a:cubicBezTo>
                  <a:cubicBezTo>
                    <a:pt x="9502" y="1250"/>
                    <a:pt x="9526" y="1348"/>
                    <a:pt x="9502" y="1470"/>
                  </a:cubicBezTo>
                  <a:lnTo>
                    <a:pt x="9502" y="1470"/>
                  </a:lnTo>
                  <a:lnTo>
                    <a:pt x="9502" y="1470"/>
                  </a:lnTo>
                  <a:cubicBezTo>
                    <a:pt x="9575" y="2131"/>
                    <a:pt x="9012" y="2743"/>
                    <a:pt x="8694" y="2964"/>
                  </a:cubicBezTo>
                  <a:cubicBezTo>
                    <a:pt x="8057" y="3429"/>
                    <a:pt x="7347" y="3698"/>
                    <a:pt x="5461" y="3552"/>
                  </a:cubicBezTo>
                  <a:cubicBezTo>
                    <a:pt x="4947" y="3356"/>
                    <a:pt x="4066" y="3209"/>
                    <a:pt x="3747" y="3698"/>
                  </a:cubicBezTo>
                  <a:cubicBezTo>
                    <a:pt x="3258" y="3943"/>
                    <a:pt x="1347" y="4213"/>
                    <a:pt x="490" y="3698"/>
                  </a:cubicBezTo>
                  <a:lnTo>
                    <a:pt x="490" y="3282"/>
                  </a:lnTo>
                  <a:cubicBezTo>
                    <a:pt x="1" y="2768"/>
                    <a:pt x="490" y="295"/>
                    <a:pt x="490" y="29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68"/>
            <p:cNvSpPr/>
            <p:nvPr/>
          </p:nvSpPr>
          <p:spPr>
            <a:xfrm>
              <a:off x="2952600" y="3539775"/>
              <a:ext cx="271225" cy="849750"/>
            </a:xfrm>
            <a:custGeom>
              <a:avLst/>
              <a:gdLst/>
              <a:ahLst/>
              <a:cxnLst/>
              <a:rect l="l" t="t" r="r" b="b"/>
              <a:pathLst>
                <a:path w="10849" h="33990" extrusionOk="0">
                  <a:moveTo>
                    <a:pt x="343" y="0"/>
                  </a:moveTo>
                  <a:cubicBezTo>
                    <a:pt x="1" y="5632"/>
                    <a:pt x="4604" y="11779"/>
                    <a:pt x="4874" y="16334"/>
                  </a:cubicBezTo>
                  <a:cubicBezTo>
                    <a:pt x="5241" y="22554"/>
                    <a:pt x="5241" y="26961"/>
                    <a:pt x="5266" y="32030"/>
                  </a:cubicBezTo>
                  <a:cubicBezTo>
                    <a:pt x="5266" y="32030"/>
                    <a:pt x="9404" y="33989"/>
                    <a:pt x="9600" y="30953"/>
                  </a:cubicBezTo>
                  <a:cubicBezTo>
                    <a:pt x="10212" y="21035"/>
                    <a:pt x="10849" y="18415"/>
                    <a:pt x="8278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68"/>
            <p:cNvSpPr/>
            <p:nvPr/>
          </p:nvSpPr>
          <p:spPr>
            <a:xfrm>
              <a:off x="2884025" y="2980225"/>
              <a:ext cx="407750" cy="670375"/>
            </a:xfrm>
            <a:custGeom>
              <a:avLst/>
              <a:gdLst/>
              <a:ahLst/>
              <a:cxnLst/>
              <a:rect l="l" t="t" r="r" b="b"/>
              <a:pathLst>
                <a:path w="16310" h="26815" extrusionOk="0">
                  <a:moveTo>
                    <a:pt x="13935" y="4310"/>
                  </a:moveTo>
                  <a:cubicBezTo>
                    <a:pt x="11633" y="3159"/>
                    <a:pt x="7886" y="0"/>
                    <a:pt x="4825" y="4139"/>
                  </a:cubicBezTo>
                  <a:cubicBezTo>
                    <a:pt x="1936" y="8008"/>
                    <a:pt x="760" y="19664"/>
                    <a:pt x="442" y="21990"/>
                  </a:cubicBezTo>
                  <a:cubicBezTo>
                    <a:pt x="1" y="25125"/>
                    <a:pt x="8743" y="26815"/>
                    <a:pt x="10702" y="26717"/>
                  </a:cubicBezTo>
                  <a:cubicBezTo>
                    <a:pt x="11143" y="26717"/>
                    <a:pt x="11412" y="26496"/>
                    <a:pt x="11535" y="26080"/>
                  </a:cubicBezTo>
                  <a:cubicBezTo>
                    <a:pt x="11706" y="25492"/>
                    <a:pt x="11241" y="25076"/>
                    <a:pt x="11363" y="24562"/>
                  </a:cubicBezTo>
                  <a:cubicBezTo>
                    <a:pt x="11437" y="24243"/>
                    <a:pt x="11633" y="23998"/>
                    <a:pt x="11829" y="23754"/>
                  </a:cubicBezTo>
                  <a:cubicBezTo>
                    <a:pt x="12000" y="23509"/>
                    <a:pt x="12196" y="23239"/>
                    <a:pt x="12245" y="22945"/>
                  </a:cubicBezTo>
                  <a:cubicBezTo>
                    <a:pt x="12318" y="22431"/>
                    <a:pt x="12000" y="21966"/>
                    <a:pt x="11951" y="21476"/>
                  </a:cubicBezTo>
                  <a:cubicBezTo>
                    <a:pt x="11902" y="21109"/>
                    <a:pt x="12000" y="20742"/>
                    <a:pt x="12098" y="20374"/>
                  </a:cubicBezTo>
                  <a:cubicBezTo>
                    <a:pt x="12882" y="17436"/>
                    <a:pt x="14277" y="14693"/>
                    <a:pt x="15037" y="11706"/>
                  </a:cubicBezTo>
                  <a:cubicBezTo>
                    <a:pt x="15551" y="9698"/>
                    <a:pt x="16310" y="6490"/>
                    <a:pt x="14645" y="4824"/>
                  </a:cubicBezTo>
                  <a:cubicBezTo>
                    <a:pt x="14473" y="4653"/>
                    <a:pt x="14179" y="4384"/>
                    <a:pt x="13935" y="4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68"/>
            <p:cNvSpPr/>
            <p:nvPr/>
          </p:nvSpPr>
          <p:spPr>
            <a:xfrm>
              <a:off x="3159525" y="3069000"/>
              <a:ext cx="333050" cy="513025"/>
            </a:xfrm>
            <a:custGeom>
              <a:avLst/>
              <a:gdLst/>
              <a:ahLst/>
              <a:cxnLst/>
              <a:rect l="l" t="t" r="r" b="b"/>
              <a:pathLst>
                <a:path w="13322" h="20521" extrusionOk="0">
                  <a:moveTo>
                    <a:pt x="4335" y="2326"/>
                  </a:moveTo>
                  <a:cubicBezTo>
                    <a:pt x="6196" y="8203"/>
                    <a:pt x="6367" y="11118"/>
                    <a:pt x="8180" y="13444"/>
                  </a:cubicBezTo>
                  <a:cubicBezTo>
                    <a:pt x="8326" y="13615"/>
                    <a:pt x="13322" y="18978"/>
                    <a:pt x="13322" y="18978"/>
                  </a:cubicBezTo>
                  <a:cubicBezTo>
                    <a:pt x="13322" y="18978"/>
                    <a:pt x="12661" y="20203"/>
                    <a:pt x="10898" y="20521"/>
                  </a:cubicBezTo>
                  <a:cubicBezTo>
                    <a:pt x="8106" y="19321"/>
                    <a:pt x="4947" y="14913"/>
                    <a:pt x="4090" y="13958"/>
                  </a:cubicBezTo>
                  <a:cubicBezTo>
                    <a:pt x="3600" y="13419"/>
                    <a:pt x="833" y="8350"/>
                    <a:pt x="417" y="5779"/>
                  </a:cubicBezTo>
                  <a:cubicBezTo>
                    <a:pt x="1" y="3208"/>
                    <a:pt x="3576" y="0"/>
                    <a:pt x="4335" y="23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68"/>
            <p:cNvSpPr/>
            <p:nvPr/>
          </p:nvSpPr>
          <p:spPr>
            <a:xfrm>
              <a:off x="5046325" y="2820425"/>
              <a:ext cx="161650" cy="239400"/>
            </a:xfrm>
            <a:custGeom>
              <a:avLst/>
              <a:gdLst/>
              <a:ahLst/>
              <a:cxnLst/>
              <a:rect l="l" t="t" r="r" b="b"/>
              <a:pathLst>
                <a:path w="6466" h="9576" extrusionOk="0">
                  <a:moveTo>
                    <a:pt x="294" y="8180"/>
                  </a:moveTo>
                  <a:cubicBezTo>
                    <a:pt x="2302" y="8057"/>
                    <a:pt x="3355" y="7764"/>
                    <a:pt x="3355" y="7764"/>
                  </a:cubicBezTo>
                  <a:cubicBezTo>
                    <a:pt x="3355" y="7764"/>
                    <a:pt x="5804" y="2523"/>
                    <a:pt x="6465" y="1"/>
                  </a:cubicBezTo>
                  <a:cubicBezTo>
                    <a:pt x="6465" y="1"/>
                    <a:pt x="5584" y="5388"/>
                    <a:pt x="4996" y="7127"/>
                  </a:cubicBezTo>
                  <a:cubicBezTo>
                    <a:pt x="4384" y="8890"/>
                    <a:pt x="3551" y="9576"/>
                    <a:pt x="2278" y="9404"/>
                  </a:cubicBezTo>
                  <a:cubicBezTo>
                    <a:pt x="980" y="9257"/>
                    <a:pt x="0" y="9013"/>
                    <a:pt x="0" y="9013"/>
                  </a:cubicBezTo>
                  <a:close/>
                </a:path>
              </a:pathLst>
            </a:custGeom>
            <a:solidFill>
              <a:srgbClr val="303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C9AD2304-1F7C-670B-727A-7343376C7758}"/>
              </a:ext>
            </a:extLst>
          </p:cNvPr>
          <p:cNvSpPr txBox="1"/>
          <p:nvPr/>
        </p:nvSpPr>
        <p:spPr>
          <a:xfrm>
            <a:off x="-20388" y="4928056"/>
            <a:ext cx="265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solidFill>
                  <a:schemeClr val="bg2"/>
                </a:solidFill>
              </a:rPr>
              <a:t>LORIGEON-AAZZOUZ-BRISSON-LANGLAIS-HENRY</a:t>
            </a:r>
            <a:endParaRPr lang="fr-FR" sz="1100" dirty="0">
              <a:solidFill>
                <a:schemeClr val="bg2"/>
              </a:solidFill>
            </a:endParaRPr>
          </a:p>
        </p:txBody>
      </p:sp>
      <p:sp>
        <p:nvSpPr>
          <p:cNvPr id="3" name="Espace réservé du numéro de diapositive 5">
            <a:extLst>
              <a:ext uri="{FF2B5EF4-FFF2-40B4-BE49-F238E27FC236}">
                <a16:creationId xmlns:a16="http://schemas.microsoft.com/office/drawing/2014/main" id="{1654329C-3C3D-EC05-DF2E-6215861CF533}"/>
              </a:ext>
            </a:extLst>
          </p:cNvPr>
          <p:cNvSpPr txBox="1">
            <a:spLocks/>
          </p:cNvSpPr>
          <p:nvPr/>
        </p:nvSpPr>
        <p:spPr>
          <a:xfrm>
            <a:off x="8830491" y="4928056"/>
            <a:ext cx="313509" cy="2154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57F1E4F-1CFF-5643-939E-217C01CDF565}" type="slidenum">
              <a:rPr lang="fr-FR" sz="800" smtClean="0"/>
              <a:pPr algn="ctr"/>
              <a:t>10</a:t>
            </a:fld>
            <a:endParaRPr lang="fr-FR" sz="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532" name="Google Shape;532;p54"/>
          <p:cNvSpPr txBox="1">
            <a:spLocks noGrp="1"/>
          </p:cNvSpPr>
          <p:nvPr>
            <p:ph type="title" idx="2"/>
          </p:nvPr>
        </p:nvSpPr>
        <p:spPr>
          <a:xfrm>
            <a:off x="720001" y="1254513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33" name="Google Shape;533;p54"/>
          <p:cNvSpPr txBox="1">
            <a:spLocks noGrp="1"/>
          </p:cNvSpPr>
          <p:nvPr>
            <p:ph type="subTitle" idx="1"/>
          </p:nvPr>
        </p:nvSpPr>
        <p:spPr>
          <a:xfrm>
            <a:off x="720025" y="1781025"/>
            <a:ext cx="1795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CONTEXTE DU PROJET</a:t>
            </a:r>
          </a:p>
        </p:txBody>
      </p:sp>
      <p:sp>
        <p:nvSpPr>
          <p:cNvPr id="535" name="Google Shape;535;p54"/>
          <p:cNvSpPr txBox="1">
            <a:spLocks noGrp="1"/>
          </p:cNvSpPr>
          <p:nvPr>
            <p:ph type="title" idx="4"/>
          </p:nvPr>
        </p:nvSpPr>
        <p:spPr>
          <a:xfrm>
            <a:off x="6009539" y="1254520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38" name="Google Shape;538;p54"/>
          <p:cNvSpPr txBox="1">
            <a:spLocks noGrp="1"/>
          </p:cNvSpPr>
          <p:nvPr>
            <p:ph type="title" idx="7"/>
          </p:nvPr>
        </p:nvSpPr>
        <p:spPr>
          <a:xfrm>
            <a:off x="720000" y="2464474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39" name="Google Shape;539;p54"/>
          <p:cNvSpPr txBox="1">
            <a:spLocks noGrp="1"/>
          </p:cNvSpPr>
          <p:nvPr>
            <p:ph type="subTitle" idx="8"/>
          </p:nvPr>
        </p:nvSpPr>
        <p:spPr>
          <a:xfrm>
            <a:off x="720000" y="2990986"/>
            <a:ext cx="2139932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CONTRAINTES</a:t>
            </a:r>
            <a:endParaRPr dirty="0"/>
          </a:p>
        </p:txBody>
      </p:sp>
      <p:sp>
        <p:nvSpPr>
          <p:cNvPr id="541" name="Google Shape;541;p54"/>
          <p:cNvSpPr txBox="1">
            <a:spLocks noGrp="1"/>
          </p:cNvSpPr>
          <p:nvPr>
            <p:ph type="title" idx="13"/>
          </p:nvPr>
        </p:nvSpPr>
        <p:spPr>
          <a:xfrm>
            <a:off x="6009510" y="2464481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42" name="Google Shape;542;p54"/>
          <p:cNvSpPr txBox="1">
            <a:spLocks noGrp="1"/>
          </p:cNvSpPr>
          <p:nvPr>
            <p:ph type="subTitle" idx="14"/>
          </p:nvPr>
        </p:nvSpPr>
        <p:spPr>
          <a:xfrm>
            <a:off x="6009500" y="2990986"/>
            <a:ext cx="20913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QUESTIONS EN SUSPENS</a:t>
            </a:r>
          </a:p>
        </p:txBody>
      </p:sp>
      <p:sp>
        <p:nvSpPr>
          <p:cNvPr id="544" name="Google Shape;544;p54"/>
          <p:cNvSpPr txBox="1">
            <a:spLocks noGrp="1"/>
          </p:cNvSpPr>
          <p:nvPr>
            <p:ph type="title" idx="16"/>
          </p:nvPr>
        </p:nvSpPr>
        <p:spPr>
          <a:xfrm>
            <a:off x="3364763" y="1254513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45" name="Google Shape;545;p54"/>
          <p:cNvSpPr txBox="1">
            <a:spLocks noGrp="1"/>
          </p:cNvSpPr>
          <p:nvPr>
            <p:ph type="subTitle" idx="17"/>
          </p:nvPr>
        </p:nvSpPr>
        <p:spPr>
          <a:xfrm>
            <a:off x="3195377" y="1803466"/>
            <a:ext cx="2134574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b="1" dirty="0"/>
              <a:t>OBJECTIFS DU</a:t>
            </a:r>
          </a:p>
          <a:p>
            <a:r>
              <a:rPr lang="fr-FR" b="1" dirty="0"/>
              <a:t>PROJET</a:t>
            </a:r>
            <a:endParaRPr lang="fr-FR" dirty="0"/>
          </a:p>
        </p:txBody>
      </p:sp>
      <p:sp>
        <p:nvSpPr>
          <p:cNvPr id="547" name="Google Shape;547;p54"/>
          <p:cNvSpPr txBox="1">
            <a:spLocks noGrp="1"/>
          </p:cNvSpPr>
          <p:nvPr>
            <p:ph type="title" idx="19"/>
          </p:nvPr>
        </p:nvSpPr>
        <p:spPr>
          <a:xfrm>
            <a:off x="3364763" y="2464474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48" name="Google Shape;548;p54"/>
          <p:cNvSpPr txBox="1">
            <a:spLocks noGrp="1"/>
          </p:cNvSpPr>
          <p:nvPr>
            <p:ph type="subTitle" idx="20"/>
          </p:nvPr>
        </p:nvSpPr>
        <p:spPr>
          <a:xfrm>
            <a:off x="3364763" y="2990986"/>
            <a:ext cx="1795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LIVRABLES</a:t>
            </a:r>
          </a:p>
        </p:txBody>
      </p:sp>
      <p:sp>
        <p:nvSpPr>
          <p:cNvPr id="2" name="Google Shape;522;p53">
            <a:extLst>
              <a:ext uri="{FF2B5EF4-FFF2-40B4-BE49-F238E27FC236}">
                <a16:creationId xmlns:a16="http://schemas.microsoft.com/office/drawing/2014/main" id="{4AFBA961-F8DC-3F74-3DB3-5809562BFD74}"/>
              </a:ext>
            </a:extLst>
          </p:cNvPr>
          <p:cNvSpPr txBox="1">
            <a:spLocks/>
          </p:cNvSpPr>
          <p:nvPr/>
        </p:nvSpPr>
        <p:spPr>
          <a:xfrm>
            <a:off x="5864233" y="1758100"/>
            <a:ext cx="2684833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fr-FR" b="1" dirty="0"/>
              <a:t>FONCTIONNALITÉS</a:t>
            </a:r>
          </a:p>
          <a:p>
            <a:r>
              <a:rPr lang="fr-FR" b="1" dirty="0"/>
              <a:t>PRINCIPALES</a:t>
            </a:r>
            <a:endParaRPr lang="fr-FR" dirty="0"/>
          </a:p>
        </p:txBody>
      </p:sp>
      <p:sp>
        <p:nvSpPr>
          <p:cNvPr id="17" name="Google Shape;538;p54">
            <a:extLst>
              <a:ext uri="{FF2B5EF4-FFF2-40B4-BE49-F238E27FC236}">
                <a16:creationId xmlns:a16="http://schemas.microsoft.com/office/drawing/2014/main" id="{5A3F80DC-8550-5A79-DFE7-3EB6499D91DC}"/>
              </a:ext>
            </a:extLst>
          </p:cNvPr>
          <p:cNvSpPr txBox="1">
            <a:spLocks/>
          </p:cNvSpPr>
          <p:nvPr/>
        </p:nvSpPr>
        <p:spPr>
          <a:xfrm>
            <a:off x="2426882" y="3522964"/>
            <a:ext cx="7845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accen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18" name="Google Shape;539;p54">
            <a:extLst>
              <a:ext uri="{FF2B5EF4-FFF2-40B4-BE49-F238E27FC236}">
                <a16:creationId xmlns:a16="http://schemas.microsoft.com/office/drawing/2014/main" id="{81C9D093-7928-0D43-C358-AAF6D60D0931}"/>
              </a:ext>
            </a:extLst>
          </p:cNvPr>
          <p:cNvSpPr txBox="1">
            <a:spLocks/>
          </p:cNvSpPr>
          <p:nvPr/>
        </p:nvSpPr>
        <p:spPr>
          <a:xfrm>
            <a:off x="1792635" y="4049464"/>
            <a:ext cx="2139932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fr-FR" b="1" dirty="0"/>
              <a:t>PLANIFICATION</a:t>
            </a:r>
          </a:p>
        </p:txBody>
      </p:sp>
      <p:sp>
        <p:nvSpPr>
          <p:cNvPr id="19" name="Google Shape;541;p54">
            <a:extLst>
              <a:ext uri="{FF2B5EF4-FFF2-40B4-BE49-F238E27FC236}">
                <a16:creationId xmlns:a16="http://schemas.microsoft.com/office/drawing/2014/main" id="{E4F75139-7DF7-848F-CED1-266116B8B587}"/>
              </a:ext>
            </a:extLst>
          </p:cNvPr>
          <p:cNvSpPr txBox="1">
            <a:spLocks/>
          </p:cNvSpPr>
          <p:nvPr/>
        </p:nvSpPr>
        <p:spPr>
          <a:xfrm>
            <a:off x="6020596" y="3522971"/>
            <a:ext cx="7845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accen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endParaRPr lang="en" dirty="0"/>
          </a:p>
        </p:txBody>
      </p:sp>
      <p:sp>
        <p:nvSpPr>
          <p:cNvPr id="20" name="Google Shape;542;p54">
            <a:extLst>
              <a:ext uri="{FF2B5EF4-FFF2-40B4-BE49-F238E27FC236}">
                <a16:creationId xmlns:a16="http://schemas.microsoft.com/office/drawing/2014/main" id="{9DACACC6-B9E7-9549-000F-F61821B44FD1}"/>
              </a:ext>
            </a:extLst>
          </p:cNvPr>
          <p:cNvSpPr txBox="1">
            <a:spLocks/>
          </p:cNvSpPr>
          <p:nvPr/>
        </p:nvSpPr>
        <p:spPr>
          <a:xfrm>
            <a:off x="6020586" y="4049476"/>
            <a:ext cx="20913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endParaRPr lang="fr-FR" dirty="0"/>
          </a:p>
        </p:txBody>
      </p:sp>
      <p:sp>
        <p:nvSpPr>
          <p:cNvPr id="21" name="Google Shape;547;p54">
            <a:extLst>
              <a:ext uri="{FF2B5EF4-FFF2-40B4-BE49-F238E27FC236}">
                <a16:creationId xmlns:a16="http://schemas.microsoft.com/office/drawing/2014/main" id="{9D88656F-9126-226B-525B-9DC3E77053E0}"/>
              </a:ext>
            </a:extLst>
          </p:cNvPr>
          <p:cNvSpPr txBox="1">
            <a:spLocks/>
          </p:cNvSpPr>
          <p:nvPr/>
        </p:nvSpPr>
        <p:spPr>
          <a:xfrm>
            <a:off x="5413294" y="3528456"/>
            <a:ext cx="7845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accen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 b="0" i="0" u="none" strike="noStrike" cap="none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22" name="Google Shape;548;p54">
            <a:extLst>
              <a:ext uri="{FF2B5EF4-FFF2-40B4-BE49-F238E27FC236}">
                <a16:creationId xmlns:a16="http://schemas.microsoft.com/office/drawing/2014/main" id="{ADDBB10F-83EE-496F-8B8E-1CEDE720F323}"/>
              </a:ext>
            </a:extLst>
          </p:cNvPr>
          <p:cNvSpPr txBox="1">
            <a:spLocks/>
          </p:cNvSpPr>
          <p:nvPr/>
        </p:nvSpPr>
        <p:spPr>
          <a:xfrm>
            <a:off x="4064968" y="4049464"/>
            <a:ext cx="359853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fr-FR" dirty="0"/>
              <a:t>QUESTIONS &amp; ÉCHANGES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4C19DA-391C-32B9-5159-3FD2C2E9D7D2}"/>
              </a:ext>
            </a:extLst>
          </p:cNvPr>
          <p:cNvSpPr txBox="1"/>
          <p:nvPr/>
        </p:nvSpPr>
        <p:spPr>
          <a:xfrm>
            <a:off x="-20388" y="4928056"/>
            <a:ext cx="265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solidFill>
                  <a:schemeClr val="bg2"/>
                </a:solidFill>
              </a:rPr>
              <a:t>LORIGEON-AAZZOUZ-BRISSON-LANGLAIS-HENRY</a:t>
            </a:r>
            <a:endParaRPr lang="fr-FR" sz="1100" dirty="0">
              <a:solidFill>
                <a:schemeClr val="bg2"/>
              </a:solidFill>
            </a:endParaRP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33FDCD09-C311-6A6C-F9C2-035951403BDB}"/>
              </a:ext>
            </a:extLst>
          </p:cNvPr>
          <p:cNvSpPr txBox="1">
            <a:spLocks/>
          </p:cNvSpPr>
          <p:nvPr/>
        </p:nvSpPr>
        <p:spPr>
          <a:xfrm>
            <a:off x="8935951" y="4928056"/>
            <a:ext cx="208049" cy="2154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57F1E4F-1CFF-5643-939E-217C01CDF565}" type="slidenum">
              <a:rPr lang="fr-FR" sz="800" smtClean="0"/>
              <a:pPr algn="ctr"/>
              <a:t>2</a:t>
            </a:fld>
            <a:endParaRPr lang="fr-FR" sz="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5"/>
          <p:cNvSpPr txBox="1">
            <a:spLocks noGrp="1"/>
          </p:cNvSpPr>
          <p:nvPr>
            <p:ph type="title"/>
          </p:nvPr>
        </p:nvSpPr>
        <p:spPr>
          <a:xfrm>
            <a:off x="4959991" y="1109398"/>
            <a:ext cx="2937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dirty="0"/>
              <a:t> </a:t>
            </a:r>
            <a:r>
              <a:rPr lang="fr-FR" dirty="0"/>
              <a:t>CONTEXTE DU PROJET</a:t>
            </a:r>
            <a:endParaRPr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555" name="Google Shape;555;p55"/>
          <p:cNvSpPr txBox="1">
            <a:spLocks noGrp="1"/>
          </p:cNvSpPr>
          <p:nvPr>
            <p:ph type="subTitle" idx="1"/>
          </p:nvPr>
        </p:nvSpPr>
        <p:spPr>
          <a:xfrm>
            <a:off x="3714135" y="2640782"/>
            <a:ext cx="5274921" cy="13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La SNCF utilise des bus RS232/RS485 pour la communication entre automates.</a:t>
            </a:r>
          </a:p>
          <a:p>
            <a:pPr algn="ctr"/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 </a:t>
            </a:r>
          </a:p>
          <a:p>
            <a:pPr algn="ctr"/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L’outil actuel nécessite des paramètres connus à l’avance et affiche les trames en hexadécimal, rendant l’analyse difficile.</a:t>
            </a:r>
          </a:p>
          <a:p>
            <a:pPr algn="ctr"/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 </a:t>
            </a:r>
          </a:p>
          <a:p>
            <a:pPr algn="ctr"/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Un nouveau système est donc nécessaire pour simplifier ce processus.</a:t>
            </a:r>
          </a:p>
        </p:txBody>
      </p:sp>
      <p:grpSp>
        <p:nvGrpSpPr>
          <p:cNvPr id="556" name="Google Shape;556;p55"/>
          <p:cNvGrpSpPr/>
          <p:nvPr/>
        </p:nvGrpSpPr>
        <p:grpSpPr>
          <a:xfrm flipH="1">
            <a:off x="221588" y="465708"/>
            <a:ext cx="3420241" cy="4058814"/>
            <a:chOff x="4380325" y="1801525"/>
            <a:chExt cx="1537325" cy="1824350"/>
          </a:xfrm>
        </p:grpSpPr>
        <p:sp>
          <p:nvSpPr>
            <p:cNvPr id="557" name="Google Shape;557;p55"/>
            <p:cNvSpPr/>
            <p:nvPr/>
          </p:nvSpPr>
          <p:spPr>
            <a:xfrm>
              <a:off x="5511325" y="3181325"/>
              <a:ext cx="113575" cy="198025"/>
            </a:xfrm>
            <a:custGeom>
              <a:avLst/>
              <a:gdLst/>
              <a:ahLst/>
              <a:cxnLst/>
              <a:rect l="l" t="t" r="r" b="b"/>
              <a:pathLst>
                <a:path w="4543" h="7921" extrusionOk="0">
                  <a:moveTo>
                    <a:pt x="1" y="0"/>
                  </a:moveTo>
                  <a:lnTo>
                    <a:pt x="1" y="5296"/>
                  </a:lnTo>
                  <a:lnTo>
                    <a:pt x="4543" y="7921"/>
                  </a:lnTo>
                  <a:lnTo>
                    <a:pt x="4543" y="26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8" name="Google Shape;558;p55"/>
            <p:cNvGrpSpPr/>
            <p:nvPr/>
          </p:nvGrpSpPr>
          <p:grpSpPr>
            <a:xfrm>
              <a:off x="4380325" y="1801525"/>
              <a:ext cx="1537325" cy="1824350"/>
              <a:chOff x="4380325" y="1801525"/>
              <a:chExt cx="1537325" cy="1824350"/>
            </a:xfrm>
          </p:grpSpPr>
          <p:sp>
            <p:nvSpPr>
              <p:cNvPr id="559" name="Google Shape;559;p55"/>
              <p:cNvSpPr/>
              <p:nvPr/>
            </p:nvSpPr>
            <p:spPr>
              <a:xfrm>
                <a:off x="4580050" y="2872050"/>
                <a:ext cx="639700" cy="371350"/>
              </a:xfrm>
              <a:custGeom>
                <a:avLst/>
                <a:gdLst/>
                <a:ahLst/>
                <a:cxnLst/>
                <a:rect l="l" t="t" r="r" b="b"/>
                <a:pathLst>
                  <a:path w="25588" h="14854" extrusionOk="0">
                    <a:moveTo>
                      <a:pt x="7875" y="0"/>
                    </a:moveTo>
                    <a:cubicBezTo>
                      <a:pt x="7710" y="0"/>
                      <a:pt x="7545" y="46"/>
                      <a:pt x="7396" y="137"/>
                    </a:cubicBezTo>
                    <a:lnTo>
                      <a:pt x="252" y="4268"/>
                    </a:lnTo>
                    <a:cubicBezTo>
                      <a:pt x="1" y="4428"/>
                      <a:pt x="1" y="4793"/>
                      <a:pt x="252" y="4930"/>
                    </a:cubicBezTo>
                    <a:lnTo>
                      <a:pt x="17165" y="14700"/>
                    </a:lnTo>
                    <a:cubicBezTo>
                      <a:pt x="17337" y="14802"/>
                      <a:pt x="17536" y="14854"/>
                      <a:pt x="17739" y="14854"/>
                    </a:cubicBezTo>
                    <a:cubicBezTo>
                      <a:pt x="17941" y="14854"/>
                      <a:pt x="18147" y="14802"/>
                      <a:pt x="18329" y="14700"/>
                    </a:cubicBezTo>
                    <a:lnTo>
                      <a:pt x="25291" y="10637"/>
                    </a:lnTo>
                    <a:cubicBezTo>
                      <a:pt x="25588" y="10477"/>
                      <a:pt x="25588" y="10066"/>
                      <a:pt x="25291" y="9906"/>
                    </a:cubicBezTo>
                    <a:lnTo>
                      <a:pt x="8355" y="137"/>
                    </a:lnTo>
                    <a:cubicBezTo>
                      <a:pt x="8206" y="46"/>
                      <a:pt x="8041" y="0"/>
                      <a:pt x="78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55"/>
              <p:cNvSpPr/>
              <p:nvPr/>
            </p:nvSpPr>
            <p:spPr>
              <a:xfrm>
                <a:off x="4581775" y="2987300"/>
                <a:ext cx="636275" cy="277775"/>
              </a:xfrm>
              <a:custGeom>
                <a:avLst/>
                <a:gdLst/>
                <a:ahLst/>
                <a:cxnLst/>
                <a:rect l="l" t="t" r="r" b="b"/>
                <a:pathLst>
                  <a:path w="25451" h="11111" extrusionOk="0">
                    <a:moveTo>
                      <a:pt x="0" y="1"/>
                    </a:moveTo>
                    <a:lnTo>
                      <a:pt x="0" y="868"/>
                    </a:lnTo>
                    <a:cubicBezTo>
                      <a:pt x="0" y="982"/>
                      <a:pt x="46" y="1119"/>
                      <a:pt x="183" y="1188"/>
                    </a:cubicBezTo>
                    <a:lnTo>
                      <a:pt x="17096" y="10957"/>
                    </a:lnTo>
                    <a:cubicBezTo>
                      <a:pt x="17268" y="11060"/>
                      <a:pt x="17467" y="11111"/>
                      <a:pt x="17670" y="11111"/>
                    </a:cubicBezTo>
                    <a:cubicBezTo>
                      <a:pt x="17872" y="11111"/>
                      <a:pt x="18078" y="11060"/>
                      <a:pt x="18260" y="10957"/>
                    </a:cubicBezTo>
                    <a:lnTo>
                      <a:pt x="25222" y="6894"/>
                    </a:lnTo>
                    <a:cubicBezTo>
                      <a:pt x="25359" y="6826"/>
                      <a:pt x="25428" y="6689"/>
                      <a:pt x="25450" y="6529"/>
                    </a:cubicBezTo>
                    <a:lnTo>
                      <a:pt x="25450" y="5661"/>
                    </a:lnTo>
                    <a:cubicBezTo>
                      <a:pt x="25450" y="5798"/>
                      <a:pt x="25359" y="5958"/>
                      <a:pt x="25222" y="6027"/>
                    </a:cubicBezTo>
                    <a:lnTo>
                      <a:pt x="18260" y="10090"/>
                    </a:lnTo>
                    <a:cubicBezTo>
                      <a:pt x="18078" y="10192"/>
                      <a:pt x="17872" y="10244"/>
                      <a:pt x="17670" y="10244"/>
                    </a:cubicBezTo>
                    <a:cubicBezTo>
                      <a:pt x="17467" y="10244"/>
                      <a:pt x="17268" y="10192"/>
                      <a:pt x="17096" y="10090"/>
                    </a:cubicBezTo>
                    <a:lnTo>
                      <a:pt x="183" y="320"/>
                    </a:lnTo>
                    <a:cubicBezTo>
                      <a:pt x="46" y="252"/>
                      <a:pt x="0" y="115"/>
                      <a:pt x="0" y="1"/>
                    </a:cubicBezTo>
                    <a:close/>
                  </a:path>
                </a:pathLst>
              </a:custGeom>
              <a:solidFill>
                <a:srgbClr val="A7BC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55"/>
              <p:cNvSpPr/>
              <p:nvPr/>
            </p:nvSpPr>
            <p:spPr>
              <a:xfrm>
                <a:off x="4581775" y="2987300"/>
                <a:ext cx="440550" cy="277350"/>
              </a:xfrm>
              <a:custGeom>
                <a:avLst/>
                <a:gdLst/>
                <a:ahLst/>
                <a:cxnLst/>
                <a:rect l="l" t="t" r="r" b="b"/>
                <a:pathLst>
                  <a:path w="17622" h="11094" extrusionOk="0">
                    <a:moveTo>
                      <a:pt x="0" y="1"/>
                    </a:moveTo>
                    <a:lnTo>
                      <a:pt x="0" y="868"/>
                    </a:lnTo>
                    <a:cubicBezTo>
                      <a:pt x="0" y="982"/>
                      <a:pt x="46" y="1119"/>
                      <a:pt x="183" y="1188"/>
                    </a:cubicBezTo>
                    <a:lnTo>
                      <a:pt x="17096" y="10957"/>
                    </a:lnTo>
                    <a:cubicBezTo>
                      <a:pt x="17256" y="11048"/>
                      <a:pt x="17439" y="11094"/>
                      <a:pt x="17621" y="11094"/>
                    </a:cubicBezTo>
                    <a:lnTo>
                      <a:pt x="17621" y="10226"/>
                    </a:lnTo>
                    <a:cubicBezTo>
                      <a:pt x="17439" y="10226"/>
                      <a:pt x="17256" y="10181"/>
                      <a:pt x="17096" y="10090"/>
                    </a:cubicBezTo>
                    <a:lnTo>
                      <a:pt x="183" y="320"/>
                    </a:lnTo>
                    <a:cubicBezTo>
                      <a:pt x="46" y="252"/>
                      <a:pt x="0" y="115"/>
                      <a:pt x="0" y="1"/>
                    </a:cubicBez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55"/>
              <p:cNvSpPr/>
              <p:nvPr/>
            </p:nvSpPr>
            <p:spPr>
              <a:xfrm>
                <a:off x="4380325" y="2029775"/>
                <a:ext cx="999775" cy="1315925"/>
              </a:xfrm>
              <a:custGeom>
                <a:avLst/>
                <a:gdLst/>
                <a:ahLst/>
                <a:cxnLst/>
                <a:rect l="l" t="t" r="r" b="b"/>
                <a:pathLst>
                  <a:path w="39991" h="52637" extrusionOk="0">
                    <a:moveTo>
                      <a:pt x="1" y="29331"/>
                    </a:moveTo>
                    <a:lnTo>
                      <a:pt x="39991" y="52636"/>
                    </a:lnTo>
                    <a:lnTo>
                      <a:pt x="39991" y="231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55"/>
              <p:cNvSpPr/>
              <p:nvPr/>
            </p:nvSpPr>
            <p:spPr>
              <a:xfrm>
                <a:off x="5380075" y="2589575"/>
                <a:ext cx="33125" cy="75612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30245" extrusionOk="0">
                    <a:moveTo>
                      <a:pt x="1325" y="1"/>
                    </a:moveTo>
                    <a:lnTo>
                      <a:pt x="1" y="799"/>
                    </a:lnTo>
                    <a:lnTo>
                      <a:pt x="1" y="30244"/>
                    </a:lnTo>
                    <a:lnTo>
                      <a:pt x="1325" y="29422"/>
                    </a:lnTo>
                    <a:lnTo>
                      <a:pt x="1325" y="1"/>
                    </a:lnTo>
                    <a:close/>
                  </a:path>
                </a:pathLst>
              </a:custGeom>
              <a:solidFill>
                <a:srgbClr val="A7BC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55"/>
              <p:cNvSpPr/>
              <p:nvPr/>
            </p:nvSpPr>
            <p:spPr>
              <a:xfrm>
                <a:off x="4380325" y="2009825"/>
                <a:ext cx="1032875" cy="599750"/>
              </a:xfrm>
              <a:custGeom>
                <a:avLst/>
                <a:gdLst/>
                <a:ahLst/>
                <a:cxnLst/>
                <a:rect l="l" t="t" r="r" b="b"/>
                <a:pathLst>
                  <a:path w="41315" h="23990" extrusionOk="0">
                    <a:moveTo>
                      <a:pt x="1348" y="0"/>
                    </a:moveTo>
                    <a:lnTo>
                      <a:pt x="1" y="799"/>
                    </a:lnTo>
                    <a:lnTo>
                      <a:pt x="39991" y="23989"/>
                    </a:lnTo>
                    <a:lnTo>
                      <a:pt x="41315" y="23191"/>
                    </a:lnTo>
                    <a:lnTo>
                      <a:pt x="13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55"/>
              <p:cNvSpPr/>
              <p:nvPr/>
            </p:nvSpPr>
            <p:spPr>
              <a:xfrm>
                <a:off x="4380325" y="2029775"/>
                <a:ext cx="999775" cy="1315925"/>
              </a:xfrm>
              <a:custGeom>
                <a:avLst/>
                <a:gdLst/>
                <a:ahLst/>
                <a:cxnLst/>
                <a:rect l="l" t="t" r="r" b="b"/>
                <a:pathLst>
                  <a:path w="39991" h="52637" extrusionOk="0">
                    <a:moveTo>
                      <a:pt x="937" y="1644"/>
                    </a:moveTo>
                    <a:lnTo>
                      <a:pt x="39032" y="23739"/>
                    </a:lnTo>
                    <a:lnTo>
                      <a:pt x="39032" y="50970"/>
                    </a:lnTo>
                    <a:lnTo>
                      <a:pt x="937" y="28784"/>
                    </a:lnTo>
                    <a:lnTo>
                      <a:pt x="937" y="1644"/>
                    </a:lnTo>
                    <a:close/>
                    <a:moveTo>
                      <a:pt x="1" y="1"/>
                    </a:moveTo>
                    <a:lnTo>
                      <a:pt x="1" y="29331"/>
                    </a:lnTo>
                    <a:lnTo>
                      <a:pt x="39991" y="52636"/>
                    </a:lnTo>
                    <a:lnTo>
                      <a:pt x="39991" y="231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55"/>
              <p:cNvSpPr/>
              <p:nvPr/>
            </p:nvSpPr>
            <p:spPr>
              <a:xfrm>
                <a:off x="5512475" y="2220950"/>
                <a:ext cx="376625" cy="667100"/>
              </a:xfrm>
              <a:custGeom>
                <a:avLst/>
                <a:gdLst/>
                <a:ahLst/>
                <a:cxnLst/>
                <a:rect l="l" t="t" r="r" b="b"/>
                <a:pathLst>
                  <a:path w="15065" h="26684" extrusionOk="0">
                    <a:moveTo>
                      <a:pt x="0" y="0"/>
                    </a:moveTo>
                    <a:lnTo>
                      <a:pt x="0" y="17964"/>
                    </a:lnTo>
                    <a:lnTo>
                      <a:pt x="15065" y="26683"/>
                    </a:lnTo>
                    <a:lnTo>
                      <a:pt x="15065" y="8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55"/>
              <p:cNvSpPr/>
              <p:nvPr/>
            </p:nvSpPr>
            <p:spPr>
              <a:xfrm>
                <a:off x="5889100" y="2420675"/>
                <a:ext cx="28550" cy="4673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8695" extrusionOk="0">
                    <a:moveTo>
                      <a:pt x="1141" y="0"/>
                    </a:moveTo>
                    <a:lnTo>
                      <a:pt x="0" y="685"/>
                    </a:lnTo>
                    <a:lnTo>
                      <a:pt x="0" y="18694"/>
                    </a:lnTo>
                    <a:lnTo>
                      <a:pt x="1141" y="18009"/>
                    </a:lnTo>
                    <a:lnTo>
                      <a:pt x="1141" y="0"/>
                    </a:lnTo>
                    <a:close/>
                  </a:path>
                </a:pathLst>
              </a:custGeom>
              <a:solidFill>
                <a:srgbClr val="A7BC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55"/>
              <p:cNvSpPr/>
              <p:nvPr/>
            </p:nvSpPr>
            <p:spPr>
              <a:xfrm>
                <a:off x="5512475" y="2204400"/>
                <a:ext cx="405175" cy="233425"/>
              </a:xfrm>
              <a:custGeom>
                <a:avLst/>
                <a:gdLst/>
                <a:ahLst/>
                <a:cxnLst/>
                <a:rect l="l" t="t" r="r" b="b"/>
                <a:pathLst>
                  <a:path w="16207" h="9337" extrusionOk="0">
                    <a:moveTo>
                      <a:pt x="1164" y="0"/>
                    </a:moveTo>
                    <a:lnTo>
                      <a:pt x="0" y="662"/>
                    </a:lnTo>
                    <a:lnTo>
                      <a:pt x="15065" y="9336"/>
                    </a:lnTo>
                    <a:lnTo>
                      <a:pt x="16206" y="8651"/>
                    </a:lnTo>
                    <a:lnTo>
                      <a:pt x="11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55"/>
              <p:cNvSpPr/>
              <p:nvPr/>
            </p:nvSpPr>
            <p:spPr>
              <a:xfrm>
                <a:off x="5544425" y="2277450"/>
                <a:ext cx="313300" cy="554100"/>
              </a:xfrm>
              <a:custGeom>
                <a:avLst/>
                <a:gdLst/>
                <a:ahLst/>
                <a:cxnLst/>
                <a:rect l="l" t="t" r="r" b="b"/>
                <a:pathLst>
                  <a:path w="12532" h="22164" extrusionOk="0">
                    <a:moveTo>
                      <a:pt x="1" y="0"/>
                    </a:moveTo>
                    <a:lnTo>
                      <a:pt x="1" y="14905"/>
                    </a:lnTo>
                    <a:lnTo>
                      <a:pt x="12532" y="22163"/>
                    </a:lnTo>
                    <a:lnTo>
                      <a:pt x="12532" y="719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55"/>
              <p:cNvSpPr/>
              <p:nvPr/>
            </p:nvSpPr>
            <p:spPr>
              <a:xfrm>
                <a:off x="5567250" y="2531375"/>
                <a:ext cx="57100" cy="134125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5365" extrusionOk="0">
                    <a:moveTo>
                      <a:pt x="1" y="0"/>
                    </a:moveTo>
                    <a:lnTo>
                      <a:pt x="1" y="4063"/>
                    </a:lnTo>
                    <a:lnTo>
                      <a:pt x="2283" y="5364"/>
                    </a:lnTo>
                    <a:lnTo>
                      <a:pt x="2283" y="13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55"/>
              <p:cNvSpPr/>
              <p:nvPr/>
            </p:nvSpPr>
            <p:spPr>
              <a:xfrm>
                <a:off x="5538725" y="2607275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0"/>
                    </a:moveTo>
                    <a:lnTo>
                      <a:pt x="0" y="388"/>
                    </a:lnTo>
                    <a:lnTo>
                      <a:pt x="708" y="799"/>
                    </a:lnTo>
                    <a:lnTo>
                      <a:pt x="708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55"/>
              <p:cNvSpPr/>
              <p:nvPr/>
            </p:nvSpPr>
            <p:spPr>
              <a:xfrm>
                <a:off x="5538725" y="2569600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1"/>
                    </a:moveTo>
                    <a:lnTo>
                      <a:pt x="0" y="389"/>
                    </a:lnTo>
                    <a:lnTo>
                      <a:pt x="708" y="800"/>
                    </a:lnTo>
                    <a:lnTo>
                      <a:pt x="708" y="4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55"/>
              <p:cNvSpPr/>
              <p:nvPr/>
            </p:nvSpPr>
            <p:spPr>
              <a:xfrm>
                <a:off x="5538725" y="2531950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0"/>
                    </a:moveTo>
                    <a:lnTo>
                      <a:pt x="0" y="388"/>
                    </a:lnTo>
                    <a:lnTo>
                      <a:pt x="708" y="799"/>
                    </a:lnTo>
                    <a:lnTo>
                      <a:pt x="708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55"/>
              <p:cNvSpPr/>
              <p:nvPr/>
            </p:nvSpPr>
            <p:spPr>
              <a:xfrm>
                <a:off x="5538725" y="2494275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1"/>
                    </a:moveTo>
                    <a:lnTo>
                      <a:pt x="0" y="389"/>
                    </a:lnTo>
                    <a:lnTo>
                      <a:pt x="708" y="800"/>
                    </a:lnTo>
                    <a:lnTo>
                      <a:pt x="708" y="4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55"/>
              <p:cNvSpPr/>
              <p:nvPr/>
            </p:nvSpPr>
            <p:spPr>
              <a:xfrm>
                <a:off x="5538725" y="2456625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0"/>
                    </a:moveTo>
                    <a:lnTo>
                      <a:pt x="0" y="388"/>
                    </a:lnTo>
                    <a:lnTo>
                      <a:pt x="708" y="799"/>
                    </a:lnTo>
                    <a:lnTo>
                      <a:pt x="708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55"/>
              <p:cNvSpPr/>
              <p:nvPr/>
            </p:nvSpPr>
            <p:spPr>
              <a:xfrm>
                <a:off x="5538725" y="2418950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1"/>
                    </a:moveTo>
                    <a:lnTo>
                      <a:pt x="0" y="389"/>
                    </a:lnTo>
                    <a:lnTo>
                      <a:pt x="708" y="800"/>
                    </a:lnTo>
                    <a:lnTo>
                      <a:pt x="708" y="4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55"/>
              <p:cNvSpPr/>
              <p:nvPr/>
            </p:nvSpPr>
            <p:spPr>
              <a:xfrm>
                <a:off x="5538725" y="2381300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0"/>
                    </a:moveTo>
                    <a:lnTo>
                      <a:pt x="0" y="388"/>
                    </a:lnTo>
                    <a:lnTo>
                      <a:pt x="708" y="799"/>
                    </a:lnTo>
                    <a:lnTo>
                      <a:pt x="708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55"/>
              <p:cNvSpPr/>
              <p:nvPr/>
            </p:nvSpPr>
            <p:spPr>
              <a:xfrm>
                <a:off x="5538725" y="2343625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1"/>
                    </a:moveTo>
                    <a:lnTo>
                      <a:pt x="0" y="389"/>
                    </a:lnTo>
                    <a:lnTo>
                      <a:pt x="708" y="800"/>
                    </a:lnTo>
                    <a:lnTo>
                      <a:pt x="708" y="4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55"/>
              <p:cNvSpPr/>
              <p:nvPr/>
            </p:nvSpPr>
            <p:spPr>
              <a:xfrm>
                <a:off x="5637450" y="2487425"/>
                <a:ext cx="57075" cy="218575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8743" extrusionOk="0">
                    <a:moveTo>
                      <a:pt x="0" y="1"/>
                    </a:moveTo>
                    <a:lnTo>
                      <a:pt x="0" y="7442"/>
                    </a:lnTo>
                    <a:lnTo>
                      <a:pt x="2283" y="8743"/>
                    </a:lnTo>
                    <a:lnTo>
                      <a:pt x="2283" y="130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55"/>
              <p:cNvSpPr/>
              <p:nvPr/>
            </p:nvSpPr>
            <p:spPr>
              <a:xfrm>
                <a:off x="5707625" y="2553050"/>
                <a:ext cx="57100" cy="19405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7762" extrusionOk="0">
                    <a:moveTo>
                      <a:pt x="1" y="1"/>
                    </a:moveTo>
                    <a:lnTo>
                      <a:pt x="1" y="6437"/>
                    </a:lnTo>
                    <a:lnTo>
                      <a:pt x="2283" y="7761"/>
                    </a:lnTo>
                    <a:lnTo>
                      <a:pt x="2283" y="132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55"/>
              <p:cNvSpPr/>
              <p:nvPr/>
            </p:nvSpPr>
            <p:spPr>
              <a:xfrm>
                <a:off x="5777825" y="2496575"/>
                <a:ext cx="57075" cy="291025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11641" extrusionOk="0">
                    <a:moveTo>
                      <a:pt x="0" y="0"/>
                    </a:moveTo>
                    <a:lnTo>
                      <a:pt x="0" y="10340"/>
                    </a:lnTo>
                    <a:lnTo>
                      <a:pt x="2283" y="11641"/>
                    </a:lnTo>
                    <a:lnTo>
                      <a:pt x="2283" y="13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55"/>
              <p:cNvSpPr/>
              <p:nvPr/>
            </p:nvSpPr>
            <p:spPr>
              <a:xfrm>
                <a:off x="5051975" y="1818075"/>
                <a:ext cx="376625" cy="666525"/>
              </a:xfrm>
              <a:custGeom>
                <a:avLst/>
                <a:gdLst/>
                <a:ahLst/>
                <a:cxnLst/>
                <a:rect l="l" t="t" r="r" b="b"/>
                <a:pathLst>
                  <a:path w="15065" h="26661" extrusionOk="0">
                    <a:moveTo>
                      <a:pt x="0" y="1"/>
                    </a:moveTo>
                    <a:lnTo>
                      <a:pt x="0" y="17941"/>
                    </a:lnTo>
                    <a:lnTo>
                      <a:pt x="15065" y="26661"/>
                    </a:lnTo>
                    <a:lnTo>
                      <a:pt x="15065" y="865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55"/>
              <p:cNvSpPr/>
              <p:nvPr/>
            </p:nvSpPr>
            <p:spPr>
              <a:xfrm>
                <a:off x="5428575" y="2017225"/>
                <a:ext cx="28575" cy="46737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8695" extrusionOk="0">
                    <a:moveTo>
                      <a:pt x="1142" y="1"/>
                    </a:moveTo>
                    <a:lnTo>
                      <a:pt x="1" y="686"/>
                    </a:lnTo>
                    <a:lnTo>
                      <a:pt x="1" y="18695"/>
                    </a:lnTo>
                    <a:lnTo>
                      <a:pt x="1142" y="18010"/>
                    </a:lnTo>
                    <a:lnTo>
                      <a:pt x="1142" y="1"/>
                    </a:lnTo>
                    <a:close/>
                  </a:path>
                </a:pathLst>
              </a:custGeom>
              <a:solidFill>
                <a:srgbClr val="A7BC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55"/>
              <p:cNvSpPr/>
              <p:nvPr/>
            </p:nvSpPr>
            <p:spPr>
              <a:xfrm>
                <a:off x="5051975" y="1801525"/>
                <a:ext cx="405175" cy="232850"/>
              </a:xfrm>
              <a:custGeom>
                <a:avLst/>
                <a:gdLst/>
                <a:ahLst/>
                <a:cxnLst/>
                <a:rect l="l" t="t" r="r" b="b"/>
                <a:pathLst>
                  <a:path w="16207" h="9314" extrusionOk="0">
                    <a:moveTo>
                      <a:pt x="1164" y="1"/>
                    </a:moveTo>
                    <a:lnTo>
                      <a:pt x="0" y="663"/>
                    </a:lnTo>
                    <a:lnTo>
                      <a:pt x="15065" y="9314"/>
                    </a:lnTo>
                    <a:lnTo>
                      <a:pt x="16206" y="8629"/>
                    </a:lnTo>
                    <a:lnTo>
                      <a:pt x="11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55"/>
              <p:cNvSpPr/>
              <p:nvPr/>
            </p:nvSpPr>
            <p:spPr>
              <a:xfrm>
                <a:off x="5083925" y="1874000"/>
                <a:ext cx="313300" cy="554100"/>
              </a:xfrm>
              <a:custGeom>
                <a:avLst/>
                <a:gdLst/>
                <a:ahLst/>
                <a:cxnLst/>
                <a:rect l="l" t="t" r="r" b="b"/>
                <a:pathLst>
                  <a:path w="12532" h="22164" extrusionOk="0">
                    <a:moveTo>
                      <a:pt x="1" y="1"/>
                    </a:moveTo>
                    <a:lnTo>
                      <a:pt x="1" y="14928"/>
                    </a:lnTo>
                    <a:lnTo>
                      <a:pt x="12532" y="22164"/>
                    </a:lnTo>
                    <a:lnTo>
                      <a:pt x="12532" y="72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55"/>
              <p:cNvSpPr/>
              <p:nvPr/>
            </p:nvSpPr>
            <p:spPr>
              <a:xfrm>
                <a:off x="5078225" y="2203825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1"/>
                    </a:moveTo>
                    <a:lnTo>
                      <a:pt x="0" y="389"/>
                    </a:lnTo>
                    <a:lnTo>
                      <a:pt x="708" y="800"/>
                    </a:lnTo>
                    <a:lnTo>
                      <a:pt x="708" y="4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55"/>
              <p:cNvSpPr/>
              <p:nvPr/>
            </p:nvSpPr>
            <p:spPr>
              <a:xfrm>
                <a:off x="5078225" y="2166175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0"/>
                    </a:moveTo>
                    <a:lnTo>
                      <a:pt x="0" y="388"/>
                    </a:lnTo>
                    <a:lnTo>
                      <a:pt x="708" y="799"/>
                    </a:lnTo>
                    <a:lnTo>
                      <a:pt x="708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55"/>
              <p:cNvSpPr/>
              <p:nvPr/>
            </p:nvSpPr>
            <p:spPr>
              <a:xfrm>
                <a:off x="5078225" y="2128500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1"/>
                    </a:moveTo>
                    <a:lnTo>
                      <a:pt x="0" y="389"/>
                    </a:lnTo>
                    <a:lnTo>
                      <a:pt x="708" y="800"/>
                    </a:lnTo>
                    <a:lnTo>
                      <a:pt x="708" y="4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55"/>
              <p:cNvSpPr/>
              <p:nvPr/>
            </p:nvSpPr>
            <p:spPr>
              <a:xfrm>
                <a:off x="5078225" y="2090850"/>
                <a:ext cx="177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22" extrusionOk="0">
                    <a:moveTo>
                      <a:pt x="0" y="0"/>
                    </a:moveTo>
                    <a:lnTo>
                      <a:pt x="0" y="388"/>
                    </a:lnTo>
                    <a:lnTo>
                      <a:pt x="708" y="822"/>
                    </a:lnTo>
                    <a:lnTo>
                      <a:pt x="708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55"/>
              <p:cNvSpPr/>
              <p:nvPr/>
            </p:nvSpPr>
            <p:spPr>
              <a:xfrm>
                <a:off x="5078225" y="2053175"/>
                <a:ext cx="1770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2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708" y="823"/>
                    </a:lnTo>
                    <a:lnTo>
                      <a:pt x="708" y="4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55"/>
              <p:cNvSpPr/>
              <p:nvPr/>
            </p:nvSpPr>
            <p:spPr>
              <a:xfrm>
                <a:off x="5078225" y="2015525"/>
                <a:ext cx="1770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23" extrusionOk="0">
                    <a:moveTo>
                      <a:pt x="0" y="0"/>
                    </a:moveTo>
                    <a:lnTo>
                      <a:pt x="0" y="411"/>
                    </a:lnTo>
                    <a:lnTo>
                      <a:pt x="708" y="822"/>
                    </a:lnTo>
                    <a:lnTo>
                      <a:pt x="708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55"/>
              <p:cNvSpPr/>
              <p:nvPr/>
            </p:nvSpPr>
            <p:spPr>
              <a:xfrm>
                <a:off x="5078225" y="1977850"/>
                <a:ext cx="1770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2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708" y="823"/>
                    </a:lnTo>
                    <a:lnTo>
                      <a:pt x="708" y="4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55"/>
              <p:cNvSpPr/>
              <p:nvPr/>
            </p:nvSpPr>
            <p:spPr>
              <a:xfrm>
                <a:off x="5078225" y="1940200"/>
                <a:ext cx="1770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23" extrusionOk="0">
                    <a:moveTo>
                      <a:pt x="0" y="0"/>
                    </a:moveTo>
                    <a:lnTo>
                      <a:pt x="0" y="411"/>
                    </a:lnTo>
                    <a:lnTo>
                      <a:pt x="708" y="822"/>
                    </a:lnTo>
                    <a:lnTo>
                      <a:pt x="708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55"/>
              <p:cNvSpPr/>
              <p:nvPr/>
            </p:nvSpPr>
            <p:spPr>
              <a:xfrm>
                <a:off x="5511325" y="3113425"/>
                <a:ext cx="231700" cy="133550"/>
              </a:xfrm>
              <a:custGeom>
                <a:avLst/>
                <a:gdLst/>
                <a:ahLst/>
                <a:cxnLst/>
                <a:rect l="l" t="t" r="r" b="b"/>
                <a:pathLst>
                  <a:path w="9268" h="5342" extrusionOk="0">
                    <a:moveTo>
                      <a:pt x="4703" y="0"/>
                    </a:moveTo>
                    <a:lnTo>
                      <a:pt x="1" y="2716"/>
                    </a:lnTo>
                    <a:lnTo>
                      <a:pt x="4543" y="5341"/>
                    </a:lnTo>
                    <a:lnTo>
                      <a:pt x="9268" y="2648"/>
                    </a:lnTo>
                    <a:lnTo>
                      <a:pt x="47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55"/>
              <p:cNvSpPr/>
              <p:nvPr/>
            </p:nvSpPr>
            <p:spPr>
              <a:xfrm>
                <a:off x="5624875" y="3179600"/>
                <a:ext cx="118150" cy="199750"/>
              </a:xfrm>
              <a:custGeom>
                <a:avLst/>
                <a:gdLst/>
                <a:ahLst/>
                <a:cxnLst/>
                <a:rect l="l" t="t" r="r" b="b"/>
                <a:pathLst>
                  <a:path w="4726" h="7990" extrusionOk="0">
                    <a:moveTo>
                      <a:pt x="4726" y="1"/>
                    </a:moveTo>
                    <a:lnTo>
                      <a:pt x="1" y="2694"/>
                    </a:lnTo>
                    <a:lnTo>
                      <a:pt x="1" y="7990"/>
                    </a:lnTo>
                    <a:lnTo>
                      <a:pt x="4726" y="5274"/>
                    </a:lnTo>
                    <a:lnTo>
                      <a:pt x="4726" y="1"/>
                    </a:lnTo>
                    <a:close/>
                  </a:path>
                </a:pathLst>
              </a:custGeom>
              <a:solidFill>
                <a:srgbClr val="A7BC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55"/>
              <p:cNvSpPr/>
              <p:nvPr/>
            </p:nvSpPr>
            <p:spPr>
              <a:xfrm>
                <a:off x="5122725" y="2107350"/>
                <a:ext cx="241400" cy="162175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6487" extrusionOk="0">
                    <a:moveTo>
                      <a:pt x="484" y="0"/>
                    </a:moveTo>
                    <a:cubicBezTo>
                      <a:pt x="197" y="0"/>
                      <a:pt x="1" y="228"/>
                      <a:pt x="1" y="618"/>
                    </a:cubicBezTo>
                    <a:cubicBezTo>
                      <a:pt x="1" y="1166"/>
                      <a:pt x="389" y="1828"/>
                      <a:pt x="868" y="2102"/>
                    </a:cubicBezTo>
                    <a:cubicBezTo>
                      <a:pt x="1000" y="2190"/>
                      <a:pt x="1122" y="2231"/>
                      <a:pt x="1235" y="2231"/>
                    </a:cubicBezTo>
                    <a:cubicBezTo>
                      <a:pt x="1298" y="2231"/>
                      <a:pt x="1358" y="2218"/>
                      <a:pt x="1416" y="2193"/>
                    </a:cubicBezTo>
                    <a:lnTo>
                      <a:pt x="3356" y="4750"/>
                    </a:lnTo>
                    <a:cubicBezTo>
                      <a:pt x="3356" y="4796"/>
                      <a:pt x="3356" y="4841"/>
                      <a:pt x="3356" y="4887"/>
                    </a:cubicBezTo>
                    <a:cubicBezTo>
                      <a:pt x="3356" y="5435"/>
                      <a:pt x="3721" y="6097"/>
                      <a:pt x="4200" y="6370"/>
                    </a:cubicBezTo>
                    <a:cubicBezTo>
                      <a:pt x="4338" y="6449"/>
                      <a:pt x="4469" y="6487"/>
                      <a:pt x="4585" y="6487"/>
                    </a:cubicBezTo>
                    <a:cubicBezTo>
                      <a:pt x="4871" y="6487"/>
                      <a:pt x="5068" y="6258"/>
                      <a:pt x="5068" y="5868"/>
                    </a:cubicBezTo>
                    <a:cubicBezTo>
                      <a:pt x="5068" y="5640"/>
                      <a:pt x="4999" y="5412"/>
                      <a:pt x="4885" y="5161"/>
                    </a:cubicBezTo>
                    <a:lnTo>
                      <a:pt x="8400" y="1851"/>
                    </a:lnTo>
                    <a:cubicBezTo>
                      <a:pt x="8514" y="1965"/>
                      <a:pt x="8651" y="2079"/>
                      <a:pt x="8788" y="2171"/>
                    </a:cubicBezTo>
                    <a:cubicBezTo>
                      <a:pt x="8926" y="2249"/>
                      <a:pt x="9057" y="2287"/>
                      <a:pt x="9172" y="2287"/>
                    </a:cubicBezTo>
                    <a:cubicBezTo>
                      <a:pt x="9459" y="2287"/>
                      <a:pt x="9656" y="2059"/>
                      <a:pt x="9656" y="1668"/>
                    </a:cubicBezTo>
                    <a:cubicBezTo>
                      <a:pt x="9656" y="1121"/>
                      <a:pt x="9268" y="459"/>
                      <a:pt x="8788" y="185"/>
                    </a:cubicBezTo>
                    <a:cubicBezTo>
                      <a:pt x="8650" y="106"/>
                      <a:pt x="8520" y="69"/>
                      <a:pt x="8404" y="69"/>
                    </a:cubicBezTo>
                    <a:cubicBezTo>
                      <a:pt x="8118" y="69"/>
                      <a:pt x="7921" y="297"/>
                      <a:pt x="7921" y="687"/>
                    </a:cubicBezTo>
                    <a:cubicBezTo>
                      <a:pt x="7921" y="938"/>
                      <a:pt x="8012" y="1212"/>
                      <a:pt x="8149" y="1486"/>
                    </a:cubicBezTo>
                    <a:lnTo>
                      <a:pt x="4657" y="4796"/>
                    </a:lnTo>
                    <a:cubicBezTo>
                      <a:pt x="4543" y="4613"/>
                      <a:pt x="4383" y="4476"/>
                      <a:pt x="4223" y="4385"/>
                    </a:cubicBezTo>
                    <a:cubicBezTo>
                      <a:pt x="4081" y="4307"/>
                      <a:pt x="3946" y="4266"/>
                      <a:pt x="3826" y="4266"/>
                    </a:cubicBezTo>
                    <a:cubicBezTo>
                      <a:pt x="3735" y="4266"/>
                      <a:pt x="3653" y="4290"/>
                      <a:pt x="3584" y="4339"/>
                    </a:cubicBezTo>
                    <a:lnTo>
                      <a:pt x="1690" y="1851"/>
                    </a:lnTo>
                    <a:cubicBezTo>
                      <a:pt x="1713" y="1783"/>
                      <a:pt x="1713" y="1714"/>
                      <a:pt x="1713" y="1623"/>
                    </a:cubicBezTo>
                    <a:cubicBezTo>
                      <a:pt x="1735" y="1075"/>
                      <a:pt x="1347" y="390"/>
                      <a:pt x="868" y="116"/>
                    </a:cubicBezTo>
                    <a:cubicBezTo>
                      <a:pt x="730" y="38"/>
                      <a:pt x="600" y="0"/>
                      <a:pt x="4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55"/>
              <p:cNvSpPr/>
              <p:nvPr/>
            </p:nvSpPr>
            <p:spPr>
              <a:xfrm>
                <a:off x="5178650" y="3121400"/>
                <a:ext cx="152375" cy="103325"/>
              </a:xfrm>
              <a:custGeom>
                <a:avLst/>
                <a:gdLst/>
                <a:ahLst/>
                <a:cxnLst/>
                <a:rect l="l" t="t" r="r" b="b"/>
                <a:pathLst>
                  <a:path w="6095" h="4133" extrusionOk="0">
                    <a:moveTo>
                      <a:pt x="1" y="1"/>
                    </a:moveTo>
                    <a:lnTo>
                      <a:pt x="1" y="594"/>
                    </a:lnTo>
                    <a:lnTo>
                      <a:pt x="6095" y="4132"/>
                    </a:lnTo>
                    <a:lnTo>
                      <a:pt x="6095" y="353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55"/>
              <p:cNvSpPr/>
              <p:nvPr/>
            </p:nvSpPr>
            <p:spPr>
              <a:xfrm>
                <a:off x="5002900" y="3019825"/>
                <a:ext cx="152950" cy="103325"/>
              </a:xfrm>
              <a:custGeom>
                <a:avLst/>
                <a:gdLst/>
                <a:ahLst/>
                <a:cxnLst/>
                <a:rect l="l" t="t" r="r" b="b"/>
                <a:pathLst>
                  <a:path w="6118" h="4133" extrusionOk="0">
                    <a:moveTo>
                      <a:pt x="0" y="1"/>
                    </a:moveTo>
                    <a:lnTo>
                      <a:pt x="0" y="594"/>
                    </a:lnTo>
                    <a:lnTo>
                      <a:pt x="6117" y="4132"/>
                    </a:lnTo>
                    <a:lnTo>
                      <a:pt x="6117" y="35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55"/>
              <p:cNvSpPr/>
              <p:nvPr/>
            </p:nvSpPr>
            <p:spPr>
              <a:xfrm>
                <a:off x="5002900" y="3044950"/>
                <a:ext cx="152950" cy="103300"/>
              </a:xfrm>
              <a:custGeom>
                <a:avLst/>
                <a:gdLst/>
                <a:ahLst/>
                <a:cxnLst/>
                <a:rect l="l" t="t" r="r" b="b"/>
                <a:pathLst>
                  <a:path w="6118" h="4132" extrusionOk="0">
                    <a:moveTo>
                      <a:pt x="0" y="0"/>
                    </a:moveTo>
                    <a:lnTo>
                      <a:pt x="0" y="594"/>
                    </a:lnTo>
                    <a:lnTo>
                      <a:pt x="6117" y="4131"/>
                    </a:lnTo>
                    <a:lnTo>
                      <a:pt x="6117" y="35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55"/>
              <p:cNvSpPr/>
              <p:nvPr/>
            </p:nvSpPr>
            <p:spPr>
              <a:xfrm>
                <a:off x="4827700" y="2918250"/>
                <a:ext cx="152400" cy="103325"/>
              </a:xfrm>
              <a:custGeom>
                <a:avLst/>
                <a:gdLst/>
                <a:ahLst/>
                <a:cxnLst/>
                <a:rect l="l" t="t" r="r" b="b"/>
                <a:pathLst>
                  <a:path w="6096" h="4133" extrusionOk="0">
                    <a:moveTo>
                      <a:pt x="1" y="1"/>
                    </a:moveTo>
                    <a:lnTo>
                      <a:pt x="1" y="594"/>
                    </a:lnTo>
                    <a:lnTo>
                      <a:pt x="6095" y="4132"/>
                    </a:lnTo>
                    <a:lnTo>
                      <a:pt x="6095" y="353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55"/>
              <p:cNvSpPr/>
              <p:nvPr/>
            </p:nvSpPr>
            <p:spPr>
              <a:xfrm>
                <a:off x="4827700" y="2943375"/>
                <a:ext cx="152400" cy="103300"/>
              </a:xfrm>
              <a:custGeom>
                <a:avLst/>
                <a:gdLst/>
                <a:ahLst/>
                <a:cxnLst/>
                <a:rect l="l" t="t" r="r" b="b"/>
                <a:pathLst>
                  <a:path w="6096" h="4132" extrusionOk="0">
                    <a:moveTo>
                      <a:pt x="1" y="0"/>
                    </a:moveTo>
                    <a:lnTo>
                      <a:pt x="1" y="594"/>
                    </a:lnTo>
                    <a:lnTo>
                      <a:pt x="6095" y="4132"/>
                    </a:lnTo>
                    <a:lnTo>
                      <a:pt x="6095" y="353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55"/>
              <p:cNvSpPr/>
              <p:nvPr/>
            </p:nvSpPr>
            <p:spPr>
              <a:xfrm>
                <a:off x="4651950" y="2816675"/>
                <a:ext cx="152400" cy="103325"/>
              </a:xfrm>
              <a:custGeom>
                <a:avLst/>
                <a:gdLst/>
                <a:ahLst/>
                <a:cxnLst/>
                <a:rect l="l" t="t" r="r" b="b"/>
                <a:pathLst>
                  <a:path w="6096" h="4133" extrusionOk="0">
                    <a:moveTo>
                      <a:pt x="1" y="1"/>
                    </a:moveTo>
                    <a:lnTo>
                      <a:pt x="1" y="594"/>
                    </a:lnTo>
                    <a:lnTo>
                      <a:pt x="6095" y="4132"/>
                    </a:lnTo>
                    <a:lnTo>
                      <a:pt x="6095" y="353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55"/>
              <p:cNvSpPr/>
              <p:nvPr/>
            </p:nvSpPr>
            <p:spPr>
              <a:xfrm>
                <a:off x="4651950" y="2841800"/>
                <a:ext cx="152400" cy="103300"/>
              </a:xfrm>
              <a:custGeom>
                <a:avLst/>
                <a:gdLst/>
                <a:ahLst/>
                <a:cxnLst/>
                <a:rect l="l" t="t" r="r" b="b"/>
                <a:pathLst>
                  <a:path w="6096" h="4132" extrusionOk="0">
                    <a:moveTo>
                      <a:pt x="1" y="0"/>
                    </a:moveTo>
                    <a:lnTo>
                      <a:pt x="1" y="594"/>
                    </a:lnTo>
                    <a:lnTo>
                      <a:pt x="6095" y="4132"/>
                    </a:lnTo>
                    <a:lnTo>
                      <a:pt x="6095" y="353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55"/>
              <p:cNvSpPr/>
              <p:nvPr/>
            </p:nvSpPr>
            <p:spPr>
              <a:xfrm>
                <a:off x="4609150" y="2221525"/>
                <a:ext cx="721875" cy="950700"/>
              </a:xfrm>
              <a:custGeom>
                <a:avLst/>
                <a:gdLst/>
                <a:ahLst/>
                <a:cxnLst/>
                <a:rect l="l" t="t" r="r" b="b"/>
                <a:pathLst>
                  <a:path w="28875" h="38028" extrusionOk="0">
                    <a:moveTo>
                      <a:pt x="1" y="0"/>
                    </a:moveTo>
                    <a:lnTo>
                      <a:pt x="1" y="21205"/>
                    </a:lnTo>
                    <a:lnTo>
                      <a:pt x="28875" y="38027"/>
                    </a:lnTo>
                    <a:lnTo>
                      <a:pt x="28875" y="1675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55"/>
              <p:cNvSpPr/>
              <p:nvPr/>
            </p:nvSpPr>
            <p:spPr>
              <a:xfrm>
                <a:off x="4626850" y="2721975"/>
                <a:ext cx="681350" cy="402875"/>
              </a:xfrm>
              <a:custGeom>
                <a:avLst/>
                <a:gdLst/>
                <a:ahLst/>
                <a:cxnLst/>
                <a:rect l="l" t="t" r="r" b="b"/>
                <a:pathLst>
                  <a:path w="27254" h="16115" extrusionOk="0">
                    <a:moveTo>
                      <a:pt x="0" y="0"/>
                    </a:moveTo>
                    <a:lnTo>
                      <a:pt x="0" y="251"/>
                    </a:lnTo>
                    <a:lnTo>
                      <a:pt x="27254" y="16115"/>
                    </a:lnTo>
                    <a:lnTo>
                      <a:pt x="27254" y="158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55"/>
              <p:cNvSpPr/>
              <p:nvPr/>
            </p:nvSpPr>
            <p:spPr>
              <a:xfrm>
                <a:off x="4626850" y="2659775"/>
                <a:ext cx="681350" cy="402875"/>
              </a:xfrm>
              <a:custGeom>
                <a:avLst/>
                <a:gdLst/>
                <a:ahLst/>
                <a:cxnLst/>
                <a:rect l="l" t="t" r="r" b="b"/>
                <a:pathLst>
                  <a:path w="27254" h="16115" extrusionOk="0">
                    <a:moveTo>
                      <a:pt x="0" y="0"/>
                    </a:moveTo>
                    <a:lnTo>
                      <a:pt x="0" y="251"/>
                    </a:lnTo>
                    <a:lnTo>
                      <a:pt x="27254" y="16115"/>
                    </a:lnTo>
                    <a:lnTo>
                      <a:pt x="27254" y="158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55"/>
              <p:cNvSpPr/>
              <p:nvPr/>
            </p:nvSpPr>
            <p:spPr>
              <a:xfrm>
                <a:off x="4626850" y="2597575"/>
                <a:ext cx="681350" cy="402875"/>
              </a:xfrm>
              <a:custGeom>
                <a:avLst/>
                <a:gdLst/>
                <a:ahLst/>
                <a:cxnLst/>
                <a:rect l="l" t="t" r="r" b="b"/>
                <a:pathLst>
                  <a:path w="27254" h="16115" extrusionOk="0">
                    <a:moveTo>
                      <a:pt x="0" y="0"/>
                    </a:moveTo>
                    <a:lnTo>
                      <a:pt x="0" y="251"/>
                    </a:lnTo>
                    <a:lnTo>
                      <a:pt x="27254" y="16115"/>
                    </a:lnTo>
                    <a:lnTo>
                      <a:pt x="27254" y="158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55"/>
              <p:cNvSpPr/>
              <p:nvPr/>
            </p:nvSpPr>
            <p:spPr>
              <a:xfrm>
                <a:off x="4626850" y="2535925"/>
                <a:ext cx="681350" cy="402325"/>
              </a:xfrm>
              <a:custGeom>
                <a:avLst/>
                <a:gdLst/>
                <a:ahLst/>
                <a:cxnLst/>
                <a:rect l="l" t="t" r="r" b="b"/>
                <a:pathLst>
                  <a:path w="27254" h="16093" extrusionOk="0">
                    <a:moveTo>
                      <a:pt x="0" y="1"/>
                    </a:moveTo>
                    <a:lnTo>
                      <a:pt x="0" y="229"/>
                    </a:lnTo>
                    <a:lnTo>
                      <a:pt x="27254" y="16093"/>
                    </a:lnTo>
                    <a:lnTo>
                      <a:pt x="27254" y="1586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55"/>
              <p:cNvSpPr/>
              <p:nvPr/>
            </p:nvSpPr>
            <p:spPr>
              <a:xfrm>
                <a:off x="4626850" y="2473750"/>
                <a:ext cx="681350" cy="402300"/>
              </a:xfrm>
              <a:custGeom>
                <a:avLst/>
                <a:gdLst/>
                <a:ahLst/>
                <a:cxnLst/>
                <a:rect l="l" t="t" r="r" b="b"/>
                <a:pathLst>
                  <a:path w="27254" h="16092" extrusionOk="0">
                    <a:moveTo>
                      <a:pt x="0" y="0"/>
                    </a:moveTo>
                    <a:lnTo>
                      <a:pt x="0" y="228"/>
                    </a:lnTo>
                    <a:lnTo>
                      <a:pt x="27254" y="16092"/>
                    </a:lnTo>
                    <a:lnTo>
                      <a:pt x="27254" y="158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55"/>
              <p:cNvSpPr/>
              <p:nvPr/>
            </p:nvSpPr>
            <p:spPr>
              <a:xfrm>
                <a:off x="4626850" y="2411550"/>
                <a:ext cx="681350" cy="402300"/>
              </a:xfrm>
              <a:custGeom>
                <a:avLst/>
                <a:gdLst/>
                <a:ahLst/>
                <a:cxnLst/>
                <a:rect l="l" t="t" r="r" b="b"/>
                <a:pathLst>
                  <a:path w="27254" h="16092" extrusionOk="0">
                    <a:moveTo>
                      <a:pt x="0" y="0"/>
                    </a:moveTo>
                    <a:lnTo>
                      <a:pt x="0" y="228"/>
                    </a:lnTo>
                    <a:lnTo>
                      <a:pt x="27254" y="16092"/>
                    </a:lnTo>
                    <a:lnTo>
                      <a:pt x="27254" y="158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55"/>
              <p:cNvSpPr/>
              <p:nvPr/>
            </p:nvSpPr>
            <p:spPr>
              <a:xfrm>
                <a:off x="4626850" y="2349350"/>
                <a:ext cx="681350" cy="402300"/>
              </a:xfrm>
              <a:custGeom>
                <a:avLst/>
                <a:gdLst/>
                <a:ahLst/>
                <a:cxnLst/>
                <a:rect l="l" t="t" r="r" b="b"/>
                <a:pathLst>
                  <a:path w="27254" h="16092" extrusionOk="0">
                    <a:moveTo>
                      <a:pt x="0" y="0"/>
                    </a:moveTo>
                    <a:lnTo>
                      <a:pt x="0" y="228"/>
                    </a:lnTo>
                    <a:lnTo>
                      <a:pt x="27254" y="16092"/>
                    </a:lnTo>
                    <a:lnTo>
                      <a:pt x="27254" y="158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55"/>
              <p:cNvSpPr/>
              <p:nvPr/>
            </p:nvSpPr>
            <p:spPr>
              <a:xfrm>
                <a:off x="4692475" y="2328800"/>
                <a:ext cx="5150" cy="4348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7394" extrusionOk="0">
                    <a:moveTo>
                      <a:pt x="0" y="0"/>
                    </a:moveTo>
                    <a:lnTo>
                      <a:pt x="0" y="17256"/>
                    </a:lnTo>
                    <a:lnTo>
                      <a:pt x="206" y="17393"/>
                    </a:lnTo>
                    <a:lnTo>
                      <a:pt x="206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55"/>
              <p:cNvSpPr/>
              <p:nvPr/>
            </p:nvSpPr>
            <p:spPr>
              <a:xfrm>
                <a:off x="4758100" y="2367025"/>
                <a:ext cx="5150" cy="4348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7394" extrusionOk="0">
                    <a:moveTo>
                      <a:pt x="0" y="1"/>
                    </a:moveTo>
                    <a:lnTo>
                      <a:pt x="0" y="17257"/>
                    </a:lnTo>
                    <a:lnTo>
                      <a:pt x="206" y="17394"/>
                    </a:lnTo>
                    <a:lnTo>
                      <a:pt x="206" y="11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55"/>
              <p:cNvSpPr/>
              <p:nvPr/>
            </p:nvSpPr>
            <p:spPr>
              <a:xfrm>
                <a:off x="4823150" y="2405250"/>
                <a:ext cx="5725" cy="43485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17394" extrusionOk="0">
                    <a:moveTo>
                      <a:pt x="0" y="1"/>
                    </a:moveTo>
                    <a:lnTo>
                      <a:pt x="0" y="17280"/>
                    </a:lnTo>
                    <a:lnTo>
                      <a:pt x="229" y="17394"/>
                    </a:lnTo>
                    <a:lnTo>
                      <a:pt x="229" y="1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55"/>
              <p:cNvSpPr/>
              <p:nvPr/>
            </p:nvSpPr>
            <p:spPr>
              <a:xfrm>
                <a:off x="4888775" y="2443500"/>
                <a:ext cx="5725" cy="43485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17394" extrusionOk="0">
                    <a:moveTo>
                      <a:pt x="0" y="0"/>
                    </a:moveTo>
                    <a:lnTo>
                      <a:pt x="0" y="17279"/>
                    </a:lnTo>
                    <a:lnTo>
                      <a:pt x="229" y="17393"/>
                    </a:lnTo>
                    <a:lnTo>
                      <a:pt x="229" y="1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55"/>
              <p:cNvSpPr/>
              <p:nvPr/>
            </p:nvSpPr>
            <p:spPr>
              <a:xfrm>
                <a:off x="4954400" y="2481725"/>
                <a:ext cx="5725" cy="43485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17394" extrusionOk="0">
                    <a:moveTo>
                      <a:pt x="0" y="1"/>
                    </a:moveTo>
                    <a:lnTo>
                      <a:pt x="0" y="17279"/>
                    </a:lnTo>
                    <a:lnTo>
                      <a:pt x="228" y="17393"/>
                    </a:lnTo>
                    <a:lnTo>
                      <a:pt x="228" y="1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55"/>
              <p:cNvSpPr/>
              <p:nvPr/>
            </p:nvSpPr>
            <p:spPr>
              <a:xfrm>
                <a:off x="5020025" y="2519950"/>
                <a:ext cx="5150" cy="4348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7394" extrusionOk="0">
                    <a:moveTo>
                      <a:pt x="0" y="1"/>
                    </a:moveTo>
                    <a:lnTo>
                      <a:pt x="0" y="17280"/>
                    </a:lnTo>
                    <a:lnTo>
                      <a:pt x="205" y="17394"/>
                    </a:lnTo>
                    <a:lnTo>
                      <a:pt x="205" y="1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55"/>
              <p:cNvSpPr/>
              <p:nvPr/>
            </p:nvSpPr>
            <p:spPr>
              <a:xfrm>
                <a:off x="5085625" y="2558200"/>
                <a:ext cx="5175" cy="43482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7393" extrusionOk="0">
                    <a:moveTo>
                      <a:pt x="1" y="0"/>
                    </a:moveTo>
                    <a:lnTo>
                      <a:pt x="1" y="17279"/>
                    </a:lnTo>
                    <a:lnTo>
                      <a:pt x="206" y="17393"/>
                    </a:lnTo>
                    <a:lnTo>
                      <a:pt x="206" y="1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55"/>
              <p:cNvSpPr/>
              <p:nvPr/>
            </p:nvSpPr>
            <p:spPr>
              <a:xfrm>
                <a:off x="5151250" y="2597000"/>
                <a:ext cx="5175" cy="43427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7371" extrusionOk="0">
                    <a:moveTo>
                      <a:pt x="1" y="0"/>
                    </a:moveTo>
                    <a:lnTo>
                      <a:pt x="1" y="17256"/>
                    </a:lnTo>
                    <a:lnTo>
                      <a:pt x="206" y="17370"/>
                    </a:lnTo>
                    <a:lnTo>
                      <a:pt x="206" y="11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55"/>
              <p:cNvSpPr/>
              <p:nvPr/>
            </p:nvSpPr>
            <p:spPr>
              <a:xfrm>
                <a:off x="5216875" y="2635225"/>
                <a:ext cx="5175" cy="43485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7394" extrusionOk="0">
                    <a:moveTo>
                      <a:pt x="1" y="1"/>
                    </a:moveTo>
                    <a:lnTo>
                      <a:pt x="1" y="17256"/>
                    </a:lnTo>
                    <a:lnTo>
                      <a:pt x="206" y="17393"/>
                    </a:lnTo>
                    <a:lnTo>
                      <a:pt x="206" y="1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55"/>
              <p:cNvSpPr/>
              <p:nvPr/>
            </p:nvSpPr>
            <p:spPr>
              <a:xfrm>
                <a:off x="5281925" y="2673450"/>
                <a:ext cx="5750" cy="43485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7394" extrusionOk="0">
                    <a:moveTo>
                      <a:pt x="1" y="1"/>
                    </a:moveTo>
                    <a:lnTo>
                      <a:pt x="1" y="17257"/>
                    </a:lnTo>
                    <a:lnTo>
                      <a:pt x="229" y="17394"/>
                    </a:lnTo>
                    <a:lnTo>
                      <a:pt x="229" y="1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55"/>
              <p:cNvSpPr/>
              <p:nvPr/>
            </p:nvSpPr>
            <p:spPr>
              <a:xfrm>
                <a:off x="4747250" y="2660950"/>
                <a:ext cx="26850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67" extrusionOk="0">
                    <a:moveTo>
                      <a:pt x="305" y="1"/>
                    </a:moveTo>
                    <a:cubicBezTo>
                      <a:pt x="130" y="1"/>
                      <a:pt x="1" y="141"/>
                      <a:pt x="1" y="387"/>
                    </a:cubicBezTo>
                    <a:cubicBezTo>
                      <a:pt x="1" y="729"/>
                      <a:pt x="229" y="1140"/>
                      <a:pt x="526" y="1300"/>
                    </a:cubicBezTo>
                    <a:cubicBezTo>
                      <a:pt x="610" y="1345"/>
                      <a:pt x="691" y="1367"/>
                      <a:pt x="763" y="1367"/>
                    </a:cubicBezTo>
                    <a:cubicBezTo>
                      <a:pt x="945" y="1367"/>
                      <a:pt x="1073" y="1232"/>
                      <a:pt x="1073" y="1003"/>
                    </a:cubicBezTo>
                    <a:cubicBezTo>
                      <a:pt x="1073" y="661"/>
                      <a:pt x="822" y="250"/>
                      <a:pt x="526" y="67"/>
                    </a:cubicBezTo>
                    <a:cubicBezTo>
                      <a:pt x="448" y="22"/>
                      <a:pt x="373" y="1"/>
                      <a:pt x="305" y="1"/>
                    </a:cubicBezTo>
                    <a:close/>
                  </a:path>
                </a:pathLst>
              </a:custGeom>
              <a:solidFill>
                <a:srgbClr val="ED55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55"/>
              <p:cNvSpPr/>
              <p:nvPr/>
            </p:nvSpPr>
            <p:spPr>
              <a:xfrm>
                <a:off x="4747250" y="2597825"/>
                <a:ext cx="26850" cy="3432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73" extrusionOk="0">
                    <a:moveTo>
                      <a:pt x="290" y="0"/>
                    </a:moveTo>
                    <a:cubicBezTo>
                      <a:pt x="123" y="0"/>
                      <a:pt x="1" y="139"/>
                      <a:pt x="1" y="378"/>
                    </a:cubicBezTo>
                    <a:cubicBezTo>
                      <a:pt x="1" y="721"/>
                      <a:pt x="229" y="1131"/>
                      <a:pt x="526" y="1291"/>
                    </a:cubicBezTo>
                    <a:cubicBezTo>
                      <a:pt x="615" y="1346"/>
                      <a:pt x="701" y="1372"/>
                      <a:pt x="776" y="1372"/>
                    </a:cubicBezTo>
                    <a:cubicBezTo>
                      <a:pt x="951" y="1372"/>
                      <a:pt x="1073" y="1233"/>
                      <a:pt x="1073" y="994"/>
                    </a:cubicBezTo>
                    <a:cubicBezTo>
                      <a:pt x="1073" y="652"/>
                      <a:pt x="822" y="241"/>
                      <a:pt x="526" y="81"/>
                    </a:cubicBezTo>
                    <a:cubicBezTo>
                      <a:pt x="443" y="26"/>
                      <a:pt x="362" y="0"/>
                      <a:pt x="290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55"/>
              <p:cNvSpPr/>
              <p:nvPr/>
            </p:nvSpPr>
            <p:spPr>
              <a:xfrm>
                <a:off x="4878500" y="2739900"/>
                <a:ext cx="26275" cy="3432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373" extrusionOk="0">
                    <a:moveTo>
                      <a:pt x="280" y="1"/>
                    </a:moveTo>
                    <a:cubicBezTo>
                      <a:pt x="112" y="1"/>
                      <a:pt x="0" y="140"/>
                      <a:pt x="0" y="379"/>
                    </a:cubicBezTo>
                    <a:cubicBezTo>
                      <a:pt x="0" y="721"/>
                      <a:pt x="229" y="1132"/>
                      <a:pt x="525" y="1292"/>
                    </a:cubicBezTo>
                    <a:cubicBezTo>
                      <a:pt x="615" y="1347"/>
                      <a:pt x="698" y="1373"/>
                      <a:pt x="771" y="1373"/>
                    </a:cubicBezTo>
                    <a:cubicBezTo>
                      <a:pt x="939" y="1373"/>
                      <a:pt x="1050" y="1234"/>
                      <a:pt x="1050" y="995"/>
                    </a:cubicBezTo>
                    <a:cubicBezTo>
                      <a:pt x="1050" y="653"/>
                      <a:pt x="822" y="242"/>
                      <a:pt x="525" y="82"/>
                    </a:cubicBezTo>
                    <a:cubicBezTo>
                      <a:pt x="436" y="27"/>
                      <a:pt x="352" y="1"/>
                      <a:pt x="280" y="1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55"/>
              <p:cNvSpPr/>
              <p:nvPr/>
            </p:nvSpPr>
            <p:spPr>
              <a:xfrm>
                <a:off x="4944125" y="2651250"/>
                <a:ext cx="26275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371" extrusionOk="0">
                    <a:moveTo>
                      <a:pt x="295" y="1"/>
                    </a:moveTo>
                    <a:cubicBezTo>
                      <a:pt x="118" y="1"/>
                      <a:pt x="0" y="141"/>
                      <a:pt x="0" y="387"/>
                    </a:cubicBezTo>
                    <a:cubicBezTo>
                      <a:pt x="0" y="729"/>
                      <a:pt x="229" y="1140"/>
                      <a:pt x="525" y="1300"/>
                    </a:cubicBezTo>
                    <a:cubicBezTo>
                      <a:pt x="614" y="1348"/>
                      <a:pt x="697" y="1371"/>
                      <a:pt x="769" y="1371"/>
                    </a:cubicBezTo>
                    <a:cubicBezTo>
                      <a:pt x="938" y="1371"/>
                      <a:pt x="1050" y="1243"/>
                      <a:pt x="1050" y="1003"/>
                    </a:cubicBezTo>
                    <a:cubicBezTo>
                      <a:pt x="1050" y="661"/>
                      <a:pt x="822" y="250"/>
                      <a:pt x="525" y="67"/>
                    </a:cubicBezTo>
                    <a:cubicBezTo>
                      <a:pt x="442" y="22"/>
                      <a:pt x="364" y="1"/>
                      <a:pt x="295" y="1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55"/>
              <p:cNvSpPr/>
              <p:nvPr/>
            </p:nvSpPr>
            <p:spPr>
              <a:xfrm>
                <a:off x="5008600" y="2626725"/>
                <a:ext cx="26850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67" extrusionOk="0">
                    <a:moveTo>
                      <a:pt x="318" y="0"/>
                    </a:moveTo>
                    <a:cubicBezTo>
                      <a:pt x="141" y="0"/>
                      <a:pt x="23" y="140"/>
                      <a:pt x="23" y="386"/>
                    </a:cubicBezTo>
                    <a:cubicBezTo>
                      <a:pt x="1" y="729"/>
                      <a:pt x="252" y="1139"/>
                      <a:pt x="548" y="1299"/>
                    </a:cubicBezTo>
                    <a:cubicBezTo>
                      <a:pt x="633" y="1345"/>
                      <a:pt x="712" y="1366"/>
                      <a:pt x="782" y="1366"/>
                    </a:cubicBezTo>
                    <a:cubicBezTo>
                      <a:pt x="957" y="1366"/>
                      <a:pt x="1073" y="1231"/>
                      <a:pt x="1073" y="1002"/>
                    </a:cubicBezTo>
                    <a:cubicBezTo>
                      <a:pt x="1073" y="660"/>
                      <a:pt x="845" y="249"/>
                      <a:pt x="548" y="67"/>
                    </a:cubicBezTo>
                    <a:cubicBezTo>
                      <a:pt x="465" y="22"/>
                      <a:pt x="387" y="0"/>
                      <a:pt x="318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55"/>
              <p:cNvSpPr/>
              <p:nvPr/>
            </p:nvSpPr>
            <p:spPr>
              <a:xfrm>
                <a:off x="5140425" y="2766525"/>
                <a:ext cx="26825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371" extrusionOk="0">
                    <a:moveTo>
                      <a:pt x="304" y="0"/>
                    </a:moveTo>
                    <a:cubicBezTo>
                      <a:pt x="130" y="0"/>
                      <a:pt x="0" y="140"/>
                      <a:pt x="0" y="386"/>
                    </a:cubicBezTo>
                    <a:cubicBezTo>
                      <a:pt x="0" y="729"/>
                      <a:pt x="228" y="1140"/>
                      <a:pt x="525" y="1299"/>
                    </a:cubicBezTo>
                    <a:cubicBezTo>
                      <a:pt x="614" y="1347"/>
                      <a:pt x="699" y="1370"/>
                      <a:pt x="774" y="1370"/>
                    </a:cubicBezTo>
                    <a:cubicBezTo>
                      <a:pt x="950" y="1370"/>
                      <a:pt x="1073" y="1243"/>
                      <a:pt x="1073" y="1003"/>
                    </a:cubicBezTo>
                    <a:cubicBezTo>
                      <a:pt x="1073" y="660"/>
                      <a:pt x="822" y="249"/>
                      <a:pt x="525" y="67"/>
                    </a:cubicBezTo>
                    <a:cubicBezTo>
                      <a:pt x="448" y="22"/>
                      <a:pt x="373" y="0"/>
                      <a:pt x="304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55"/>
              <p:cNvSpPr/>
              <p:nvPr/>
            </p:nvSpPr>
            <p:spPr>
              <a:xfrm>
                <a:off x="5074800" y="2852900"/>
                <a:ext cx="26850" cy="3432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73" extrusionOk="0">
                    <a:moveTo>
                      <a:pt x="297" y="0"/>
                    </a:moveTo>
                    <a:cubicBezTo>
                      <a:pt x="123" y="0"/>
                      <a:pt x="0" y="139"/>
                      <a:pt x="0" y="378"/>
                    </a:cubicBezTo>
                    <a:cubicBezTo>
                      <a:pt x="0" y="720"/>
                      <a:pt x="251" y="1131"/>
                      <a:pt x="525" y="1291"/>
                    </a:cubicBezTo>
                    <a:cubicBezTo>
                      <a:pt x="615" y="1346"/>
                      <a:pt x="700" y="1372"/>
                      <a:pt x="776" y="1372"/>
                    </a:cubicBezTo>
                    <a:cubicBezTo>
                      <a:pt x="951" y="1372"/>
                      <a:pt x="1073" y="1233"/>
                      <a:pt x="1073" y="994"/>
                    </a:cubicBezTo>
                    <a:cubicBezTo>
                      <a:pt x="1073" y="652"/>
                      <a:pt x="845" y="241"/>
                      <a:pt x="548" y="81"/>
                    </a:cubicBezTo>
                    <a:cubicBezTo>
                      <a:pt x="458" y="26"/>
                      <a:pt x="373" y="0"/>
                      <a:pt x="297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55"/>
              <p:cNvSpPr/>
              <p:nvPr/>
            </p:nvSpPr>
            <p:spPr>
              <a:xfrm>
                <a:off x="5206050" y="2737625"/>
                <a:ext cx="26825" cy="3432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373" extrusionOk="0">
                    <a:moveTo>
                      <a:pt x="279" y="0"/>
                    </a:moveTo>
                    <a:cubicBezTo>
                      <a:pt x="111" y="0"/>
                      <a:pt x="0" y="139"/>
                      <a:pt x="0" y="378"/>
                    </a:cubicBezTo>
                    <a:cubicBezTo>
                      <a:pt x="0" y="721"/>
                      <a:pt x="228" y="1132"/>
                      <a:pt x="525" y="1291"/>
                    </a:cubicBezTo>
                    <a:cubicBezTo>
                      <a:pt x="615" y="1346"/>
                      <a:pt x="700" y="1372"/>
                      <a:pt x="776" y="1372"/>
                    </a:cubicBezTo>
                    <a:cubicBezTo>
                      <a:pt x="951" y="1372"/>
                      <a:pt x="1073" y="1234"/>
                      <a:pt x="1073" y="995"/>
                    </a:cubicBezTo>
                    <a:cubicBezTo>
                      <a:pt x="1073" y="652"/>
                      <a:pt x="822" y="241"/>
                      <a:pt x="525" y="82"/>
                    </a:cubicBezTo>
                    <a:cubicBezTo>
                      <a:pt x="435" y="26"/>
                      <a:pt x="352" y="0"/>
                      <a:pt x="279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55"/>
              <p:cNvSpPr/>
              <p:nvPr/>
            </p:nvSpPr>
            <p:spPr>
              <a:xfrm>
                <a:off x="4812875" y="2734575"/>
                <a:ext cx="26850" cy="3452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81" extrusionOk="0">
                    <a:moveTo>
                      <a:pt x="295" y="0"/>
                    </a:moveTo>
                    <a:cubicBezTo>
                      <a:pt x="118" y="0"/>
                      <a:pt x="0" y="140"/>
                      <a:pt x="0" y="386"/>
                    </a:cubicBezTo>
                    <a:cubicBezTo>
                      <a:pt x="0" y="729"/>
                      <a:pt x="229" y="1139"/>
                      <a:pt x="525" y="1299"/>
                    </a:cubicBezTo>
                    <a:cubicBezTo>
                      <a:pt x="615" y="1354"/>
                      <a:pt x="701" y="1380"/>
                      <a:pt x="776" y="1380"/>
                    </a:cubicBezTo>
                    <a:cubicBezTo>
                      <a:pt x="951" y="1380"/>
                      <a:pt x="1073" y="1241"/>
                      <a:pt x="1073" y="1002"/>
                    </a:cubicBezTo>
                    <a:cubicBezTo>
                      <a:pt x="1073" y="660"/>
                      <a:pt x="822" y="249"/>
                      <a:pt x="525" y="67"/>
                    </a:cubicBezTo>
                    <a:cubicBezTo>
                      <a:pt x="442" y="22"/>
                      <a:pt x="364" y="0"/>
                      <a:pt x="295" y="0"/>
                    </a:cubicBezTo>
                    <a:close/>
                  </a:path>
                </a:pathLst>
              </a:custGeom>
              <a:solidFill>
                <a:srgbClr val="ED55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55"/>
              <p:cNvSpPr/>
              <p:nvPr/>
            </p:nvSpPr>
            <p:spPr>
              <a:xfrm>
                <a:off x="4878500" y="2678075"/>
                <a:ext cx="26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367" extrusionOk="0">
                    <a:moveTo>
                      <a:pt x="295" y="1"/>
                    </a:moveTo>
                    <a:cubicBezTo>
                      <a:pt x="118" y="1"/>
                      <a:pt x="0" y="140"/>
                      <a:pt x="0" y="386"/>
                    </a:cubicBezTo>
                    <a:cubicBezTo>
                      <a:pt x="0" y="729"/>
                      <a:pt x="229" y="1140"/>
                      <a:pt x="525" y="1299"/>
                    </a:cubicBezTo>
                    <a:cubicBezTo>
                      <a:pt x="610" y="1345"/>
                      <a:pt x="689" y="1366"/>
                      <a:pt x="759" y="1366"/>
                    </a:cubicBezTo>
                    <a:cubicBezTo>
                      <a:pt x="934" y="1366"/>
                      <a:pt x="1050" y="1231"/>
                      <a:pt x="1050" y="1003"/>
                    </a:cubicBezTo>
                    <a:cubicBezTo>
                      <a:pt x="1050" y="660"/>
                      <a:pt x="822" y="250"/>
                      <a:pt x="525" y="67"/>
                    </a:cubicBezTo>
                    <a:cubicBezTo>
                      <a:pt x="442" y="22"/>
                      <a:pt x="364" y="1"/>
                      <a:pt x="295" y="1"/>
                    </a:cubicBezTo>
                    <a:close/>
                  </a:path>
                </a:pathLst>
              </a:custGeom>
              <a:solidFill>
                <a:srgbClr val="ED55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55"/>
              <p:cNvSpPr/>
              <p:nvPr/>
            </p:nvSpPr>
            <p:spPr>
              <a:xfrm>
                <a:off x="5008600" y="2784775"/>
                <a:ext cx="26850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67" extrusionOk="0">
                    <a:moveTo>
                      <a:pt x="315" y="0"/>
                    </a:moveTo>
                    <a:cubicBezTo>
                      <a:pt x="140" y="0"/>
                      <a:pt x="23" y="135"/>
                      <a:pt x="23" y="364"/>
                    </a:cubicBezTo>
                    <a:cubicBezTo>
                      <a:pt x="1" y="706"/>
                      <a:pt x="252" y="1117"/>
                      <a:pt x="548" y="1300"/>
                    </a:cubicBezTo>
                    <a:cubicBezTo>
                      <a:pt x="632" y="1345"/>
                      <a:pt x="710" y="1366"/>
                      <a:pt x="779" y="1366"/>
                    </a:cubicBezTo>
                    <a:cubicBezTo>
                      <a:pt x="955" y="1366"/>
                      <a:pt x="1073" y="1226"/>
                      <a:pt x="1073" y="980"/>
                    </a:cubicBezTo>
                    <a:cubicBezTo>
                      <a:pt x="1073" y="661"/>
                      <a:pt x="845" y="250"/>
                      <a:pt x="548" y="67"/>
                    </a:cubicBezTo>
                    <a:cubicBezTo>
                      <a:pt x="464" y="22"/>
                      <a:pt x="385" y="0"/>
                      <a:pt x="315" y="0"/>
                    </a:cubicBezTo>
                    <a:close/>
                  </a:path>
                </a:pathLst>
              </a:custGeom>
              <a:solidFill>
                <a:srgbClr val="ED55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55"/>
              <p:cNvSpPr/>
              <p:nvPr/>
            </p:nvSpPr>
            <p:spPr>
              <a:xfrm>
                <a:off x="5074800" y="2708200"/>
                <a:ext cx="2685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71" extrusionOk="0">
                    <a:moveTo>
                      <a:pt x="300" y="1"/>
                    </a:moveTo>
                    <a:cubicBezTo>
                      <a:pt x="124" y="1"/>
                      <a:pt x="0" y="128"/>
                      <a:pt x="0" y="368"/>
                    </a:cubicBezTo>
                    <a:cubicBezTo>
                      <a:pt x="0" y="711"/>
                      <a:pt x="251" y="1122"/>
                      <a:pt x="525" y="1304"/>
                    </a:cubicBezTo>
                    <a:cubicBezTo>
                      <a:pt x="609" y="1349"/>
                      <a:pt x="689" y="1371"/>
                      <a:pt x="760" y="1371"/>
                    </a:cubicBezTo>
                    <a:cubicBezTo>
                      <a:pt x="943" y="1371"/>
                      <a:pt x="1073" y="1231"/>
                      <a:pt x="1073" y="985"/>
                    </a:cubicBezTo>
                    <a:cubicBezTo>
                      <a:pt x="1073" y="642"/>
                      <a:pt x="845" y="231"/>
                      <a:pt x="548" y="72"/>
                    </a:cubicBezTo>
                    <a:cubicBezTo>
                      <a:pt x="459" y="24"/>
                      <a:pt x="375" y="1"/>
                      <a:pt x="300" y="1"/>
                    </a:cubicBezTo>
                    <a:close/>
                  </a:path>
                </a:pathLst>
              </a:custGeom>
              <a:solidFill>
                <a:srgbClr val="ED55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55"/>
              <p:cNvSpPr/>
              <p:nvPr/>
            </p:nvSpPr>
            <p:spPr>
              <a:xfrm>
                <a:off x="5206050" y="2682075"/>
                <a:ext cx="26825" cy="3452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381" extrusionOk="0">
                    <a:moveTo>
                      <a:pt x="294" y="0"/>
                    </a:moveTo>
                    <a:cubicBezTo>
                      <a:pt x="118" y="0"/>
                      <a:pt x="0" y="140"/>
                      <a:pt x="0" y="386"/>
                    </a:cubicBezTo>
                    <a:cubicBezTo>
                      <a:pt x="0" y="729"/>
                      <a:pt x="228" y="1139"/>
                      <a:pt x="525" y="1299"/>
                    </a:cubicBezTo>
                    <a:cubicBezTo>
                      <a:pt x="615" y="1354"/>
                      <a:pt x="700" y="1380"/>
                      <a:pt x="776" y="1380"/>
                    </a:cubicBezTo>
                    <a:cubicBezTo>
                      <a:pt x="951" y="1380"/>
                      <a:pt x="1073" y="1242"/>
                      <a:pt x="1073" y="1003"/>
                    </a:cubicBezTo>
                    <a:cubicBezTo>
                      <a:pt x="1073" y="660"/>
                      <a:pt x="822" y="249"/>
                      <a:pt x="525" y="67"/>
                    </a:cubicBezTo>
                    <a:cubicBezTo>
                      <a:pt x="442" y="22"/>
                      <a:pt x="364" y="0"/>
                      <a:pt x="294" y="0"/>
                    </a:cubicBezTo>
                    <a:close/>
                  </a:path>
                </a:pathLst>
              </a:custGeom>
              <a:solidFill>
                <a:srgbClr val="ED55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55"/>
              <p:cNvSpPr/>
              <p:nvPr/>
            </p:nvSpPr>
            <p:spPr>
              <a:xfrm>
                <a:off x="4694175" y="2675175"/>
                <a:ext cx="525575" cy="130125"/>
              </a:xfrm>
              <a:custGeom>
                <a:avLst/>
                <a:gdLst/>
                <a:ahLst/>
                <a:cxnLst/>
                <a:rect l="l" t="t" r="r" b="b"/>
                <a:pathLst>
                  <a:path w="21023" h="5205" extrusionOk="0">
                    <a:moveTo>
                      <a:pt x="2694" y="0"/>
                    </a:moveTo>
                    <a:lnTo>
                      <a:pt x="1" y="1027"/>
                    </a:lnTo>
                    <a:lnTo>
                      <a:pt x="69" y="1233"/>
                    </a:lnTo>
                    <a:lnTo>
                      <a:pt x="2626" y="251"/>
                    </a:lnTo>
                    <a:lnTo>
                      <a:pt x="5273" y="3219"/>
                    </a:lnTo>
                    <a:lnTo>
                      <a:pt x="7898" y="936"/>
                    </a:lnTo>
                    <a:lnTo>
                      <a:pt x="13125" y="5204"/>
                    </a:lnTo>
                    <a:lnTo>
                      <a:pt x="15819" y="2100"/>
                    </a:lnTo>
                    <a:lnTo>
                      <a:pt x="21023" y="1073"/>
                    </a:lnTo>
                    <a:lnTo>
                      <a:pt x="20977" y="868"/>
                    </a:lnTo>
                    <a:lnTo>
                      <a:pt x="15705" y="1918"/>
                    </a:lnTo>
                    <a:lnTo>
                      <a:pt x="13103" y="4931"/>
                    </a:lnTo>
                    <a:lnTo>
                      <a:pt x="7898" y="662"/>
                    </a:lnTo>
                    <a:lnTo>
                      <a:pt x="5296" y="2922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55"/>
              <p:cNvSpPr/>
              <p:nvPr/>
            </p:nvSpPr>
            <p:spPr>
              <a:xfrm>
                <a:off x="4690750" y="2610700"/>
                <a:ext cx="529575" cy="265350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0614" extrusionOk="0">
                    <a:moveTo>
                      <a:pt x="2786" y="0"/>
                    </a:moveTo>
                    <a:lnTo>
                      <a:pt x="1" y="3675"/>
                    </a:lnTo>
                    <a:lnTo>
                      <a:pt x="161" y="3812"/>
                    </a:lnTo>
                    <a:lnTo>
                      <a:pt x="2808" y="342"/>
                    </a:lnTo>
                    <a:lnTo>
                      <a:pt x="7967" y="5935"/>
                    </a:lnTo>
                    <a:lnTo>
                      <a:pt x="8035" y="6026"/>
                    </a:lnTo>
                    <a:lnTo>
                      <a:pt x="10729" y="2397"/>
                    </a:lnTo>
                    <a:lnTo>
                      <a:pt x="13194" y="1461"/>
                    </a:lnTo>
                    <a:lnTo>
                      <a:pt x="15864" y="10614"/>
                    </a:lnTo>
                    <a:lnTo>
                      <a:pt x="18581" y="7007"/>
                    </a:lnTo>
                    <a:lnTo>
                      <a:pt x="21183" y="5935"/>
                    </a:lnTo>
                    <a:lnTo>
                      <a:pt x="21091" y="5729"/>
                    </a:lnTo>
                    <a:lnTo>
                      <a:pt x="18467" y="6825"/>
                    </a:lnTo>
                    <a:lnTo>
                      <a:pt x="15933" y="10157"/>
                    </a:lnTo>
                    <a:lnTo>
                      <a:pt x="13354" y="1301"/>
                    </a:lnTo>
                    <a:lnTo>
                      <a:pt x="13331" y="1187"/>
                    </a:lnTo>
                    <a:lnTo>
                      <a:pt x="10592" y="2214"/>
                    </a:lnTo>
                    <a:lnTo>
                      <a:pt x="8035" y="5684"/>
                    </a:lnTo>
                    <a:lnTo>
                      <a:pt x="27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55"/>
              <p:cNvSpPr/>
              <p:nvPr/>
            </p:nvSpPr>
            <p:spPr>
              <a:xfrm>
                <a:off x="4681625" y="2686275"/>
                <a:ext cx="26850" cy="3432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73" extrusionOk="0">
                    <a:moveTo>
                      <a:pt x="298" y="0"/>
                    </a:moveTo>
                    <a:cubicBezTo>
                      <a:pt x="123" y="0"/>
                      <a:pt x="1" y="139"/>
                      <a:pt x="1" y="378"/>
                    </a:cubicBezTo>
                    <a:cubicBezTo>
                      <a:pt x="1" y="720"/>
                      <a:pt x="252" y="1131"/>
                      <a:pt x="526" y="1291"/>
                    </a:cubicBezTo>
                    <a:cubicBezTo>
                      <a:pt x="615" y="1346"/>
                      <a:pt x="701" y="1372"/>
                      <a:pt x="776" y="1372"/>
                    </a:cubicBezTo>
                    <a:cubicBezTo>
                      <a:pt x="951" y="1372"/>
                      <a:pt x="1073" y="1233"/>
                      <a:pt x="1073" y="994"/>
                    </a:cubicBezTo>
                    <a:cubicBezTo>
                      <a:pt x="1073" y="652"/>
                      <a:pt x="822" y="241"/>
                      <a:pt x="548" y="81"/>
                    </a:cubicBezTo>
                    <a:cubicBezTo>
                      <a:pt x="459" y="26"/>
                      <a:pt x="373" y="0"/>
                      <a:pt x="298" y="0"/>
                    </a:cubicBezTo>
                    <a:close/>
                  </a:path>
                </a:pathLst>
              </a:custGeom>
              <a:solidFill>
                <a:srgbClr val="ED55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55"/>
              <p:cNvSpPr/>
              <p:nvPr/>
            </p:nvSpPr>
            <p:spPr>
              <a:xfrm>
                <a:off x="5762975" y="2798075"/>
                <a:ext cx="67075" cy="83700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3348" extrusionOk="0">
                    <a:moveTo>
                      <a:pt x="1809" y="1"/>
                    </a:moveTo>
                    <a:cubicBezTo>
                      <a:pt x="1769" y="1"/>
                      <a:pt x="1736" y="19"/>
                      <a:pt x="1713" y="60"/>
                    </a:cubicBezTo>
                    <a:cubicBezTo>
                      <a:pt x="1553" y="357"/>
                      <a:pt x="1347" y="973"/>
                      <a:pt x="1165" y="1224"/>
                    </a:cubicBezTo>
                    <a:cubicBezTo>
                      <a:pt x="1086" y="1322"/>
                      <a:pt x="995" y="1361"/>
                      <a:pt x="913" y="1361"/>
                    </a:cubicBezTo>
                    <a:cubicBezTo>
                      <a:pt x="804" y="1361"/>
                      <a:pt x="711" y="1293"/>
                      <a:pt x="685" y="1202"/>
                    </a:cubicBezTo>
                    <a:cubicBezTo>
                      <a:pt x="628" y="1068"/>
                      <a:pt x="619" y="646"/>
                      <a:pt x="510" y="646"/>
                    </a:cubicBezTo>
                    <a:cubicBezTo>
                      <a:pt x="489" y="646"/>
                      <a:pt x="464" y="662"/>
                      <a:pt x="434" y="699"/>
                    </a:cubicBezTo>
                    <a:cubicBezTo>
                      <a:pt x="252" y="928"/>
                      <a:pt x="138" y="1635"/>
                      <a:pt x="92" y="1818"/>
                    </a:cubicBezTo>
                    <a:cubicBezTo>
                      <a:pt x="46" y="2000"/>
                      <a:pt x="1" y="2548"/>
                      <a:pt x="1" y="2548"/>
                    </a:cubicBezTo>
                    <a:lnTo>
                      <a:pt x="777" y="3347"/>
                    </a:lnTo>
                    <a:cubicBezTo>
                      <a:pt x="936" y="3164"/>
                      <a:pt x="1439" y="3073"/>
                      <a:pt x="1849" y="2731"/>
                    </a:cubicBezTo>
                    <a:cubicBezTo>
                      <a:pt x="2260" y="2366"/>
                      <a:pt x="2489" y="1932"/>
                      <a:pt x="2603" y="1361"/>
                    </a:cubicBezTo>
                    <a:cubicBezTo>
                      <a:pt x="2682" y="864"/>
                      <a:pt x="2085" y="1"/>
                      <a:pt x="1809" y="1"/>
                    </a:cubicBezTo>
                    <a:close/>
                  </a:path>
                </a:pathLst>
              </a:custGeom>
              <a:solidFill>
                <a:srgbClr val="6653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55"/>
              <p:cNvSpPr/>
              <p:nvPr/>
            </p:nvSpPr>
            <p:spPr>
              <a:xfrm>
                <a:off x="5430875" y="3545250"/>
                <a:ext cx="140975" cy="64000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2560" extrusionOk="0">
                    <a:moveTo>
                      <a:pt x="1923" y="1"/>
                    </a:moveTo>
                    <a:cubicBezTo>
                      <a:pt x="1299" y="1"/>
                      <a:pt x="376" y="97"/>
                      <a:pt x="183" y="645"/>
                    </a:cubicBezTo>
                    <a:cubicBezTo>
                      <a:pt x="0" y="1238"/>
                      <a:pt x="23" y="1809"/>
                      <a:pt x="69" y="2106"/>
                    </a:cubicBezTo>
                    <a:cubicBezTo>
                      <a:pt x="92" y="2266"/>
                      <a:pt x="206" y="2334"/>
                      <a:pt x="365" y="2357"/>
                    </a:cubicBezTo>
                    <a:cubicBezTo>
                      <a:pt x="944" y="2479"/>
                      <a:pt x="1836" y="2560"/>
                      <a:pt x="2631" y="2560"/>
                    </a:cubicBezTo>
                    <a:cubicBezTo>
                      <a:pt x="3028" y="2560"/>
                      <a:pt x="3401" y="2539"/>
                      <a:pt x="3698" y="2494"/>
                    </a:cubicBezTo>
                    <a:cubicBezTo>
                      <a:pt x="4748" y="2357"/>
                      <a:pt x="5638" y="1626"/>
                      <a:pt x="5501" y="987"/>
                    </a:cubicBezTo>
                    <a:cubicBezTo>
                      <a:pt x="5387" y="371"/>
                      <a:pt x="4360" y="371"/>
                      <a:pt x="3401" y="303"/>
                    </a:cubicBezTo>
                    <a:cubicBezTo>
                      <a:pt x="2443" y="257"/>
                      <a:pt x="2511" y="29"/>
                      <a:pt x="2511" y="29"/>
                    </a:cubicBezTo>
                    <a:cubicBezTo>
                      <a:pt x="2511" y="29"/>
                      <a:pt x="2261" y="1"/>
                      <a:pt x="19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55"/>
              <p:cNvSpPr/>
              <p:nvPr/>
            </p:nvSpPr>
            <p:spPr>
              <a:xfrm>
                <a:off x="5497075" y="3563525"/>
                <a:ext cx="140400" cy="62350"/>
              </a:xfrm>
              <a:custGeom>
                <a:avLst/>
                <a:gdLst/>
                <a:ahLst/>
                <a:cxnLst/>
                <a:rect l="l" t="t" r="r" b="b"/>
                <a:pathLst>
                  <a:path w="5616" h="2494" extrusionOk="0">
                    <a:moveTo>
                      <a:pt x="2231" y="1"/>
                    </a:moveTo>
                    <a:cubicBezTo>
                      <a:pt x="1615" y="1"/>
                      <a:pt x="100" y="73"/>
                      <a:pt x="46" y="781"/>
                    </a:cubicBezTo>
                    <a:cubicBezTo>
                      <a:pt x="0" y="1375"/>
                      <a:pt x="68" y="1923"/>
                      <a:pt x="91" y="2242"/>
                    </a:cubicBezTo>
                    <a:cubicBezTo>
                      <a:pt x="114" y="2379"/>
                      <a:pt x="251" y="2493"/>
                      <a:pt x="388" y="2493"/>
                    </a:cubicBezTo>
                    <a:cubicBezTo>
                      <a:pt x="1118" y="2448"/>
                      <a:pt x="2922" y="2379"/>
                      <a:pt x="3835" y="2242"/>
                    </a:cubicBezTo>
                    <a:cubicBezTo>
                      <a:pt x="4885" y="2105"/>
                      <a:pt x="5615" y="1603"/>
                      <a:pt x="5501" y="964"/>
                    </a:cubicBezTo>
                    <a:cubicBezTo>
                      <a:pt x="5364" y="348"/>
                      <a:pt x="4337" y="348"/>
                      <a:pt x="3378" y="302"/>
                    </a:cubicBezTo>
                    <a:cubicBezTo>
                      <a:pt x="2420" y="234"/>
                      <a:pt x="2488" y="5"/>
                      <a:pt x="2488" y="5"/>
                    </a:cubicBezTo>
                    <a:cubicBezTo>
                      <a:pt x="2488" y="5"/>
                      <a:pt x="2389" y="1"/>
                      <a:pt x="22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55"/>
              <p:cNvSpPr/>
              <p:nvPr/>
            </p:nvSpPr>
            <p:spPr>
              <a:xfrm>
                <a:off x="5429150" y="3174475"/>
                <a:ext cx="89625" cy="394000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15760" extrusionOk="0">
                    <a:moveTo>
                      <a:pt x="457" y="0"/>
                    </a:moveTo>
                    <a:cubicBezTo>
                      <a:pt x="457" y="0"/>
                      <a:pt x="343" y="7715"/>
                      <a:pt x="275" y="8674"/>
                    </a:cubicBezTo>
                    <a:cubicBezTo>
                      <a:pt x="206" y="9610"/>
                      <a:pt x="1" y="15316"/>
                      <a:pt x="1" y="15316"/>
                    </a:cubicBezTo>
                    <a:cubicBezTo>
                      <a:pt x="1" y="15316"/>
                      <a:pt x="900" y="15759"/>
                      <a:pt x="1877" y="15759"/>
                    </a:cubicBezTo>
                    <a:cubicBezTo>
                      <a:pt x="2212" y="15759"/>
                      <a:pt x="2556" y="15707"/>
                      <a:pt x="2877" y="15567"/>
                    </a:cubicBezTo>
                    <a:lnTo>
                      <a:pt x="3584" y="868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55"/>
              <p:cNvSpPr/>
              <p:nvPr/>
            </p:nvSpPr>
            <p:spPr>
              <a:xfrm>
                <a:off x="5491925" y="3178475"/>
                <a:ext cx="91900" cy="407575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16303" extrusionOk="0">
                    <a:moveTo>
                      <a:pt x="3675" y="0"/>
                    </a:moveTo>
                    <a:lnTo>
                      <a:pt x="206" y="320"/>
                    </a:lnTo>
                    <a:lnTo>
                      <a:pt x="206" y="8058"/>
                    </a:lnTo>
                    <a:cubicBezTo>
                      <a:pt x="138" y="10340"/>
                      <a:pt x="1" y="16275"/>
                      <a:pt x="1" y="16275"/>
                    </a:cubicBezTo>
                    <a:cubicBezTo>
                      <a:pt x="172" y="16294"/>
                      <a:pt x="338" y="16302"/>
                      <a:pt x="497" y="16302"/>
                    </a:cubicBezTo>
                    <a:cubicBezTo>
                      <a:pt x="2055" y="16302"/>
                      <a:pt x="3014" y="15476"/>
                      <a:pt x="3014" y="15476"/>
                    </a:cubicBezTo>
                    <a:cubicBezTo>
                      <a:pt x="2922" y="14471"/>
                      <a:pt x="3014" y="8742"/>
                      <a:pt x="3014" y="8742"/>
                    </a:cubicBezTo>
                    <a:cubicBezTo>
                      <a:pt x="3402" y="5775"/>
                      <a:pt x="3630" y="1027"/>
                      <a:pt x="3675" y="137"/>
                    </a:cubicBezTo>
                    <a:cubicBezTo>
                      <a:pt x="3675" y="46"/>
                      <a:pt x="3675" y="0"/>
                      <a:pt x="3675" y="0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55"/>
              <p:cNvSpPr/>
              <p:nvPr/>
            </p:nvSpPr>
            <p:spPr>
              <a:xfrm>
                <a:off x="5382925" y="2901150"/>
                <a:ext cx="57675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6962" extrusionOk="0">
                    <a:moveTo>
                      <a:pt x="1188" y="0"/>
                    </a:moveTo>
                    <a:cubicBezTo>
                      <a:pt x="1188" y="0"/>
                      <a:pt x="1" y="3698"/>
                      <a:pt x="252" y="5638"/>
                    </a:cubicBezTo>
                    <a:cubicBezTo>
                      <a:pt x="252" y="5638"/>
                      <a:pt x="1211" y="6460"/>
                      <a:pt x="2306" y="6962"/>
                    </a:cubicBezTo>
                    <a:lnTo>
                      <a:pt x="1188" y="0"/>
                    </a:ln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55"/>
              <p:cNvSpPr/>
              <p:nvPr/>
            </p:nvSpPr>
            <p:spPr>
              <a:xfrm>
                <a:off x="5469100" y="2751625"/>
                <a:ext cx="104450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4178" h="5137" extrusionOk="0">
                    <a:moveTo>
                      <a:pt x="2101" y="1"/>
                    </a:moveTo>
                    <a:cubicBezTo>
                      <a:pt x="936" y="1"/>
                      <a:pt x="1" y="1142"/>
                      <a:pt x="1" y="2580"/>
                    </a:cubicBezTo>
                    <a:cubicBezTo>
                      <a:pt x="1" y="3995"/>
                      <a:pt x="936" y="5137"/>
                      <a:pt x="2078" y="5137"/>
                    </a:cubicBezTo>
                    <a:cubicBezTo>
                      <a:pt x="3242" y="5137"/>
                      <a:pt x="4178" y="3995"/>
                      <a:pt x="4178" y="2580"/>
                    </a:cubicBezTo>
                    <a:cubicBezTo>
                      <a:pt x="4178" y="1165"/>
                      <a:pt x="3242" y="1"/>
                      <a:pt x="2101" y="1"/>
                    </a:cubicBezTo>
                    <a:close/>
                  </a:path>
                </a:pathLst>
              </a:custGeom>
              <a:solidFill>
                <a:srgbClr val="6653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55"/>
              <p:cNvSpPr/>
              <p:nvPr/>
            </p:nvSpPr>
            <p:spPr>
              <a:xfrm>
                <a:off x="5412600" y="2865675"/>
                <a:ext cx="196325" cy="338300"/>
              </a:xfrm>
              <a:custGeom>
                <a:avLst/>
                <a:gdLst/>
                <a:ahLst/>
                <a:cxnLst/>
                <a:rect l="l" t="t" r="r" b="b"/>
                <a:pathLst>
                  <a:path w="7853" h="13532" extrusionOk="0">
                    <a:moveTo>
                      <a:pt x="2992" y="1"/>
                    </a:moveTo>
                    <a:cubicBezTo>
                      <a:pt x="2904" y="1"/>
                      <a:pt x="2854" y="4"/>
                      <a:pt x="2854" y="4"/>
                    </a:cubicBezTo>
                    <a:cubicBezTo>
                      <a:pt x="663" y="597"/>
                      <a:pt x="1" y="1419"/>
                      <a:pt x="1" y="1419"/>
                    </a:cubicBezTo>
                    <a:cubicBezTo>
                      <a:pt x="252" y="3542"/>
                      <a:pt x="823" y="12649"/>
                      <a:pt x="823" y="12649"/>
                    </a:cubicBezTo>
                    <a:cubicBezTo>
                      <a:pt x="2146" y="13311"/>
                      <a:pt x="3313" y="13532"/>
                      <a:pt x="4280" y="13532"/>
                    </a:cubicBezTo>
                    <a:cubicBezTo>
                      <a:pt x="6214" y="13532"/>
                      <a:pt x="7351" y="12649"/>
                      <a:pt x="7351" y="12649"/>
                    </a:cubicBezTo>
                    <a:cubicBezTo>
                      <a:pt x="6757" y="9317"/>
                      <a:pt x="7853" y="1944"/>
                      <a:pt x="7853" y="1944"/>
                    </a:cubicBezTo>
                    <a:cubicBezTo>
                      <a:pt x="7853" y="1944"/>
                      <a:pt x="6095" y="1282"/>
                      <a:pt x="5867" y="1122"/>
                    </a:cubicBezTo>
                    <a:cubicBezTo>
                      <a:pt x="5616" y="985"/>
                      <a:pt x="5547" y="734"/>
                      <a:pt x="5547" y="734"/>
                    </a:cubicBezTo>
                    <a:cubicBezTo>
                      <a:pt x="4576" y="62"/>
                      <a:pt x="3391" y="1"/>
                      <a:pt x="2992" y="1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55"/>
              <p:cNvSpPr/>
              <p:nvPr/>
            </p:nvSpPr>
            <p:spPr>
              <a:xfrm>
                <a:off x="5556975" y="2850925"/>
                <a:ext cx="238550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9542" h="5593" extrusionOk="0">
                    <a:moveTo>
                      <a:pt x="8195" y="1"/>
                    </a:moveTo>
                    <a:lnTo>
                      <a:pt x="5045" y="3219"/>
                    </a:lnTo>
                    <a:lnTo>
                      <a:pt x="2078" y="2534"/>
                    </a:lnTo>
                    <a:cubicBezTo>
                      <a:pt x="1" y="2876"/>
                      <a:pt x="1119" y="5182"/>
                      <a:pt x="1119" y="5182"/>
                    </a:cubicBezTo>
                    <a:lnTo>
                      <a:pt x="5753" y="5593"/>
                    </a:lnTo>
                    <a:lnTo>
                      <a:pt x="9542" y="1302"/>
                    </a:lnTo>
                    <a:cubicBezTo>
                      <a:pt x="9313" y="343"/>
                      <a:pt x="8195" y="1"/>
                      <a:pt x="8195" y="1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55"/>
              <p:cNvSpPr/>
              <p:nvPr/>
            </p:nvSpPr>
            <p:spPr>
              <a:xfrm>
                <a:off x="5425175" y="2747525"/>
                <a:ext cx="156375" cy="116125"/>
              </a:xfrm>
              <a:custGeom>
                <a:avLst/>
                <a:gdLst/>
                <a:ahLst/>
                <a:cxnLst/>
                <a:rect l="l" t="t" r="r" b="b"/>
                <a:pathLst>
                  <a:path w="6255" h="4645" extrusionOk="0">
                    <a:moveTo>
                      <a:pt x="3981" y="1"/>
                    </a:moveTo>
                    <a:cubicBezTo>
                      <a:pt x="3309" y="1"/>
                      <a:pt x="2830" y="165"/>
                      <a:pt x="2830" y="165"/>
                    </a:cubicBezTo>
                    <a:cubicBezTo>
                      <a:pt x="0" y="1603"/>
                      <a:pt x="2328" y="4639"/>
                      <a:pt x="2328" y="4639"/>
                    </a:cubicBezTo>
                    <a:cubicBezTo>
                      <a:pt x="2392" y="4642"/>
                      <a:pt x="2453" y="4644"/>
                      <a:pt x="2513" y="4644"/>
                    </a:cubicBezTo>
                    <a:cubicBezTo>
                      <a:pt x="3878" y="4644"/>
                      <a:pt x="4109" y="3680"/>
                      <a:pt x="4109" y="3680"/>
                    </a:cubicBezTo>
                    <a:cubicBezTo>
                      <a:pt x="4976" y="3383"/>
                      <a:pt x="4725" y="2242"/>
                      <a:pt x="4725" y="2242"/>
                    </a:cubicBezTo>
                    <a:lnTo>
                      <a:pt x="6254" y="1740"/>
                    </a:lnTo>
                    <a:cubicBezTo>
                      <a:pt x="6231" y="370"/>
                      <a:pt x="4611" y="51"/>
                      <a:pt x="4611" y="51"/>
                    </a:cubicBezTo>
                    <a:cubicBezTo>
                      <a:pt x="4389" y="15"/>
                      <a:pt x="4177" y="1"/>
                      <a:pt x="3981" y="1"/>
                    </a:cubicBezTo>
                    <a:close/>
                  </a:path>
                </a:pathLst>
              </a:custGeom>
              <a:solidFill>
                <a:srgbClr val="0B3B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8" name="Google Shape;648;p55"/>
            <p:cNvSpPr/>
            <p:nvPr/>
          </p:nvSpPr>
          <p:spPr>
            <a:xfrm>
              <a:off x="4428275" y="2117100"/>
              <a:ext cx="152375" cy="103300"/>
            </a:xfrm>
            <a:custGeom>
              <a:avLst/>
              <a:gdLst/>
              <a:ahLst/>
              <a:cxnLst/>
              <a:rect l="l" t="t" r="r" b="b"/>
              <a:pathLst>
                <a:path w="6095" h="4132" extrusionOk="0">
                  <a:moveTo>
                    <a:pt x="0" y="0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5"/>
            <p:cNvSpPr/>
            <p:nvPr/>
          </p:nvSpPr>
          <p:spPr>
            <a:xfrm>
              <a:off x="4428275" y="2142200"/>
              <a:ext cx="152375" cy="103300"/>
            </a:xfrm>
            <a:custGeom>
              <a:avLst/>
              <a:gdLst/>
              <a:ahLst/>
              <a:cxnLst/>
              <a:rect l="l" t="t" r="r" b="b"/>
              <a:pathLst>
                <a:path w="6095" h="4132" extrusionOk="0">
                  <a:moveTo>
                    <a:pt x="0" y="1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5"/>
            <p:cNvSpPr/>
            <p:nvPr/>
          </p:nvSpPr>
          <p:spPr>
            <a:xfrm>
              <a:off x="4428275" y="2167300"/>
              <a:ext cx="152375" cy="102750"/>
            </a:xfrm>
            <a:custGeom>
              <a:avLst/>
              <a:gdLst/>
              <a:ahLst/>
              <a:cxnLst/>
              <a:rect l="l" t="t" r="r" b="b"/>
              <a:pathLst>
                <a:path w="6095" h="4110" extrusionOk="0">
                  <a:moveTo>
                    <a:pt x="0" y="1"/>
                  </a:moveTo>
                  <a:lnTo>
                    <a:pt x="0" y="594"/>
                  </a:lnTo>
                  <a:lnTo>
                    <a:pt x="6095" y="4109"/>
                  </a:lnTo>
                  <a:lnTo>
                    <a:pt x="6095" y="35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5"/>
            <p:cNvSpPr/>
            <p:nvPr/>
          </p:nvSpPr>
          <p:spPr>
            <a:xfrm>
              <a:off x="4428275" y="2191850"/>
              <a:ext cx="152375" cy="103300"/>
            </a:xfrm>
            <a:custGeom>
              <a:avLst/>
              <a:gdLst/>
              <a:ahLst/>
              <a:cxnLst/>
              <a:rect l="l" t="t" r="r" b="b"/>
              <a:pathLst>
                <a:path w="6095" h="4132" extrusionOk="0">
                  <a:moveTo>
                    <a:pt x="0" y="0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5"/>
            <p:cNvSpPr/>
            <p:nvPr/>
          </p:nvSpPr>
          <p:spPr>
            <a:xfrm>
              <a:off x="4428275" y="2216950"/>
              <a:ext cx="152375" cy="103325"/>
            </a:xfrm>
            <a:custGeom>
              <a:avLst/>
              <a:gdLst/>
              <a:ahLst/>
              <a:cxnLst/>
              <a:rect l="l" t="t" r="r" b="b"/>
              <a:pathLst>
                <a:path w="6095" h="4133" extrusionOk="0">
                  <a:moveTo>
                    <a:pt x="0" y="1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5"/>
            <p:cNvSpPr/>
            <p:nvPr/>
          </p:nvSpPr>
          <p:spPr>
            <a:xfrm>
              <a:off x="4428275" y="2242050"/>
              <a:ext cx="152375" cy="103325"/>
            </a:xfrm>
            <a:custGeom>
              <a:avLst/>
              <a:gdLst/>
              <a:ahLst/>
              <a:cxnLst/>
              <a:rect l="l" t="t" r="r" b="b"/>
              <a:pathLst>
                <a:path w="6095" h="4133" extrusionOk="0">
                  <a:moveTo>
                    <a:pt x="0" y="1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5"/>
            <p:cNvSpPr/>
            <p:nvPr/>
          </p:nvSpPr>
          <p:spPr>
            <a:xfrm>
              <a:off x="4428275" y="2267175"/>
              <a:ext cx="152375" cy="102725"/>
            </a:xfrm>
            <a:custGeom>
              <a:avLst/>
              <a:gdLst/>
              <a:ahLst/>
              <a:cxnLst/>
              <a:rect l="l" t="t" r="r" b="b"/>
              <a:pathLst>
                <a:path w="6095" h="4109" extrusionOk="0">
                  <a:moveTo>
                    <a:pt x="0" y="0"/>
                  </a:moveTo>
                  <a:lnTo>
                    <a:pt x="0" y="594"/>
                  </a:lnTo>
                  <a:lnTo>
                    <a:pt x="6095" y="4109"/>
                  </a:lnTo>
                  <a:lnTo>
                    <a:pt x="6095" y="3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5"/>
            <p:cNvSpPr/>
            <p:nvPr/>
          </p:nvSpPr>
          <p:spPr>
            <a:xfrm>
              <a:off x="4428275" y="2292275"/>
              <a:ext cx="152375" cy="102750"/>
            </a:xfrm>
            <a:custGeom>
              <a:avLst/>
              <a:gdLst/>
              <a:ahLst/>
              <a:cxnLst/>
              <a:rect l="l" t="t" r="r" b="b"/>
              <a:pathLst>
                <a:path w="6095" h="4110" extrusionOk="0">
                  <a:moveTo>
                    <a:pt x="0" y="1"/>
                  </a:moveTo>
                  <a:lnTo>
                    <a:pt x="0" y="594"/>
                  </a:lnTo>
                  <a:lnTo>
                    <a:pt x="6095" y="4109"/>
                  </a:lnTo>
                  <a:lnTo>
                    <a:pt x="6095" y="35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5"/>
            <p:cNvSpPr/>
            <p:nvPr/>
          </p:nvSpPr>
          <p:spPr>
            <a:xfrm>
              <a:off x="4428275" y="2316825"/>
              <a:ext cx="152375" cy="103300"/>
            </a:xfrm>
            <a:custGeom>
              <a:avLst/>
              <a:gdLst/>
              <a:ahLst/>
              <a:cxnLst/>
              <a:rect l="l" t="t" r="r" b="b"/>
              <a:pathLst>
                <a:path w="6095" h="4132" extrusionOk="0">
                  <a:moveTo>
                    <a:pt x="0" y="0"/>
                  </a:moveTo>
                  <a:lnTo>
                    <a:pt x="0" y="594"/>
                  </a:lnTo>
                  <a:lnTo>
                    <a:pt x="6095" y="4131"/>
                  </a:lnTo>
                  <a:lnTo>
                    <a:pt x="6095" y="3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5"/>
            <p:cNvSpPr/>
            <p:nvPr/>
          </p:nvSpPr>
          <p:spPr>
            <a:xfrm>
              <a:off x="4428275" y="2341925"/>
              <a:ext cx="152375" cy="103300"/>
            </a:xfrm>
            <a:custGeom>
              <a:avLst/>
              <a:gdLst/>
              <a:ahLst/>
              <a:cxnLst/>
              <a:rect l="l" t="t" r="r" b="b"/>
              <a:pathLst>
                <a:path w="6095" h="4132" extrusionOk="0">
                  <a:moveTo>
                    <a:pt x="0" y="0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5"/>
            <p:cNvSpPr/>
            <p:nvPr/>
          </p:nvSpPr>
          <p:spPr>
            <a:xfrm>
              <a:off x="4428275" y="2367025"/>
              <a:ext cx="152375" cy="103325"/>
            </a:xfrm>
            <a:custGeom>
              <a:avLst/>
              <a:gdLst/>
              <a:ahLst/>
              <a:cxnLst/>
              <a:rect l="l" t="t" r="r" b="b"/>
              <a:pathLst>
                <a:path w="6095" h="4133" extrusionOk="0">
                  <a:moveTo>
                    <a:pt x="0" y="1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5"/>
            <p:cNvSpPr/>
            <p:nvPr/>
          </p:nvSpPr>
          <p:spPr>
            <a:xfrm>
              <a:off x="4428275" y="2392150"/>
              <a:ext cx="152375" cy="102725"/>
            </a:xfrm>
            <a:custGeom>
              <a:avLst/>
              <a:gdLst/>
              <a:ahLst/>
              <a:cxnLst/>
              <a:rect l="l" t="t" r="r" b="b"/>
              <a:pathLst>
                <a:path w="6095" h="4109" extrusionOk="0">
                  <a:moveTo>
                    <a:pt x="0" y="0"/>
                  </a:moveTo>
                  <a:lnTo>
                    <a:pt x="0" y="593"/>
                  </a:lnTo>
                  <a:lnTo>
                    <a:pt x="6095" y="4109"/>
                  </a:lnTo>
                  <a:lnTo>
                    <a:pt x="6095" y="3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5"/>
            <p:cNvSpPr/>
            <p:nvPr/>
          </p:nvSpPr>
          <p:spPr>
            <a:xfrm>
              <a:off x="4428275" y="2416675"/>
              <a:ext cx="152375" cy="103300"/>
            </a:xfrm>
            <a:custGeom>
              <a:avLst/>
              <a:gdLst/>
              <a:ahLst/>
              <a:cxnLst/>
              <a:rect l="l" t="t" r="r" b="b"/>
              <a:pathLst>
                <a:path w="6095" h="4132" extrusionOk="0">
                  <a:moveTo>
                    <a:pt x="0" y="0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5"/>
            <p:cNvSpPr/>
            <p:nvPr/>
          </p:nvSpPr>
          <p:spPr>
            <a:xfrm>
              <a:off x="4428275" y="2441775"/>
              <a:ext cx="152375" cy="103325"/>
            </a:xfrm>
            <a:custGeom>
              <a:avLst/>
              <a:gdLst/>
              <a:ahLst/>
              <a:cxnLst/>
              <a:rect l="l" t="t" r="r" b="b"/>
              <a:pathLst>
                <a:path w="6095" h="4133" extrusionOk="0">
                  <a:moveTo>
                    <a:pt x="0" y="1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5"/>
            <p:cNvSpPr/>
            <p:nvPr/>
          </p:nvSpPr>
          <p:spPr>
            <a:xfrm>
              <a:off x="4428275" y="2466900"/>
              <a:ext cx="152375" cy="103300"/>
            </a:xfrm>
            <a:custGeom>
              <a:avLst/>
              <a:gdLst/>
              <a:ahLst/>
              <a:cxnLst/>
              <a:rect l="l" t="t" r="r" b="b"/>
              <a:pathLst>
                <a:path w="6095" h="4132" extrusionOk="0">
                  <a:moveTo>
                    <a:pt x="0" y="0"/>
                  </a:moveTo>
                  <a:lnTo>
                    <a:pt x="0" y="594"/>
                  </a:lnTo>
                  <a:lnTo>
                    <a:pt x="6095" y="4131"/>
                  </a:lnTo>
                  <a:lnTo>
                    <a:pt x="6095" y="3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5"/>
            <p:cNvSpPr/>
            <p:nvPr/>
          </p:nvSpPr>
          <p:spPr>
            <a:xfrm>
              <a:off x="4428275" y="2492000"/>
              <a:ext cx="152375" cy="102725"/>
            </a:xfrm>
            <a:custGeom>
              <a:avLst/>
              <a:gdLst/>
              <a:ahLst/>
              <a:cxnLst/>
              <a:rect l="l" t="t" r="r" b="b"/>
              <a:pathLst>
                <a:path w="6095" h="4109" extrusionOk="0">
                  <a:moveTo>
                    <a:pt x="0" y="0"/>
                  </a:moveTo>
                  <a:lnTo>
                    <a:pt x="0" y="594"/>
                  </a:lnTo>
                  <a:lnTo>
                    <a:pt x="6095" y="4109"/>
                  </a:lnTo>
                  <a:lnTo>
                    <a:pt x="6095" y="35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5"/>
            <p:cNvSpPr/>
            <p:nvPr/>
          </p:nvSpPr>
          <p:spPr>
            <a:xfrm>
              <a:off x="4428275" y="2516525"/>
              <a:ext cx="152375" cy="103325"/>
            </a:xfrm>
            <a:custGeom>
              <a:avLst/>
              <a:gdLst/>
              <a:ahLst/>
              <a:cxnLst/>
              <a:rect l="l" t="t" r="r" b="b"/>
              <a:pathLst>
                <a:path w="6095" h="4133" extrusionOk="0">
                  <a:moveTo>
                    <a:pt x="0" y="1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1BE0050E-2791-F14A-8AB0-EEE0478FD3F0}"/>
              </a:ext>
            </a:extLst>
          </p:cNvPr>
          <p:cNvSpPr txBox="1"/>
          <p:nvPr/>
        </p:nvSpPr>
        <p:spPr>
          <a:xfrm>
            <a:off x="-20388" y="4928056"/>
            <a:ext cx="265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solidFill>
                  <a:schemeClr val="bg2"/>
                </a:solidFill>
              </a:rPr>
              <a:t>LORIGEON-AAZZOUZ-BRISSON-LANGLAIS-HENRY</a:t>
            </a:r>
            <a:endParaRPr lang="fr-FR" sz="1100" dirty="0">
              <a:solidFill>
                <a:schemeClr val="bg2"/>
              </a:solidFill>
            </a:endParaRPr>
          </a:p>
        </p:txBody>
      </p:sp>
      <p:sp>
        <p:nvSpPr>
          <p:cNvPr id="3" name="Espace réservé du numéro de diapositive 5">
            <a:extLst>
              <a:ext uri="{FF2B5EF4-FFF2-40B4-BE49-F238E27FC236}">
                <a16:creationId xmlns:a16="http://schemas.microsoft.com/office/drawing/2014/main" id="{C5EC749B-A88C-85EC-B127-00501C389966}"/>
              </a:ext>
            </a:extLst>
          </p:cNvPr>
          <p:cNvSpPr txBox="1">
            <a:spLocks/>
          </p:cNvSpPr>
          <p:nvPr/>
        </p:nvSpPr>
        <p:spPr>
          <a:xfrm>
            <a:off x="8935951" y="4928056"/>
            <a:ext cx="208049" cy="2154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57F1E4F-1CFF-5643-939E-217C01CDF565}" type="slidenum">
              <a:rPr lang="fr-FR" sz="800" smtClean="0"/>
              <a:pPr algn="ctr"/>
              <a:t>3</a:t>
            </a:fld>
            <a:endParaRPr lang="fr-FR" sz="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OBJECTIFS DU PROJET</a:t>
            </a:r>
            <a:endParaRPr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676" name="Google Shape;676;p57"/>
          <p:cNvSpPr txBox="1">
            <a:spLocks noGrp="1"/>
          </p:cNvSpPr>
          <p:nvPr>
            <p:ph type="subTitle" idx="1"/>
          </p:nvPr>
        </p:nvSpPr>
        <p:spPr>
          <a:xfrm>
            <a:off x="579015" y="2261691"/>
            <a:ext cx="2642282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/>
              <a:t>Afficher les trames de manière lisible.</a:t>
            </a:r>
          </a:p>
        </p:txBody>
      </p:sp>
      <p:sp>
        <p:nvSpPr>
          <p:cNvPr id="678" name="Google Shape;678;p57"/>
          <p:cNvSpPr txBox="1">
            <a:spLocks noGrp="1"/>
          </p:cNvSpPr>
          <p:nvPr>
            <p:ph type="subTitle" idx="3"/>
          </p:nvPr>
        </p:nvSpPr>
        <p:spPr>
          <a:xfrm>
            <a:off x="3164030" y="2300288"/>
            <a:ext cx="2951885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/>
              <a:t>Permettre la personnalisation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/>
              <a:t>des paramètres.</a:t>
            </a:r>
          </a:p>
        </p:txBody>
      </p:sp>
      <p:sp>
        <p:nvSpPr>
          <p:cNvPr id="680" name="Google Shape;680;p57"/>
          <p:cNvSpPr txBox="1">
            <a:spLocks noGrp="1"/>
          </p:cNvSpPr>
          <p:nvPr>
            <p:ph type="subTitle" idx="5"/>
          </p:nvPr>
        </p:nvSpPr>
        <p:spPr>
          <a:xfrm>
            <a:off x="5692843" y="2308334"/>
            <a:ext cx="3276355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fr-FR" sz="1800" dirty="0"/>
              <a:t>Exporter les trames pour analyse ultérieure</a:t>
            </a:r>
          </a:p>
        </p:txBody>
      </p:sp>
      <p:grpSp>
        <p:nvGrpSpPr>
          <p:cNvPr id="682" name="Google Shape;682;p57"/>
          <p:cNvGrpSpPr/>
          <p:nvPr/>
        </p:nvGrpSpPr>
        <p:grpSpPr>
          <a:xfrm>
            <a:off x="4179450" y="1225738"/>
            <a:ext cx="785100" cy="785100"/>
            <a:chOff x="4179450" y="1915150"/>
            <a:chExt cx="785100" cy="785100"/>
          </a:xfrm>
        </p:grpSpPr>
        <p:sp>
          <p:nvSpPr>
            <p:cNvPr id="683" name="Google Shape;683;p57"/>
            <p:cNvSpPr/>
            <p:nvPr/>
          </p:nvSpPr>
          <p:spPr>
            <a:xfrm>
              <a:off x="4179450" y="1915150"/>
              <a:ext cx="785100" cy="785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4" name="Google Shape;684;p57"/>
            <p:cNvGrpSpPr/>
            <p:nvPr/>
          </p:nvGrpSpPr>
          <p:grpSpPr>
            <a:xfrm>
              <a:off x="4320051" y="2067834"/>
              <a:ext cx="503919" cy="503915"/>
              <a:chOff x="4320051" y="2067834"/>
              <a:chExt cx="503919" cy="503915"/>
            </a:xfrm>
          </p:grpSpPr>
          <p:sp>
            <p:nvSpPr>
              <p:cNvPr id="685" name="Google Shape;685;p57"/>
              <p:cNvSpPr/>
              <p:nvPr/>
            </p:nvSpPr>
            <p:spPr>
              <a:xfrm>
                <a:off x="4320583" y="2067834"/>
                <a:ext cx="382028" cy="251954"/>
              </a:xfrm>
              <a:custGeom>
                <a:avLst/>
                <a:gdLst/>
                <a:ahLst/>
                <a:cxnLst/>
                <a:rect l="l" t="t" r="r" b="b"/>
                <a:pathLst>
                  <a:path w="10770" h="7103" extrusionOk="0">
                    <a:moveTo>
                      <a:pt x="910" y="1"/>
                    </a:moveTo>
                    <a:cubicBezTo>
                      <a:pt x="405" y="1"/>
                      <a:pt x="0" y="405"/>
                      <a:pt x="0" y="925"/>
                    </a:cubicBezTo>
                    <a:lnTo>
                      <a:pt x="0" y="6872"/>
                    </a:lnTo>
                    <a:cubicBezTo>
                      <a:pt x="0" y="7002"/>
                      <a:pt x="101" y="7103"/>
                      <a:pt x="231" y="7103"/>
                    </a:cubicBezTo>
                    <a:lnTo>
                      <a:pt x="2527" y="7103"/>
                    </a:lnTo>
                    <a:cubicBezTo>
                      <a:pt x="2772" y="7103"/>
                      <a:pt x="2989" y="6901"/>
                      <a:pt x="2989" y="6641"/>
                    </a:cubicBezTo>
                    <a:lnTo>
                      <a:pt x="2989" y="6179"/>
                    </a:lnTo>
                    <a:cubicBezTo>
                      <a:pt x="2989" y="5991"/>
                      <a:pt x="2902" y="5804"/>
                      <a:pt x="2758" y="5674"/>
                    </a:cubicBezTo>
                    <a:cubicBezTo>
                      <a:pt x="1848" y="4909"/>
                      <a:pt x="2382" y="3436"/>
                      <a:pt x="3566" y="3436"/>
                    </a:cubicBezTo>
                    <a:cubicBezTo>
                      <a:pt x="4750" y="3436"/>
                      <a:pt x="5284" y="4909"/>
                      <a:pt x="4360" y="5674"/>
                    </a:cubicBezTo>
                    <a:cubicBezTo>
                      <a:pt x="4216" y="5804"/>
                      <a:pt x="4129" y="5991"/>
                      <a:pt x="4129" y="6179"/>
                    </a:cubicBezTo>
                    <a:lnTo>
                      <a:pt x="4129" y="6655"/>
                    </a:lnTo>
                    <a:cubicBezTo>
                      <a:pt x="4129" y="6901"/>
                      <a:pt x="4331" y="7103"/>
                      <a:pt x="4591" y="7103"/>
                    </a:cubicBezTo>
                    <a:lnTo>
                      <a:pt x="7088" y="7103"/>
                    </a:lnTo>
                    <a:lnTo>
                      <a:pt x="7088" y="4577"/>
                    </a:lnTo>
                    <a:cubicBezTo>
                      <a:pt x="7088" y="4331"/>
                      <a:pt x="7290" y="4129"/>
                      <a:pt x="7550" y="4129"/>
                    </a:cubicBezTo>
                    <a:lnTo>
                      <a:pt x="8012" y="4129"/>
                    </a:lnTo>
                    <a:cubicBezTo>
                      <a:pt x="8214" y="4129"/>
                      <a:pt x="8402" y="4216"/>
                      <a:pt x="8532" y="4360"/>
                    </a:cubicBezTo>
                    <a:cubicBezTo>
                      <a:pt x="8795" y="4680"/>
                      <a:pt x="9150" y="4823"/>
                      <a:pt x="9499" y="4823"/>
                    </a:cubicBezTo>
                    <a:cubicBezTo>
                      <a:pt x="10143" y="4823"/>
                      <a:pt x="10769" y="4334"/>
                      <a:pt x="10769" y="3566"/>
                    </a:cubicBezTo>
                    <a:cubicBezTo>
                      <a:pt x="10769" y="2788"/>
                      <a:pt x="10142" y="2296"/>
                      <a:pt x="9496" y="2296"/>
                    </a:cubicBezTo>
                    <a:cubicBezTo>
                      <a:pt x="9148" y="2296"/>
                      <a:pt x="8795" y="2439"/>
                      <a:pt x="8532" y="2758"/>
                    </a:cubicBezTo>
                    <a:cubicBezTo>
                      <a:pt x="8402" y="2902"/>
                      <a:pt x="8214" y="2989"/>
                      <a:pt x="8012" y="2989"/>
                    </a:cubicBezTo>
                    <a:lnTo>
                      <a:pt x="7550" y="2989"/>
                    </a:lnTo>
                    <a:cubicBezTo>
                      <a:pt x="7305" y="2989"/>
                      <a:pt x="7088" y="2772"/>
                      <a:pt x="7088" y="2527"/>
                    </a:cubicBezTo>
                    <a:lnTo>
                      <a:pt x="7088" y="232"/>
                    </a:lnTo>
                    <a:cubicBezTo>
                      <a:pt x="7103" y="116"/>
                      <a:pt x="7002" y="1"/>
                      <a:pt x="68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57"/>
              <p:cNvSpPr/>
              <p:nvPr/>
            </p:nvSpPr>
            <p:spPr>
              <a:xfrm>
                <a:off x="4572005" y="2067834"/>
                <a:ext cx="251954" cy="382028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10770" extrusionOk="0">
                    <a:moveTo>
                      <a:pt x="246" y="1"/>
                    </a:moveTo>
                    <a:cubicBezTo>
                      <a:pt x="116" y="1"/>
                      <a:pt x="15" y="102"/>
                      <a:pt x="15" y="232"/>
                    </a:cubicBezTo>
                    <a:lnTo>
                      <a:pt x="15" y="2512"/>
                    </a:lnTo>
                    <a:cubicBezTo>
                      <a:pt x="15" y="2772"/>
                      <a:pt x="217" y="2974"/>
                      <a:pt x="462" y="2974"/>
                    </a:cubicBezTo>
                    <a:lnTo>
                      <a:pt x="924" y="2974"/>
                    </a:lnTo>
                    <a:cubicBezTo>
                      <a:pt x="1126" y="2974"/>
                      <a:pt x="1314" y="2902"/>
                      <a:pt x="1444" y="2743"/>
                    </a:cubicBezTo>
                    <a:cubicBezTo>
                      <a:pt x="1705" y="2427"/>
                      <a:pt x="2056" y="2285"/>
                      <a:pt x="2402" y="2285"/>
                    </a:cubicBezTo>
                    <a:cubicBezTo>
                      <a:pt x="3050" y="2285"/>
                      <a:pt x="3681" y="2780"/>
                      <a:pt x="3681" y="3552"/>
                    </a:cubicBezTo>
                    <a:cubicBezTo>
                      <a:pt x="3681" y="4323"/>
                      <a:pt x="3050" y="4819"/>
                      <a:pt x="2402" y="4819"/>
                    </a:cubicBezTo>
                    <a:cubicBezTo>
                      <a:pt x="2056" y="4819"/>
                      <a:pt x="1705" y="4677"/>
                      <a:pt x="1444" y="4360"/>
                    </a:cubicBezTo>
                    <a:cubicBezTo>
                      <a:pt x="1314" y="4201"/>
                      <a:pt x="1126" y="4115"/>
                      <a:pt x="924" y="4115"/>
                    </a:cubicBezTo>
                    <a:lnTo>
                      <a:pt x="448" y="4115"/>
                    </a:lnTo>
                    <a:cubicBezTo>
                      <a:pt x="202" y="4115"/>
                      <a:pt x="0" y="4317"/>
                      <a:pt x="0" y="4577"/>
                    </a:cubicBezTo>
                    <a:lnTo>
                      <a:pt x="0" y="7103"/>
                    </a:lnTo>
                    <a:lnTo>
                      <a:pt x="2526" y="7103"/>
                    </a:lnTo>
                    <a:cubicBezTo>
                      <a:pt x="2772" y="7103"/>
                      <a:pt x="2974" y="7305"/>
                      <a:pt x="2974" y="7565"/>
                    </a:cubicBezTo>
                    <a:lnTo>
                      <a:pt x="2974" y="8012"/>
                    </a:lnTo>
                    <a:cubicBezTo>
                      <a:pt x="2988" y="8214"/>
                      <a:pt x="2902" y="8402"/>
                      <a:pt x="2743" y="8532"/>
                    </a:cubicBezTo>
                    <a:cubicBezTo>
                      <a:pt x="1833" y="9283"/>
                      <a:pt x="2368" y="10769"/>
                      <a:pt x="3551" y="10769"/>
                    </a:cubicBezTo>
                    <a:cubicBezTo>
                      <a:pt x="4735" y="10769"/>
                      <a:pt x="5269" y="9283"/>
                      <a:pt x="4360" y="8532"/>
                    </a:cubicBezTo>
                    <a:cubicBezTo>
                      <a:pt x="4201" y="8402"/>
                      <a:pt x="4114" y="8214"/>
                      <a:pt x="4129" y="8012"/>
                    </a:cubicBezTo>
                    <a:lnTo>
                      <a:pt x="4129" y="7550"/>
                    </a:lnTo>
                    <a:cubicBezTo>
                      <a:pt x="4129" y="7305"/>
                      <a:pt x="4331" y="7103"/>
                      <a:pt x="4576" y="7103"/>
                    </a:cubicBezTo>
                    <a:lnTo>
                      <a:pt x="6886" y="7103"/>
                    </a:lnTo>
                    <a:cubicBezTo>
                      <a:pt x="7001" y="7103"/>
                      <a:pt x="7102" y="7002"/>
                      <a:pt x="7102" y="6872"/>
                    </a:cubicBezTo>
                    <a:lnTo>
                      <a:pt x="7102" y="925"/>
                    </a:lnTo>
                    <a:cubicBezTo>
                      <a:pt x="7102" y="419"/>
                      <a:pt x="6698" y="1"/>
                      <a:pt x="61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57"/>
              <p:cNvSpPr/>
              <p:nvPr/>
            </p:nvSpPr>
            <p:spPr>
              <a:xfrm>
                <a:off x="4441931" y="2319256"/>
                <a:ext cx="382039" cy="252493"/>
              </a:xfrm>
              <a:custGeom>
                <a:avLst/>
                <a:gdLst/>
                <a:ahLst/>
                <a:cxnLst/>
                <a:rect l="l" t="t" r="r" b="b"/>
                <a:pathLst>
                  <a:path w="10770" h="7118" extrusionOk="0">
                    <a:moveTo>
                      <a:pt x="3682" y="0"/>
                    </a:moveTo>
                    <a:lnTo>
                      <a:pt x="3682" y="2527"/>
                    </a:lnTo>
                    <a:cubicBezTo>
                      <a:pt x="3682" y="2786"/>
                      <a:pt x="3480" y="2989"/>
                      <a:pt x="3220" y="2989"/>
                    </a:cubicBezTo>
                    <a:lnTo>
                      <a:pt x="2758" y="2989"/>
                    </a:lnTo>
                    <a:cubicBezTo>
                      <a:pt x="2556" y="2989"/>
                      <a:pt x="2368" y="2902"/>
                      <a:pt x="2238" y="2743"/>
                    </a:cubicBezTo>
                    <a:cubicBezTo>
                      <a:pt x="1977" y="2426"/>
                      <a:pt x="1626" y="2285"/>
                      <a:pt x="1279" y="2285"/>
                    </a:cubicBezTo>
                    <a:cubicBezTo>
                      <a:pt x="632" y="2285"/>
                      <a:pt x="1" y="2780"/>
                      <a:pt x="1" y="3552"/>
                    </a:cubicBezTo>
                    <a:cubicBezTo>
                      <a:pt x="1" y="4323"/>
                      <a:pt x="632" y="4818"/>
                      <a:pt x="1279" y="4818"/>
                    </a:cubicBezTo>
                    <a:cubicBezTo>
                      <a:pt x="1626" y="4818"/>
                      <a:pt x="1977" y="4677"/>
                      <a:pt x="2238" y="4360"/>
                    </a:cubicBezTo>
                    <a:cubicBezTo>
                      <a:pt x="2368" y="4201"/>
                      <a:pt x="2556" y="4129"/>
                      <a:pt x="2758" y="4129"/>
                    </a:cubicBezTo>
                    <a:lnTo>
                      <a:pt x="3220" y="4129"/>
                    </a:lnTo>
                    <a:cubicBezTo>
                      <a:pt x="3465" y="4129"/>
                      <a:pt x="3667" y="4331"/>
                      <a:pt x="3667" y="4591"/>
                    </a:cubicBezTo>
                    <a:lnTo>
                      <a:pt x="3667" y="6872"/>
                    </a:lnTo>
                    <a:cubicBezTo>
                      <a:pt x="3667" y="7002"/>
                      <a:pt x="3768" y="7117"/>
                      <a:pt x="3913" y="7117"/>
                    </a:cubicBezTo>
                    <a:lnTo>
                      <a:pt x="9860" y="7117"/>
                    </a:lnTo>
                    <a:cubicBezTo>
                      <a:pt x="10365" y="7117"/>
                      <a:pt x="10769" y="6698"/>
                      <a:pt x="10769" y="6193"/>
                    </a:cubicBezTo>
                    <a:lnTo>
                      <a:pt x="10769" y="246"/>
                    </a:lnTo>
                    <a:cubicBezTo>
                      <a:pt x="10769" y="116"/>
                      <a:pt x="10668" y="15"/>
                      <a:pt x="10553" y="15"/>
                    </a:cubicBezTo>
                    <a:lnTo>
                      <a:pt x="8272" y="15"/>
                    </a:lnTo>
                    <a:cubicBezTo>
                      <a:pt x="8012" y="15"/>
                      <a:pt x="7810" y="217"/>
                      <a:pt x="7810" y="477"/>
                    </a:cubicBezTo>
                    <a:lnTo>
                      <a:pt x="7810" y="924"/>
                    </a:lnTo>
                    <a:cubicBezTo>
                      <a:pt x="7796" y="1126"/>
                      <a:pt x="7882" y="1314"/>
                      <a:pt x="8041" y="1444"/>
                    </a:cubicBezTo>
                    <a:cubicBezTo>
                      <a:pt x="8951" y="2195"/>
                      <a:pt x="8416" y="3681"/>
                      <a:pt x="7233" y="3681"/>
                    </a:cubicBezTo>
                    <a:cubicBezTo>
                      <a:pt x="6049" y="3681"/>
                      <a:pt x="5515" y="2195"/>
                      <a:pt x="6424" y="1444"/>
                    </a:cubicBezTo>
                    <a:cubicBezTo>
                      <a:pt x="6583" y="1314"/>
                      <a:pt x="6670" y="1126"/>
                      <a:pt x="6670" y="924"/>
                    </a:cubicBezTo>
                    <a:lnTo>
                      <a:pt x="6670" y="462"/>
                    </a:lnTo>
                    <a:cubicBezTo>
                      <a:pt x="6670" y="203"/>
                      <a:pt x="6453" y="0"/>
                      <a:pt x="6208" y="0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57"/>
              <p:cNvSpPr/>
              <p:nvPr/>
            </p:nvSpPr>
            <p:spPr>
              <a:xfrm>
                <a:off x="4320051" y="2189714"/>
                <a:ext cx="252493" cy="381507"/>
              </a:xfrm>
              <a:custGeom>
                <a:avLst/>
                <a:gdLst/>
                <a:ahLst/>
                <a:cxnLst/>
                <a:rect l="l" t="t" r="r" b="b"/>
                <a:pathLst>
                  <a:path w="7118" h="10755" extrusionOk="0">
                    <a:moveTo>
                      <a:pt x="3566" y="0"/>
                    </a:moveTo>
                    <a:cubicBezTo>
                      <a:pt x="2383" y="0"/>
                      <a:pt x="1849" y="1473"/>
                      <a:pt x="2758" y="2238"/>
                    </a:cubicBezTo>
                    <a:cubicBezTo>
                      <a:pt x="2917" y="2368"/>
                      <a:pt x="2989" y="2555"/>
                      <a:pt x="2989" y="2743"/>
                    </a:cubicBezTo>
                    <a:lnTo>
                      <a:pt x="2989" y="3205"/>
                    </a:lnTo>
                    <a:cubicBezTo>
                      <a:pt x="2989" y="3465"/>
                      <a:pt x="2787" y="3667"/>
                      <a:pt x="2527" y="3667"/>
                    </a:cubicBezTo>
                    <a:lnTo>
                      <a:pt x="246" y="3667"/>
                    </a:lnTo>
                    <a:cubicBezTo>
                      <a:pt x="238" y="3666"/>
                      <a:pt x="230" y="3665"/>
                      <a:pt x="222" y="3665"/>
                    </a:cubicBezTo>
                    <a:cubicBezTo>
                      <a:pt x="102" y="3665"/>
                      <a:pt x="1" y="3762"/>
                      <a:pt x="1" y="3883"/>
                    </a:cubicBezTo>
                    <a:lnTo>
                      <a:pt x="1" y="9845"/>
                    </a:lnTo>
                    <a:cubicBezTo>
                      <a:pt x="1" y="10350"/>
                      <a:pt x="405" y="10755"/>
                      <a:pt x="925" y="10755"/>
                    </a:cubicBezTo>
                    <a:lnTo>
                      <a:pt x="6872" y="10755"/>
                    </a:lnTo>
                    <a:cubicBezTo>
                      <a:pt x="7002" y="10755"/>
                      <a:pt x="7103" y="10654"/>
                      <a:pt x="7103" y="10524"/>
                    </a:cubicBezTo>
                    <a:lnTo>
                      <a:pt x="7103" y="8257"/>
                    </a:lnTo>
                    <a:cubicBezTo>
                      <a:pt x="7103" y="7997"/>
                      <a:pt x="6901" y="7795"/>
                      <a:pt x="6641" y="7795"/>
                    </a:cubicBezTo>
                    <a:lnTo>
                      <a:pt x="6194" y="7795"/>
                    </a:lnTo>
                    <a:cubicBezTo>
                      <a:pt x="5992" y="7795"/>
                      <a:pt x="5804" y="7882"/>
                      <a:pt x="5674" y="8026"/>
                    </a:cubicBezTo>
                    <a:cubicBezTo>
                      <a:pt x="5408" y="8343"/>
                      <a:pt x="5055" y="8485"/>
                      <a:pt x="4709" y="8485"/>
                    </a:cubicBezTo>
                    <a:cubicBezTo>
                      <a:pt x="4062" y="8485"/>
                      <a:pt x="3437" y="7989"/>
                      <a:pt x="3437" y="7218"/>
                    </a:cubicBezTo>
                    <a:cubicBezTo>
                      <a:pt x="3437" y="6450"/>
                      <a:pt x="4057" y="5955"/>
                      <a:pt x="4701" y="5955"/>
                    </a:cubicBezTo>
                    <a:cubicBezTo>
                      <a:pt x="5050" y="5955"/>
                      <a:pt x="5406" y="6100"/>
                      <a:pt x="5674" y="6424"/>
                    </a:cubicBezTo>
                    <a:cubicBezTo>
                      <a:pt x="5804" y="6568"/>
                      <a:pt x="5992" y="6655"/>
                      <a:pt x="6194" y="6655"/>
                    </a:cubicBezTo>
                    <a:lnTo>
                      <a:pt x="6656" y="6655"/>
                    </a:lnTo>
                    <a:cubicBezTo>
                      <a:pt x="6916" y="6655"/>
                      <a:pt x="7118" y="6453"/>
                      <a:pt x="7118" y="6193"/>
                    </a:cubicBezTo>
                    <a:lnTo>
                      <a:pt x="7118" y="3667"/>
                    </a:lnTo>
                    <a:lnTo>
                      <a:pt x="4591" y="3667"/>
                    </a:lnTo>
                    <a:cubicBezTo>
                      <a:pt x="4346" y="3667"/>
                      <a:pt x="4129" y="3465"/>
                      <a:pt x="4129" y="3219"/>
                    </a:cubicBezTo>
                    <a:lnTo>
                      <a:pt x="4129" y="2743"/>
                    </a:lnTo>
                    <a:cubicBezTo>
                      <a:pt x="4129" y="2555"/>
                      <a:pt x="4216" y="2368"/>
                      <a:pt x="4375" y="2238"/>
                    </a:cubicBezTo>
                    <a:cubicBezTo>
                      <a:pt x="5284" y="1473"/>
                      <a:pt x="4750" y="0"/>
                      <a:pt x="35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878CF0"/>
                  </a:solidFill>
                </a:endParaRPr>
              </a:p>
            </p:txBody>
          </p:sp>
          <p:sp>
            <p:nvSpPr>
              <p:cNvPr id="689" name="Google Shape;689;p57"/>
              <p:cNvSpPr/>
              <p:nvPr/>
            </p:nvSpPr>
            <p:spPr>
              <a:xfrm>
                <a:off x="4320583" y="2319256"/>
                <a:ext cx="56862" cy="251961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7103" extrusionOk="0">
                    <a:moveTo>
                      <a:pt x="231" y="0"/>
                    </a:moveTo>
                    <a:cubicBezTo>
                      <a:pt x="101" y="0"/>
                      <a:pt x="0" y="101"/>
                      <a:pt x="0" y="231"/>
                    </a:cubicBezTo>
                    <a:lnTo>
                      <a:pt x="0" y="6193"/>
                    </a:lnTo>
                    <a:cubicBezTo>
                      <a:pt x="0" y="6698"/>
                      <a:pt x="405" y="7103"/>
                      <a:pt x="910" y="7103"/>
                    </a:cubicBezTo>
                    <a:lnTo>
                      <a:pt x="1603" y="7103"/>
                    </a:lnTo>
                    <a:cubicBezTo>
                      <a:pt x="1097" y="7103"/>
                      <a:pt x="693" y="6698"/>
                      <a:pt x="693" y="6193"/>
                    </a:cubicBezTo>
                    <a:lnTo>
                      <a:pt x="693" y="231"/>
                    </a:lnTo>
                    <a:cubicBezTo>
                      <a:pt x="693" y="101"/>
                      <a:pt x="794" y="0"/>
                      <a:pt x="9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57"/>
              <p:cNvSpPr/>
              <p:nvPr/>
            </p:nvSpPr>
            <p:spPr>
              <a:xfrm>
                <a:off x="4385709" y="2190033"/>
                <a:ext cx="69063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3658" extrusionOk="0">
                    <a:moveTo>
                      <a:pt x="1714" y="0"/>
                    </a:moveTo>
                    <a:cubicBezTo>
                      <a:pt x="590" y="0"/>
                      <a:pt x="1" y="1444"/>
                      <a:pt x="907" y="2229"/>
                    </a:cubicBezTo>
                    <a:cubicBezTo>
                      <a:pt x="1066" y="2359"/>
                      <a:pt x="1138" y="2546"/>
                      <a:pt x="1138" y="2748"/>
                    </a:cubicBezTo>
                    <a:lnTo>
                      <a:pt x="1138" y="3196"/>
                    </a:lnTo>
                    <a:cubicBezTo>
                      <a:pt x="1138" y="3456"/>
                      <a:pt x="936" y="3658"/>
                      <a:pt x="676" y="3658"/>
                    </a:cubicBezTo>
                    <a:lnTo>
                      <a:pt x="1138" y="3658"/>
                    </a:lnTo>
                    <a:cubicBezTo>
                      <a:pt x="1398" y="3658"/>
                      <a:pt x="1600" y="3456"/>
                      <a:pt x="1600" y="3196"/>
                    </a:cubicBezTo>
                    <a:lnTo>
                      <a:pt x="1600" y="2734"/>
                    </a:lnTo>
                    <a:cubicBezTo>
                      <a:pt x="1600" y="2546"/>
                      <a:pt x="1513" y="2359"/>
                      <a:pt x="1369" y="2229"/>
                    </a:cubicBezTo>
                    <a:cubicBezTo>
                      <a:pt x="561" y="1536"/>
                      <a:pt x="893" y="222"/>
                      <a:pt x="1946" y="20"/>
                    </a:cubicBezTo>
                    <a:cubicBezTo>
                      <a:pt x="1867" y="7"/>
                      <a:pt x="1789" y="0"/>
                      <a:pt x="1714" y="0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57"/>
              <p:cNvSpPr/>
              <p:nvPr/>
            </p:nvSpPr>
            <p:spPr>
              <a:xfrm>
                <a:off x="4320583" y="2067834"/>
                <a:ext cx="56861" cy="251954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7103" extrusionOk="0">
                    <a:moveTo>
                      <a:pt x="910" y="1"/>
                    </a:moveTo>
                    <a:cubicBezTo>
                      <a:pt x="405" y="1"/>
                      <a:pt x="0" y="405"/>
                      <a:pt x="0" y="925"/>
                    </a:cubicBezTo>
                    <a:lnTo>
                      <a:pt x="0" y="6872"/>
                    </a:lnTo>
                    <a:cubicBezTo>
                      <a:pt x="0" y="7002"/>
                      <a:pt x="101" y="7103"/>
                      <a:pt x="231" y="7103"/>
                    </a:cubicBezTo>
                    <a:lnTo>
                      <a:pt x="910" y="7103"/>
                    </a:lnTo>
                    <a:cubicBezTo>
                      <a:pt x="794" y="7103"/>
                      <a:pt x="693" y="7002"/>
                      <a:pt x="693" y="6872"/>
                    </a:cubicBezTo>
                    <a:lnTo>
                      <a:pt x="693" y="925"/>
                    </a:lnTo>
                    <a:cubicBezTo>
                      <a:pt x="693" y="405"/>
                      <a:pt x="1097" y="1"/>
                      <a:pt x="16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57"/>
              <p:cNvSpPr/>
              <p:nvPr/>
            </p:nvSpPr>
            <p:spPr>
              <a:xfrm>
                <a:off x="4665686" y="2148567"/>
                <a:ext cx="60976" cy="90062"/>
              </a:xfrm>
              <a:custGeom>
                <a:avLst/>
                <a:gdLst/>
                <a:ahLst/>
                <a:cxnLst/>
                <a:rect l="l" t="t" r="r" b="b"/>
                <a:pathLst>
                  <a:path w="1719" h="2539" extrusionOk="0">
                    <a:moveTo>
                      <a:pt x="347" y="0"/>
                    </a:moveTo>
                    <a:cubicBezTo>
                      <a:pt x="233" y="0"/>
                      <a:pt x="116" y="16"/>
                      <a:pt x="1" y="49"/>
                    </a:cubicBezTo>
                    <a:cubicBezTo>
                      <a:pt x="1343" y="323"/>
                      <a:pt x="1343" y="2228"/>
                      <a:pt x="15" y="2517"/>
                    </a:cubicBezTo>
                    <a:cubicBezTo>
                      <a:pt x="87" y="2532"/>
                      <a:pt x="163" y="2539"/>
                      <a:pt x="241" y="2539"/>
                    </a:cubicBezTo>
                    <a:cubicBezTo>
                      <a:pt x="318" y="2539"/>
                      <a:pt x="398" y="2532"/>
                      <a:pt x="477" y="2517"/>
                    </a:cubicBezTo>
                    <a:cubicBezTo>
                      <a:pt x="1213" y="2445"/>
                      <a:pt x="1719" y="1752"/>
                      <a:pt x="1589" y="1016"/>
                    </a:cubicBezTo>
                    <a:cubicBezTo>
                      <a:pt x="1468" y="412"/>
                      <a:pt x="933" y="0"/>
                      <a:pt x="347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57"/>
              <p:cNvSpPr/>
              <p:nvPr/>
            </p:nvSpPr>
            <p:spPr>
              <a:xfrm>
                <a:off x="4572502" y="2067834"/>
                <a:ext cx="32315" cy="106024"/>
              </a:xfrm>
              <a:custGeom>
                <a:avLst/>
                <a:gdLst/>
                <a:ahLst/>
                <a:cxnLst/>
                <a:rect l="l" t="t" r="r" b="b"/>
                <a:pathLst>
                  <a:path w="911" h="2989" extrusionOk="0">
                    <a:moveTo>
                      <a:pt x="232" y="1"/>
                    </a:moveTo>
                    <a:cubicBezTo>
                      <a:pt x="102" y="1"/>
                      <a:pt x="1" y="102"/>
                      <a:pt x="1" y="232"/>
                    </a:cubicBezTo>
                    <a:lnTo>
                      <a:pt x="1" y="2527"/>
                    </a:lnTo>
                    <a:cubicBezTo>
                      <a:pt x="1" y="2772"/>
                      <a:pt x="203" y="2974"/>
                      <a:pt x="448" y="2989"/>
                    </a:cubicBezTo>
                    <a:lnTo>
                      <a:pt x="910" y="2989"/>
                    </a:lnTo>
                    <a:cubicBezTo>
                      <a:pt x="665" y="2974"/>
                      <a:pt x="448" y="2772"/>
                      <a:pt x="448" y="2527"/>
                    </a:cubicBezTo>
                    <a:lnTo>
                      <a:pt x="448" y="232"/>
                    </a:lnTo>
                    <a:cubicBezTo>
                      <a:pt x="448" y="102"/>
                      <a:pt x="549" y="1"/>
                      <a:pt x="679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57"/>
              <p:cNvSpPr/>
              <p:nvPr/>
            </p:nvSpPr>
            <p:spPr>
              <a:xfrm>
                <a:off x="4572502" y="2214296"/>
                <a:ext cx="32315" cy="105492"/>
              </a:xfrm>
              <a:custGeom>
                <a:avLst/>
                <a:gdLst/>
                <a:ahLst/>
                <a:cxnLst/>
                <a:rect l="l" t="t" r="r" b="b"/>
                <a:pathLst>
                  <a:path w="911" h="2974" extrusionOk="0">
                    <a:moveTo>
                      <a:pt x="448" y="0"/>
                    </a:moveTo>
                    <a:cubicBezTo>
                      <a:pt x="203" y="0"/>
                      <a:pt x="1" y="202"/>
                      <a:pt x="1" y="448"/>
                    </a:cubicBezTo>
                    <a:lnTo>
                      <a:pt x="1" y="2974"/>
                    </a:lnTo>
                    <a:lnTo>
                      <a:pt x="448" y="2974"/>
                    </a:lnTo>
                    <a:lnTo>
                      <a:pt x="448" y="448"/>
                    </a:lnTo>
                    <a:cubicBezTo>
                      <a:pt x="448" y="202"/>
                      <a:pt x="665" y="0"/>
                      <a:pt x="910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57"/>
              <p:cNvSpPr/>
              <p:nvPr/>
            </p:nvSpPr>
            <p:spPr>
              <a:xfrm>
                <a:off x="4641104" y="2319752"/>
                <a:ext cx="65092" cy="129865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3661" extrusionOk="0">
                    <a:moveTo>
                      <a:pt x="578" y="1"/>
                    </a:moveTo>
                    <a:cubicBezTo>
                      <a:pt x="824" y="1"/>
                      <a:pt x="1026" y="203"/>
                      <a:pt x="1026" y="463"/>
                    </a:cubicBezTo>
                    <a:lnTo>
                      <a:pt x="1026" y="925"/>
                    </a:lnTo>
                    <a:cubicBezTo>
                      <a:pt x="1026" y="1127"/>
                      <a:pt x="939" y="1314"/>
                      <a:pt x="795" y="1444"/>
                    </a:cubicBezTo>
                    <a:cubicBezTo>
                      <a:pt x="1" y="2108"/>
                      <a:pt x="319" y="3408"/>
                      <a:pt x="1329" y="3639"/>
                    </a:cubicBezTo>
                    <a:cubicBezTo>
                      <a:pt x="1416" y="3653"/>
                      <a:pt x="1499" y="3660"/>
                      <a:pt x="1582" y="3660"/>
                    </a:cubicBezTo>
                    <a:cubicBezTo>
                      <a:pt x="1665" y="3660"/>
                      <a:pt x="1748" y="3653"/>
                      <a:pt x="1834" y="3639"/>
                    </a:cubicBezTo>
                    <a:lnTo>
                      <a:pt x="1791" y="3624"/>
                    </a:lnTo>
                    <a:cubicBezTo>
                      <a:pt x="780" y="3393"/>
                      <a:pt x="463" y="2108"/>
                      <a:pt x="1257" y="1430"/>
                    </a:cubicBezTo>
                    <a:cubicBezTo>
                      <a:pt x="1401" y="1314"/>
                      <a:pt x="1488" y="1112"/>
                      <a:pt x="1488" y="925"/>
                    </a:cubicBezTo>
                    <a:lnTo>
                      <a:pt x="1488" y="463"/>
                    </a:lnTo>
                    <a:cubicBezTo>
                      <a:pt x="1488" y="203"/>
                      <a:pt x="1286" y="1"/>
                      <a:pt x="10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57"/>
              <p:cNvSpPr/>
              <p:nvPr/>
            </p:nvSpPr>
            <p:spPr>
              <a:xfrm>
                <a:off x="4556114" y="2319256"/>
                <a:ext cx="32315" cy="106027"/>
              </a:xfrm>
              <a:custGeom>
                <a:avLst/>
                <a:gdLst/>
                <a:ahLst/>
                <a:cxnLst/>
                <a:rect l="l" t="t" r="r" b="b"/>
                <a:pathLst>
                  <a:path w="911" h="2989" extrusionOk="0">
                    <a:moveTo>
                      <a:pt x="448" y="0"/>
                    </a:moveTo>
                    <a:lnTo>
                      <a:pt x="448" y="2527"/>
                    </a:lnTo>
                    <a:cubicBezTo>
                      <a:pt x="448" y="2786"/>
                      <a:pt x="246" y="2989"/>
                      <a:pt x="1" y="2989"/>
                    </a:cubicBezTo>
                    <a:lnTo>
                      <a:pt x="463" y="2989"/>
                    </a:lnTo>
                    <a:cubicBezTo>
                      <a:pt x="708" y="2989"/>
                      <a:pt x="910" y="2786"/>
                      <a:pt x="910" y="2527"/>
                    </a:cubicBezTo>
                    <a:lnTo>
                      <a:pt x="9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57"/>
              <p:cNvSpPr/>
              <p:nvPr/>
            </p:nvSpPr>
            <p:spPr>
              <a:xfrm>
                <a:off x="4433737" y="2400911"/>
                <a:ext cx="61474" cy="9010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2540" extrusionOk="0">
                    <a:moveTo>
                      <a:pt x="1487" y="1"/>
                    </a:moveTo>
                    <a:cubicBezTo>
                      <a:pt x="1412" y="1"/>
                      <a:pt x="1336" y="8"/>
                      <a:pt x="1256" y="23"/>
                    </a:cubicBezTo>
                    <a:cubicBezTo>
                      <a:pt x="520" y="95"/>
                      <a:pt x="1" y="788"/>
                      <a:pt x="145" y="1509"/>
                    </a:cubicBezTo>
                    <a:cubicBezTo>
                      <a:pt x="254" y="2126"/>
                      <a:pt x="787" y="2540"/>
                      <a:pt x="1382" y="2540"/>
                    </a:cubicBezTo>
                    <a:cubicBezTo>
                      <a:pt x="1497" y="2540"/>
                      <a:pt x="1615" y="2524"/>
                      <a:pt x="1733" y="2491"/>
                    </a:cubicBezTo>
                    <a:cubicBezTo>
                      <a:pt x="1026" y="2361"/>
                      <a:pt x="578" y="1683"/>
                      <a:pt x="737" y="990"/>
                    </a:cubicBezTo>
                    <a:cubicBezTo>
                      <a:pt x="838" y="499"/>
                      <a:pt x="1228" y="109"/>
                      <a:pt x="1718" y="23"/>
                    </a:cubicBezTo>
                    <a:cubicBezTo>
                      <a:pt x="1639" y="8"/>
                      <a:pt x="1563" y="1"/>
                      <a:pt x="14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57"/>
              <p:cNvSpPr/>
              <p:nvPr/>
            </p:nvSpPr>
            <p:spPr>
              <a:xfrm>
                <a:off x="4556114" y="2465682"/>
                <a:ext cx="40510" cy="105531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2975" extrusionOk="0">
                    <a:moveTo>
                      <a:pt x="1" y="1"/>
                    </a:moveTo>
                    <a:cubicBezTo>
                      <a:pt x="246" y="1"/>
                      <a:pt x="448" y="203"/>
                      <a:pt x="448" y="463"/>
                    </a:cubicBezTo>
                    <a:lnTo>
                      <a:pt x="448" y="2744"/>
                    </a:lnTo>
                    <a:cubicBezTo>
                      <a:pt x="448" y="2874"/>
                      <a:pt x="549" y="2975"/>
                      <a:pt x="679" y="2975"/>
                    </a:cubicBezTo>
                    <a:lnTo>
                      <a:pt x="1141" y="2975"/>
                    </a:lnTo>
                    <a:cubicBezTo>
                      <a:pt x="1011" y="2975"/>
                      <a:pt x="910" y="2874"/>
                      <a:pt x="910" y="2744"/>
                    </a:cubicBezTo>
                    <a:lnTo>
                      <a:pt x="910" y="463"/>
                    </a:lnTo>
                    <a:cubicBezTo>
                      <a:pt x="910" y="203"/>
                      <a:pt x="708" y="1"/>
                      <a:pt x="4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9" name="Google Shape;699;p57"/>
          <p:cNvGrpSpPr/>
          <p:nvPr/>
        </p:nvGrpSpPr>
        <p:grpSpPr>
          <a:xfrm>
            <a:off x="1519650" y="1225738"/>
            <a:ext cx="785100" cy="785100"/>
            <a:chOff x="1519650" y="1915150"/>
            <a:chExt cx="785100" cy="785100"/>
          </a:xfrm>
        </p:grpSpPr>
        <p:sp>
          <p:nvSpPr>
            <p:cNvPr id="700" name="Google Shape;700;p57"/>
            <p:cNvSpPr/>
            <p:nvPr/>
          </p:nvSpPr>
          <p:spPr>
            <a:xfrm>
              <a:off x="1519650" y="1915150"/>
              <a:ext cx="785100" cy="785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1" name="Google Shape;701;p57"/>
            <p:cNvGrpSpPr/>
            <p:nvPr/>
          </p:nvGrpSpPr>
          <p:grpSpPr>
            <a:xfrm>
              <a:off x="1630085" y="2067819"/>
              <a:ext cx="564238" cy="479748"/>
              <a:chOff x="2774354" y="2009990"/>
              <a:chExt cx="372017" cy="316310"/>
            </a:xfrm>
          </p:grpSpPr>
          <p:sp>
            <p:nvSpPr>
              <p:cNvPr id="702" name="Google Shape;702;p57"/>
              <p:cNvSpPr/>
              <p:nvPr/>
            </p:nvSpPr>
            <p:spPr>
              <a:xfrm>
                <a:off x="2948055" y="2090995"/>
                <a:ext cx="191134" cy="174094"/>
              </a:xfrm>
              <a:custGeom>
                <a:avLst/>
                <a:gdLst/>
                <a:ahLst/>
                <a:cxnLst/>
                <a:rect l="l" t="t" r="r" b="b"/>
                <a:pathLst>
                  <a:path w="7291" h="6641" extrusionOk="0">
                    <a:moveTo>
                      <a:pt x="4591" y="0"/>
                    </a:moveTo>
                    <a:lnTo>
                      <a:pt x="3191" y="1068"/>
                    </a:lnTo>
                    <a:lnTo>
                      <a:pt x="2021" y="679"/>
                    </a:lnTo>
                    <a:lnTo>
                      <a:pt x="0" y="2324"/>
                    </a:lnTo>
                    <a:lnTo>
                      <a:pt x="3118" y="6640"/>
                    </a:lnTo>
                    <a:lnTo>
                      <a:pt x="7290" y="3667"/>
                    </a:lnTo>
                    <a:lnTo>
                      <a:pt x="4591" y="0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57"/>
              <p:cNvSpPr/>
              <p:nvPr/>
            </p:nvSpPr>
            <p:spPr>
              <a:xfrm>
                <a:off x="3033568" y="2009990"/>
                <a:ext cx="112803" cy="206889"/>
              </a:xfrm>
              <a:custGeom>
                <a:avLst/>
                <a:gdLst/>
                <a:ahLst/>
                <a:cxnLst/>
                <a:rect l="l" t="t" r="r" b="b"/>
                <a:pathLst>
                  <a:path w="4303" h="7892" extrusionOk="0">
                    <a:moveTo>
                      <a:pt x="4302" y="1"/>
                    </a:moveTo>
                    <a:lnTo>
                      <a:pt x="131" y="2960"/>
                    </a:lnTo>
                    <a:cubicBezTo>
                      <a:pt x="30" y="3032"/>
                      <a:pt x="1" y="3177"/>
                      <a:pt x="87" y="3278"/>
                    </a:cubicBezTo>
                    <a:lnTo>
                      <a:pt x="3581" y="7810"/>
                    </a:lnTo>
                    <a:cubicBezTo>
                      <a:pt x="3631" y="7861"/>
                      <a:pt x="3696" y="7892"/>
                      <a:pt x="3761" y="7892"/>
                    </a:cubicBezTo>
                    <a:cubicBezTo>
                      <a:pt x="3809" y="7892"/>
                      <a:pt x="3856" y="7876"/>
                      <a:pt x="3898" y="7839"/>
                    </a:cubicBezTo>
                    <a:lnTo>
                      <a:pt x="4302" y="7522"/>
                    </a:lnTo>
                    <a:lnTo>
                      <a:pt x="430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57"/>
              <p:cNvSpPr/>
              <p:nvPr/>
            </p:nvSpPr>
            <p:spPr>
              <a:xfrm>
                <a:off x="3110404" y="2165524"/>
                <a:ext cx="35600" cy="5135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959" extrusionOk="0">
                    <a:moveTo>
                      <a:pt x="1357" y="1"/>
                    </a:moveTo>
                    <a:lnTo>
                      <a:pt x="0" y="1040"/>
                    </a:lnTo>
                    <a:lnTo>
                      <a:pt x="650" y="1877"/>
                    </a:lnTo>
                    <a:cubicBezTo>
                      <a:pt x="692" y="1928"/>
                      <a:pt x="758" y="1959"/>
                      <a:pt x="823" y="1959"/>
                    </a:cubicBezTo>
                    <a:cubicBezTo>
                      <a:pt x="870" y="1959"/>
                      <a:pt x="917" y="1943"/>
                      <a:pt x="953" y="1906"/>
                    </a:cubicBezTo>
                    <a:lnTo>
                      <a:pt x="1357" y="1589"/>
                    </a:lnTo>
                    <a:lnTo>
                      <a:pt x="1357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57"/>
              <p:cNvSpPr/>
              <p:nvPr/>
            </p:nvSpPr>
            <p:spPr>
              <a:xfrm>
                <a:off x="2960533" y="2148510"/>
                <a:ext cx="145336" cy="96733"/>
              </a:xfrm>
              <a:custGeom>
                <a:avLst/>
                <a:gdLst/>
                <a:ahLst/>
                <a:cxnLst/>
                <a:rect l="l" t="t" r="r" b="b"/>
                <a:pathLst>
                  <a:path w="5544" h="3690" extrusionOk="0">
                    <a:moveTo>
                      <a:pt x="636" y="0"/>
                    </a:moveTo>
                    <a:lnTo>
                      <a:pt x="1" y="1169"/>
                    </a:lnTo>
                    <a:lnTo>
                      <a:pt x="4476" y="3609"/>
                    </a:lnTo>
                    <a:cubicBezTo>
                      <a:pt x="4575" y="3663"/>
                      <a:pt x="4682" y="3689"/>
                      <a:pt x="4789" y="3689"/>
                    </a:cubicBezTo>
                    <a:cubicBezTo>
                      <a:pt x="5023" y="3689"/>
                      <a:pt x="5252" y="3563"/>
                      <a:pt x="5371" y="3335"/>
                    </a:cubicBezTo>
                    <a:cubicBezTo>
                      <a:pt x="5544" y="3017"/>
                      <a:pt x="5428" y="2613"/>
                      <a:pt x="5111" y="2440"/>
                    </a:cubicBez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57"/>
              <p:cNvSpPr/>
              <p:nvPr/>
            </p:nvSpPr>
            <p:spPr>
              <a:xfrm>
                <a:off x="3017315" y="2196930"/>
                <a:ext cx="85540" cy="48419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1847" extrusionOk="0">
                    <a:moveTo>
                      <a:pt x="289" y="1"/>
                    </a:moveTo>
                    <a:lnTo>
                      <a:pt x="0" y="506"/>
                    </a:lnTo>
                    <a:lnTo>
                      <a:pt x="2310" y="1762"/>
                    </a:lnTo>
                    <a:cubicBezTo>
                      <a:pt x="2412" y="1820"/>
                      <a:pt x="2522" y="1847"/>
                      <a:pt x="2630" y="1847"/>
                    </a:cubicBezTo>
                    <a:cubicBezTo>
                      <a:pt x="2901" y="1847"/>
                      <a:pt x="3159" y="1676"/>
                      <a:pt x="3262" y="1387"/>
                    </a:cubicBezTo>
                    <a:lnTo>
                      <a:pt x="3262" y="1387"/>
                    </a:lnTo>
                    <a:cubicBezTo>
                      <a:pt x="3187" y="1410"/>
                      <a:pt x="3112" y="1421"/>
                      <a:pt x="3039" y="1421"/>
                    </a:cubicBezTo>
                    <a:cubicBezTo>
                      <a:pt x="2929" y="1421"/>
                      <a:pt x="2824" y="1395"/>
                      <a:pt x="2728" y="1343"/>
                    </a:cubicBezTo>
                    <a:lnTo>
                      <a:pt x="289" y="1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57"/>
              <p:cNvSpPr/>
              <p:nvPr/>
            </p:nvSpPr>
            <p:spPr>
              <a:xfrm>
                <a:off x="2933663" y="2173467"/>
                <a:ext cx="145336" cy="96733"/>
              </a:xfrm>
              <a:custGeom>
                <a:avLst/>
                <a:gdLst/>
                <a:ahLst/>
                <a:cxnLst/>
                <a:rect l="l" t="t" r="r" b="b"/>
                <a:pathLst>
                  <a:path w="5544" h="3690" extrusionOk="0">
                    <a:moveTo>
                      <a:pt x="636" y="1"/>
                    </a:moveTo>
                    <a:lnTo>
                      <a:pt x="1" y="1170"/>
                    </a:lnTo>
                    <a:lnTo>
                      <a:pt x="4476" y="3610"/>
                    </a:lnTo>
                    <a:cubicBezTo>
                      <a:pt x="4575" y="3664"/>
                      <a:pt x="4682" y="3690"/>
                      <a:pt x="4789" y="3690"/>
                    </a:cubicBezTo>
                    <a:cubicBezTo>
                      <a:pt x="5023" y="3690"/>
                      <a:pt x="5252" y="3564"/>
                      <a:pt x="5371" y="3336"/>
                    </a:cubicBezTo>
                    <a:cubicBezTo>
                      <a:pt x="5544" y="3018"/>
                      <a:pt x="5428" y="2614"/>
                      <a:pt x="5111" y="2441"/>
                    </a:cubicBezTo>
                    <a:lnTo>
                      <a:pt x="63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57"/>
              <p:cNvSpPr/>
              <p:nvPr/>
            </p:nvSpPr>
            <p:spPr>
              <a:xfrm>
                <a:off x="2999515" y="2228361"/>
                <a:ext cx="76102" cy="41603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1587" extrusionOk="0">
                    <a:moveTo>
                      <a:pt x="260" y="0"/>
                    </a:moveTo>
                    <a:lnTo>
                      <a:pt x="1" y="448"/>
                    </a:lnTo>
                    <a:lnTo>
                      <a:pt x="1949" y="1501"/>
                    </a:lnTo>
                    <a:cubicBezTo>
                      <a:pt x="2053" y="1559"/>
                      <a:pt x="2163" y="1586"/>
                      <a:pt x="2272" y="1586"/>
                    </a:cubicBezTo>
                    <a:cubicBezTo>
                      <a:pt x="2542" y="1586"/>
                      <a:pt x="2799" y="1419"/>
                      <a:pt x="2902" y="1140"/>
                    </a:cubicBezTo>
                    <a:lnTo>
                      <a:pt x="2902" y="1140"/>
                    </a:lnTo>
                    <a:cubicBezTo>
                      <a:pt x="2816" y="1180"/>
                      <a:pt x="2724" y="1199"/>
                      <a:pt x="2631" y="1199"/>
                    </a:cubicBezTo>
                    <a:cubicBezTo>
                      <a:pt x="2522" y="1199"/>
                      <a:pt x="2412" y="1173"/>
                      <a:pt x="2310" y="1126"/>
                    </a:cubicBezTo>
                    <a:lnTo>
                      <a:pt x="260" y="0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57"/>
              <p:cNvSpPr/>
              <p:nvPr/>
            </p:nvSpPr>
            <p:spPr>
              <a:xfrm>
                <a:off x="2906425" y="2198450"/>
                <a:ext cx="145729" cy="96733"/>
              </a:xfrm>
              <a:custGeom>
                <a:avLst/>
                <a:gdLst/>
                <a:ahLst/>
                <a:cxnLst/>
                <a:rect l="l" t="t" r="r" b="b"/>
                <a:pathLst>
                  <a:path w="5559" h="3690" extrusionOk="0">
                    <a:moveTo>
                      <a:pt x="650" y="1"/>
                    </a:moveTo>
                    <a:lnTo>
                      <a:pt x="0" y="1170"/>
                    </a:lnTo>
                    <a:lnTo>
                      <a:pt x="4490" y="3610"/>
                    </a:lnTo>
                    <a:cubicBezTo>
                      <a:pt x="4590" y="3664"/>
                      <a:pt x="4698" y="3690"/>
                      <a:pt x="4806" y="3690"/>
                    </a:cubicBezTo>
                    <a:cubicBezTo>
                      <a:pt x="5039" y="3690"/>
                      <a:pt x="5266" y="3567"/>
                      <a:pt x="5385" y="3350"/>
                    </a:cubicBezTo>
                    <a:cubicBezTo>
                      <a:pt x="5558" y="3018"/>
                      <a:pt x="5443" y="2613"/>
                      <a:pt x="5125" y="2440"/>
                    </a:cubicBez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57"/>
              <p:cNvSpPr/>
              <p:nvPr/>
            </p:nvSpPr>
            <p:spPr>
              <a:xfrm>
                <a:off x="2982108" y="2259007"/>
                <a:ext cx="66245" cy="36150"/>
              </a:xfrm>
              <a:custGeom>
                <a:avLst/>
                <a:gdLst/>
                <a:ahLst/>
                <a:cxnLst/>
                <a:rect l="l" t="t" r="r" b="b"/>
                <a:pathLst>
                  <a:path w="2527" h="1379" extrusionOk="0">
                    <a:moveTo>
                      <a:pt x="260" y="0"/>
                    </a:moveTo>
                    <a:lnTo>
                      <a:pt x="1" y="433"/>
                    </a:lnTo>
                    <a:lnTo>
                      <a:pt x="1603" y="1300"/>
                    </a:lnTo>
                    <a:cubicBezTo>
                      <a:pt x="1703" y="1354"/>
                      <a:pt x="1810" y="1379"/>
                      <a:pt x="1915" y="1379"/>
                    </a:cubicBezTo>
                    <a:cubicBezTo>
                      <a:pt x="2175" y="1379"/>
                      <a:pt x="2424" y="1224"/>
                      <a:pt x="2527" y="968"/>
                    </a:cubicBezTo>
                    <a:lnTo>
                      <a:pt x="2527" y="968"/>
                    </a:lnTo>
                    <a:cubicBezTo>
                      <a:pt x="2452" y="999"/>
                      <a:pt x="2369" y="1014"/>
                      <a:pt x="2285" y="1014"/>
                    </a:cubicBezTo>
                    <a:cubicBezTo>
                      <a:pt x="2174" y="1014"/>
                      <a:pt x="2062" y="988"/>
                      <a:pt x="1964" y="939"/>
                    </a:cubicBezTo>
                    <a:lnTo>
                      <a:pt x="260" y="0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57"/>
              <p:cNvSpPr/>
              <p:nvPr/>
            </p:nvSpPr>
            <p:spPr>
              <a:xfrm>
                <a:off x="2879555" y="2223800"/>
                <a:ext cx="145729" cy="96655"/>
              </a:xfrm>
              <a:custGeom>
                <a:avLst/>
                <a:gdLst/>
                <a:ahLst/>
                <a:cxnLst/>
                <a:rect l="l" t="t" r="r" b="b"/>
                <a:pathLst>
                  <a:path w="5559" h="3687" extrusionOk="0">
                    <a:moveTo>
                      <a:pt x="636" y="1"/>
                    </a:moveTo>
                    <a:lnTo>
                      <a:pt x="0" y="1156"/>
                    </a:lnTo>
                    <a:lnTo>
                      <a:pt x="4475" y="3610"/>
                    </a:lnTo>
                    <a:cubicBezTo>
                      <a:pt x="4572" y="3662"/>
                      <a:pt x="4676" y="3687"/>
                      <a:pt x="4780" y="3687"/>
                    </a:cubicBezTo>
                    <a:cubicBezTo>
                      <a:pt x="5018" y="3687"/>
                      <a:pt x="5254" y="3557"/>
                      <a:pt x="5385" y="3335"/>
                    </a:cubicBezTo>
                    <a:cubicBezTo>
                      <a:pt x="5558" y="3018"/>
                      <a:pt x="5428" y="2614"/>
                      <a:pt x="5111" y="2440"/>
                    </a:cubicBezTo>
                    <a:lnTo>
                      <a:pt x="63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57"/>
              <p:cNvSpPr/>
              <p:nvPr/>
            </p:nvSpPr>
            <p:spPr>
              <a:xfrm>
                <a:off x="2964701" y="2288132"/>
                <a:ext cx="56782" cy="32323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1233" extrusionOk="0">
                    <a:moveTo>
                      <a:pt x="275" y="1"/>
                    </a:moveTo>
                    <a:lnTo>
                      <a:pt x="0" y="477"/>
                    </a:lnTo>
                    <a:lnTo>
                      <a:pt x="1227" y="1156"/>
                    </a:lnTo>
                    <a:cubicBezTo>
                      <a:pt x="1324" y="1208"/>
                      <a:pt x="1428" y="1233"/>
                      <a:pt x="1532" y="1233"/>
                    </a:cubicBezTo>
                    <a:cubicBezTo>
                      <a:pt x="1770" y="1233"/>
                      <a:pt x="2006" y="1103"/>
                      <a:pt x="2137" y="881"/>
                    </a:cubicBezTo>
                    <a:cubicBezTo>
                      <a:pt x="2151" y="853"/>
                      <a:pt x="2166" y="824"/>
                      <a:pt x="2166" y="795"/>
                    </a:cubicBezTo>
                    <a:lnTo>
                      <a:pt x="2166" y="795"/>
                    </a:lnTo>
                    <a:cubicBezTo>
                      <a:pt x="2097" y="818"/>
                      <a:pt x="2025" y="829"/>
                      <a:pt x="1953" y="829"/>
                    </a:cubicBezTo>
                    <a:cubicBezTo>
                      <a:pt x="1845" y="829"/>
                      <a:pt x="1736" y="803"/>
                      <a:pt x="1632" y="752"/>
                    </a:cubicBezTo>
                    <a:lnTo>
                      <a:pt x="275" y="1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57"/>
              <p:cNvSpPr/>
              <p:nvPr/>
            </p:nvSpPr>
            <p:spPr>
              <a:xfrm>
                <a:off x="2791761" y="2103080"/>
                <a:ext cx="185445" cy="168064"/>
              </a:xfrm>
              <a:custGeom>
                <a:avLst/>
                <a:gdLst/>
                <a:ahLst/>
                <a:cxnLst/>
                <a:rect l="l" t="t" r="r" b="b"/>
                <a:pathLst>
                  <a:path w="7074" h="6411" extrusionOk="0">
                    <a:moveTo>
                      <a:pt x="2209" y="1"/>
                    </a:moveTo>
                    <a:lnTo>
                      <a:pt x="0" y="3985"/>
                    </a:lnTo>
                    <a:lnTo>
                      <a:pt x="4519" y="6410"/>
                    </a:lnTo>
                    <a:lnTo>
                      <a:pt x="7074" y="1733"/>
                    </a:lnTo>
                    <a:lnTo>
                      <a:pt x="4836" y="780"/>
                    </a:lnTo>
                    <a:cubicBezTo>
                      <a:pt x="4815" y="773"/>
                      <a:pt x="4793" y="770"/>
                      <a:pt x="4773" y="770"/>
                    </a:cubicBezTo>
                    <a:cubicBezTo>
                      <a:pt x="4753" y="770"/>
                      <a:pt x="4735" y="773"/>
                      <a:pt x="4721" y="780"/>
                    </a:cubicBezTo>
                    <a:lnTo>
                      <a:pt x="3811" y="882"/>
                    </a:lnTo>
                    <a:cubicBezTo>
                      <a:pt x="3768" y="882"/>
                      <a:pt x="3725" y="882"/>
                      <a:pt x="3682" y="853"/>
                    </a:cubicBezTo>
                    <a:lnTo>
                      <a:pt x="220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57"/>
              <p:cNvSpPr/>
              <p:nvPr/>
            </p:nvSpPr>
            <p:spPr>
              <a:xfrm>
                <a:off x="2774354" y="2035734"/>
                <a:ext cx="114691" cy="198316"/>
              </a:xfrm>
              <a:custGeom>
                <a:avLst/>
                <a:gdLst/>
                <a:ahLst/>
                <a:cxnLst/>
                <a:rect l="l" t="t" r="r" b="b"/>
                <a:pathLst>
                  <a:path w="4375" h="7565" extrusionOk="0">
                    <a:moveTo>
                      <a:pt x="0" y="0"/>
                    </a:moveTo>
                    <a:lnTo>
                      <a:pt x="0" y="6785"/>
                    </a:lnTo>
                    <a:lnTo>
                      <a:pt x="1271" y="7536"/>
                    </a:lnTo>
                    <a:cubicBezTo>
                      <a:pt x="1308" y="7554"/>
                      <a:pt x="1350" y="7564"/>
                      <a:pt x="1392" y="7564"/>
                    </a:cubicBezTo>
                    <a:cubicBezTo>
                      <a:pt x="1480" y="7564"/>
                      <a:pt x="1568" y="7522"/>
                      <a:pt x="1617" y="7435"/>
                    </a:cubicBezTo>
                    <a:lnTo>
                      <a:pt x="4302" y="2787"/>
                    </a:lnTo>
                    <a:cubicBezTo>
                      <a:pt x="4374" y="2671"/>
                      <a:pt x="4331" y="2512"/>
                      <a:pt x="4216" y="244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57"/>
              <p:cNvSpPr/>
              <p:nvPr/>
            </p:nvSpPr>
            <p:spPr>
              <a:xfrm>
                <a:off x="2774354" y="2035734"/>
                <a:ext cx="88580" cy="185445"/>
              </a:xfrm>
              <a:custGeom>
                <a:avLst/>
                <a:gdLst/>
                <a:ahLst/>
                <a:cxnLst/>
                <a:rect l="l" t="t" r="r" b="b"/>
                <a:pathLst>
                  <a:path w="3379" h="7074" extrusionOk="0">
                    <a:moveTo>
                      <a:pt x="0" y="0"/>
                    </a:moveTo>
                    <a:lnTo>
                      <a:pt x="0" y="6785"/>
                    </a:lnTo>
                    <a:lnTo>
                      <a:pt x="506" y="7074"/>
                    </a:lnTo>
                    <a:lnTo>
                      <a:pt x="3378" y="19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57"/>
              <p:cNvSpPr/>
              <p:nvPr/>
            </p:nvSpPr>
            <p:spPr>
              <a:xfrm>
                <a:off x="2774354" y="2175381"/>
                <a:ext cx="54894" cy="58669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2238" extrusionOk="0">
                    <a:moveTo>
                      <a:pt x="0" y="0"/>
                    </a:moveTo>
                    <a:lnTo>
                      <a:pt x="0" y="1458"/>
                    </a:lnTo>
                    <a:lnTo>
                      <a:pt x="1271" y="2209"/>
                    </a:lnTo>
                    <a:cubicBezTo>
                      <a:pt x="1308" y="2227"/>
                      <a:pt x="1350" y="2237"/>
                      <a:pt x="1392" y="2237"/>
                    </a:cubicBezTo>
                    <a:cubicBezTo>
                      <a:pt x="1480" y="2237"/>
                      <a:pt x="1568" y="2195"/>
                      <a:pt x="1617" y="2108"/>
                    </a:cubicBezTo>
                    <a:lnTo>
                      <a:pt x="2094" y="12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57"/>
              <p:cNvSpPr/>
              <p:nvPr/>
            </p:nvSpPr>
            <p:spPr>
              <a:xfrm>
                <a:off x="2774354" y="2175381"/>
                <a:ext cx="28784" cy="45798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747" extrusionOk="0">
                    <a:moveTo>
                      <a:pt x="0" y="0"/>
                    </a:moveTo>
                    <a:lnTo>
                      <a:pt x="0" y="1458"/>
                    </a:lnTo>
                    <a:lnTo>
                      <a:pt x="506" y="1747"/>
                    </a:lnTo>
                    <a:lnTo>
                      <a:pt x="1098" y="6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57"/>
              <p:cNvSpPr/>
              <p:nvPr/>
            </p:nvSpPr>
            <p:spPr>
              <a:xfrm>
                <a:off x="2829983" y="2199105"/>
                <a:ext cx="78357" cy="62811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2396" extrusionOk="0">
                    <a:moveTo>
                      <a:pt x="2228" y="0"/>
                    </a:moveTo>
                    <a:cubicBezTo>
                      <a:pt x="2096" y="0"/>
                      <a:pt x="1963" y="40"/>
                      <a:pt x="1848" y="120"/>
                    </a:cubicBezTo>
                    <a:lnTo>
                      <a:pt x="376" y="1188"/>
                    </a:lnTo>
                    <a:cubicBezTo>
                      <a:pt x="73" y="1405"/>
                      <a:pt x="0" y="1823"/>
                      <a:pt x="217" y="2112"/>
                    </a:cubicBezTo>
                    <a:cubicBezTo>
                      <a:pt x="349" y="2297"/>
                      <a:pt x="556" y="2396"/>
                      <a:pt x="767" y="2396"/>
                    </a:cubicBezTo>
                    <a:cubicBezTo>
                      <a:pt x="901" y="2396"/>
                      <a:pt x="1037" y="2355"/>
                      <a:pt x="1155" y="2271"/>
                    </a:cubicBezTo>
                    <a:lnTo>
                      <a:pt x="2628" y="1203"/>
                    </a:lnTo>
                    <a:cubicBezTo>
                      <a:pt x="2916" y="986"/>
                      <a:pt x="2989" y="553"/>
                      <a:pt x="2758" y="264"/>
                    </a:cubicBezTo>
                    <a:cubicBezTo>
                      <a:pt x="2627" y="91"/>
                      <a:pt x="2429" y="0"/>
                      <a:pt x="2228" y="0"/>
                    </a:cubicBez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57"/>
              <p:cNvSpPr/>
              <p:nvPr/>
            </p:nvSpPr>
            <p:spPr>
              <a:xfrm>
                <a:off x="2833390" y="2200337"/>
                <a:ext cx="74949" cy="61579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349" extrusionOk="0">
                    <a:moveTo>
                      <a:pt x="2353" y="1"/>
                    </a:moveTo>
                    <a:cubicBezTo>
                      <a:pt x="2454" y="290"/>
                      <a:pt x="2368" y="607"/>
                      <a:pt x="2122" y="780"/>
                    </a:cubicBezTo>
                    <a:lnTo>
                      <a:pt x="650" y="1849"/>
                    </a:lnTo>
                    <a:cubicBezTo>
                      <a:pt x="533" y="1939"/>
                      <a:pt x="393" y="1984"/>
                      <a:pt x="252" y="1984"/>
                    </a:cubicBezTo>
                    <a:cubicBezTo>
                      <a:pt x="167" y="1984"/>
                      <a:pt x="82" y="1968"/>
                      <a:pt x="0" y="1935"/>
                    </a:cubicBezTo>
                    <a:lnTo>
                      <a:pt x="0" y="1935"/>
                    </a:lnTo>
                    <a:cubicBezTo>
                      <a:pt x="114" y="2201"/>
                      <a:pt x="365" y="2348"/>
                      <a:pt x="622" y="2348"/>
                    </a:cubicBezTo>
                    <a:cubicBezTo>
                      <a:pt x="756" y="2348"/>
                      <a:pt x="892" y="2308"/>
                      <a:pt x="1011" y="2224"/>
                    </a:cubicBezTo>
                    <a:lnTo>
                      <a:pt x="2483" y="1156"/>
                    </a:lnTo>
                    <a:cubicBezTo>
                      <a:pt x="2786" y="939"/>
                      <a:pt x="2859" y="521"/>
                      <a:pt x="2628" y="217"/>
                    </a:cubicBezTo>
                    <a:cubicBezTo>
                      <a:pt x="2555" y="116"/>
                      <a:pt x="2454" y="44"/>
                      <a:pt x="2353" y="1"/>
                    </a:cubicBezTo>
                    <a:close/>
                  </a:path>
                </a:pathLst>
              </a:custGeom>
              <a:solidFill>
                <a:srgbClr val="FFD4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57"/>
              <p:cNvSpPr/>
              <p:nvPr/>
            </p:nvSpPr>
            <p:spPr>
              <a:xfrm>
                <a:off x="2859868" y="2226815"/>
                <a:ext cx="69653" cy="56546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157" extrusionOk="0">
                    <a:moveTo>
                      <a:pt x="1904" y="0"/>
                    </a:moveTo>
                    <a:cubicBezTo>
                      <a:pt x="1766" y="0"/>
                      <a:pt x="1626" y="43"/>
                      <a:pt x="1502" y="131"/>
                    </a:cubicBezTo>
                    <a:lnTo>
                      <a:pt x="376" y="940"/>
                    </a:lnTo>
                    <a:cubicBezTo>
                      <a:pt x="73" y="1156"/>
                      <a:pt x="1" y="1589"/>
                      <a:pt x="232" y="1892"/>
                    </a:cubicBezTo>
                    <a:cubicBezTo>
                      <a:pt x="362" y="2066"/>
                      <a:pt x="561" y="2156"/>
                      <a:pt x="761" y="2156"/>
                    </a:cubicBezTo>
                    <a:cubicBezTo>
                      <a:pt x="893" y="2156"/>
                      <a:pt x="1026" y="2117"/>
                      <a:pt x="1141" y="2037"/>
                    </a:cubicBezTo>
                    <a:lnTo>
                      <a:pt x="2282" y="1199"/>
                    </a:lnTo>
                    <a:cubicBezTo>
                      <a:pt x="2585" y="983"/>
                      <a:pt x="2657" y="550"/>
                      <a:pt x="2426" y="261"/>
                    </a:cubicBezTo>
                    <a:cubicBezTo>
                      <a:pt x="2298" y="90"/>
                      <a:pt x="2104" y="0"/>
                      <a:pt x="1904" y="0"/>
                    </a:cubicBez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57"/>
              <p:cNvSpPr/>
              <p:nvPr/>
            </p:nvSpPr>
            <p:spPr>
              <a:xfrm>
                <a:off x="2863669" y="2227968"/>
                <a:ext cx="65852" cy="55392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113" extrusionOk="0">
                    <a:moveTo>
                      <a:pt x="2007" y="1"/>
                    </a:moveTo>
                    <a:lnTo>
                      <a:pt x="2007" y="1"/>
                    </a:lnTo>
                    <a:cubicBezTo>
                      <a:pt x="2122" y="289"/>
                      <a:pt x="2021" y="607"/>
                      <a:pt x="1776" y="795"/>
                    </a:cubicBezTo>
                    <a:lnTo>
                      <a:pt x="635" y="1617"/>
                    </a:lnTo>
                    <a:cubicBezTo>
                      <a:pt x="520" y="1697"/>
                      <a:pt x="382" y="1739"/>
                      <a:pt x="247" y="1739"/>
                    </a:cubicBezTo>
                    <a:cubicBezTo>
                      <a:pt x="162" y="1739"/>
                      <a:pt x="78" y="1723"/>
                      <a:pt x="0" y="1690"/>
                    </a:cubicBezTo>
                    <a:lnTo>
                      <a:pt x="0" y="1690"/>
                    </a:lnTo>
                    <a:cubicBezTo>
                      <a:pt x="15" y="1747"/>
                      <a:pt x="44" y="1805"/>
                      <a:pt x="87" y="1848"/>
                    </a:cubicBezTo>
                    <a:cubicBezTo>
                      <a:pt x="217" y="2022"/>
                      <a:pt x="416" y="2112"/>
                      <a:pt x="616" y="2112"/>
                    </a:cubicBezTo>
                    <a:cubicBezTo>
                      <a:pt x="748" y="2112"/>
                      <a:pt x="881" y="2073"/>
                      <a:pt x="996" y="1993"/>
                    </a:cubicBezTo>
                    <a:lnTo>
                      <a:pt x="2151" y="1155"/>
                    </a:lnTo>
                    <a:cubicBezTo>
                      <a:pt x="2440" y="939"/>
                      <a:pt x="2512" y="506"/>
                      <a:pt x="2281" y="217"/>
                    </a:cubicBezTo>
                    <a:cubicBezTo>
                      <a:pt x="2209" y="116"/>
                      <a:pt x="2108" y="44"/>
                      <a:pt x="2007" y="1"/>
                    </a:cubicBezTo>
                    <a:close/>
                  </a:path>
                </a:pathLst>
              </a:custGeom>
              <a:solidFill>
                <a:srgbClr val="FFD4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57"/>
              <p:cNvSpPr/>
              <p:nvPr/>
            </p:nvSpPr>
            <p:spPr>
              <a:xfrm>
                <a:off x="2889779" y="2254734"/>
                <a:ext cx="60950" cy="50097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1911" extrusionOk="0">
                    <a:moveTo>
                      <a:pt x="1565" y="0"/>
                    </a:moveTo>
                    <a:cubicBezTo>
                      <a:pt x="1432" y="0"/>
                      <a:pt x="1299" y="40"/>
                      <a:pt x="1184" y="120"/>
                    </a:cubicBezTo>
                    <a:lnTo>
                      <a:pt x="361" y="697"/>
                    </a:lnTo>
                    <a:cubicBezTo>
                      <a:pt x="72" y="914"/>
                      <a:pt x="0" y="1333"/>
                      <a:pt x="217" y="1636"/>
                    </a:cubicBezTo>
                    <a:cubicBezTo>
                      <a:pt x="346" y="1817"/>
                      <a:pt x="547" y="1910"/>
                      <a:pt x="750" y="1910"/>
                    </a:cubicBezTo>
                    <a:cubicBezTo>
                      <a:pt x="887" y="1910"/>
                      <a:pt x="1024" y="1867"/>
                      <a:pt x="1141" y="1780"/>
                    </a:cubicBezTo>
                    <a:lnTo>
                      <a:pt x="1963" y="1203"/>
                    </a:lnTo>
                    <a:cubicBezTo>
                      <a:pt x="2252" y="972"/>
                      <a:pt x="2324" y="553"/>
                      <a:pt x="2108" y="264"/>
                    </a:cubicBezTo>
                    <a:cubicBezTo>
                      <a:pt x="1969" y="90"/>
                      <a:pt x="1767" y="0"/>
                      <a:pt x="1565" y="0"/>
                    </a:cubicBez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57"/>
              <p:cNvSpPr/>
              <p:nvPr/>
            </p:nvSpPr>
            <p:spPr>
              <a:xfrm>
                <a:off x="2893187" y="2255599"/>
                <a:ext cx="57542" cy="49468"/>
              </a:xfrm>
              <a:custGeom>
                <a:avLst/>
                <a:gdLst/>
                <a:ahLst/>
                <a:cxnLst/>
                <a:rect l="l" t="t" r="r" b="b"/>
                <a:pathLst>
                  <a:path w="2195" h="1887" extrusionOk="0">
                    <a:moveTo>
                      <a:pt x="1660" y="0"/>
                    </a:moveTo>
                    <a:lnTo>
                      <a:pt x="1660" y="0"/>
                    </a:lnTo>
                    <a:cubicBezTo>
                      <a:pt x="1761" y="275"/>
                      <a:pt x="1660" y="592"/>
                      <a:pt x="1429" y="766"/>
                    </a:cubicBezTo>
                    <a:lnTo>
                      <a:pt x="606" y="1357"/>
                    </a:lnTo>
                    <a:cubicBezTo>
                      <a:pt x="491" y="1434"/>
                      <a:pt x="350" y="1479"/>
                      <a:pt x="209" y="1479"/>
                    </a:cubicBezTo>
                    <a:cubicBezTo>
                      <a:pt x="138" y="1479"/>
                      <a:pt x="68" y="1468"/>
                      <a:pt x="0" y="1444"/>
                    </a:cubicBezTo>
                    <a:lnTo>
                      <a:pt x="0" y="1444"/>
                    </a:lnTo>
                    <a:cubicBezTo>
                      <a:pt x="15" y="1502"/>
                      <a:pt x="58" y="1559"/>
                      <a:pt x="87" y="1603"/>
                    </a:cubicBezTo>
                    <a:cubicBezTo>
                      <a:pt x="219" y="1788"/>
                      <a:pt x="426" y="1887"/>
                      <a:pt x="636" y="1887"/>
                    </a:cubicBezTo>
                    <a:cubicBezTo>
                      <a:pt x="771" y="1887"/>
                      <a:pt x="907" y="1846"/>
                      <a:pt x="1025" y="1762"/>
                    </a:cubicBezTo>
                    <a:lnTo>
                      <a:pt x="1833" y="1170"/>
                    </a:lnTo>
                    <a:cubicBezTo>
                      <a:pt x="2137" y="953"/>
                      <a:pt x="2194" y="520"/>
                      <a:pt x="1978" y="231"/>
                    </a:cubicBezTo>
                    <a:cubicBezTo>
                      <a:pt x="1891" y="116"/>
                      <a:pt x="1790" y="44"/>
                      <a:pt x="1660" y="0"/>
                    </a:cubicBezTo>
                    <a:close/>
                  </a:path>
                </a:pathLst>
              </a:custGeom>
              <a:solidFill>
                <a:srgbClr val="FFD4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57"/>
              <p:cNvSpPr/>
              <p:nvPr/>
            </p:nvSpPr>
            <p:spPr>
              <a:xfrm>
                <a:off x="2919664" y="2281971"/>
                <a:ext cx="52246" cy="44277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1689" extrusionOk="0">
                    <a:moveTo>
                      <a:pt x="1233" y="1"/>
                    </a:moveTo>
                    <a:cubicBezTo>
                      <a:pt x="1100" y="1"/>
                      <a:pt x="967" y="40"/>
                      <a:pt x="852" y="120"/>
                    </a:cubicBezTo>
                    <a:lnTo>
                      <a:pt x="362" y="481"/>
                    </a:lnTo>
                    <a:cubicBezTo>
                      <a:pt x="58" y="698"/>
                      <a:pt x="1" y="1116"/>
                      <a:pt x="217" y="1405"/>
                    </a:cubicBezTo>
                    <a:cubicBezTo>
                      <a:pt x="349" y="1590"/>
                      <a:pt x="551" y="1689"/>
                      <a:pt x="757" y="1689"/>
                    </a:cubicBezTo>
                    <a:cubicBezTo>
                      <a:pt x="889" y="1689"/>
                      <a:pt x="1023" y="1648"/>
                      <a:pt x="1141" y="1564"/>
                    </a:cubicBezTo>
                    <a:lnTo>
                      <a:pt x="1632" y="1203"/>
                    </a:lnTo>
                    <a:cubicBezTo>
                      <a:pt x="1935" y="987"/>
                      <a:pt x="1993" y="553"/>
                      <a:pt x="1762" y="265"/>
                    </a:cubicBezTo>
                    <a:cubicBezTo>
                      <a:pt x="1631" y="91"/>
                      <a:pt x="1433" y="1"/>
                      <a:pt x="1233" y="1"/>
                    </a:cubicBez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57"/>
              <p:cNvSpPr/>
              <p:nvPr/>
            </p:nvSpPr>
            <p:spPr>
              <a:xfrm>
                <a:off x="2923072" y="2283229"/>
                <a:ext cx="48839" cy="43071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1643" extrusionOk="0">
                    <a:moveTo>
                      <a:pt x="1343" y="0"/>
                    </a:moveTo>
                    <a:lnTo>
                      <a:pt x="1343" y="0"/>
                    </a:lnTo>
                    <a:cubicBezTo>
                      <a:pt x="1459" y="289"/>
                      <a:pt x="1358" y="606"/>
                      <a:pt x="1112" y="780"/>
                    </a:cubicBezTo>
                    <a:lnTo>
                      <a:pt x="636" y="1141"/>
                    </a:lnTo>
                    <a:cubicBezTo>
                      <a:pt x="520" y="1221"/>
                      <a:pt x="388" y="1262"/>
                      <a:pt x="253" y="1262"/>
                    </a:cubicBezTo>
                    <a:cubicBezTo>
                      <a:pt x="169" y="1262"/>
                      <a:pt x="84" y="1246"/>
                      <a:pt x="1" y="1213"/>
                    </a:cubicBezTo>
                    <a:lnTo>
                      <a:pt x="1" y="1213"/>
                    </a:lnTo>
                    <a:cubicBezTo>
                      <a:pt x="106" y="1482"/>
                      <a:pt x="360" y="1643"/>
                      <a:pt x="624" y="1643"/>
                    </a:cubicBezTo>
                    <a:cubicBezTo>
                      <a:pt x="756" y="1643"/>
                      <a:pt x="891" y="1603"/>
                      <a:pt x="1011" y="1516"/>
                    </a:cubicBezTo>
                    <a:lnTo>
                      <a:pt x="1502" y="1155"/>
                    </a:lnTo>
                    <a:cubicBezTo>
                      <a:pt x="1791" y="939"/>
                      <a:pt x="1863" y="520"/>
                      <a:pt x="1632" y="217"/>
                    </a:cubicBezTo>
                    <a:cubicBezTo>
                      <a:pt x="1560" y="116"/>
                      <a:pt x="1459" y="44"/>
                      <a:pt x="1343" y="0"/>
                    </a:cubicBezTo>
                    <a:close/>
                  </a:path>
                </a:pathLst>
              </a:custGeom>
              <a:solidFill>
                <a:srgbClr val="FFD4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57"/>
              <p:cNvSpPr/>
              <p:nvPr/>
            </p:nvSpPr>
            <p:spPr>
              <a:xfrm>
                <a:off x="2925353" y="2108768"/>
                <a:ext cx="75709" cy="116211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4433" extrusionOk="0">
                    <a:moveTo>
                      <a:pt x="621" y="1"/>
                    </a:moveTo>
                    <a:cubicBezTo>
                      <a:pt x="520" y="1"/>
                      <a:pt x="433" y="73"/>
                      <a:pt x="404" y="159"/>
                    </a:cubicBezTo>
                    <a:lnTo>
                      <a:pt x="0" y="1776"/>
                    </a:lnTo>
                    <a:lnTo>
                      <a:pt x="0" y="3552"/>
                    </a:lnTo>
                    <a:cubicBezTo>
                      <a:pt x="0" y="4042"/>
                      <a:pt x="404" y="4432"/>
                      <a:pt x="881" y="4432"/>
                    </a:cubicBezTo>
                    <a:cubicBezTo>
                      <a:pt x="1372" y="4432"/>
                      <a:pt x="1776" y="4042"/>
                      <a:pt x="1776" y="3552"/>
                    </a:cubicBezTo>
                    <a:lnTo>
                      <a:pt x="1776" y="2224"/>
                    </a:lnTo>
                    <a:lnTo>
                      <a:pt x="2887" y="1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57"/>
              <p:cNvSpPr/>
              <p:nvPr/>
            </p:nvSpPr>
            <p:spPr>
              <a:xfrm>
                <a:off x="2925353" y="2108768"/>
                <a:ext cx="32192" cy="116211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4433" extrusionOk="0">
                    <a:moveTo>
                      <a:pt x="621" y="1"/>
                    </a:moveTo>
                    <a:cubicBezTo>
                      <a:pt x="520" y="1"/>
                      <a:pt x="433" y="73"/>
                      <a:pt x="404" y="174"/>
                    </a:cubicBezTo>
                    <a:lnTo>
                      <a:pt x="0" y="1776"/>
                    </a:lnTo>
                    <a:lnTo>
                      <a:pt x="0" y="3552"/>
                    </a:lnTo>
                    <a:cubicBezTo>
                      <a:pt x="0" y="4042"/>
                      <a:pt x="404" y="4432"/>
                      <a:pt x="895" y="4432"/>
                    </a:cubicBezTo>
                    <a:cubicBezTo>
                      <a:pt x="996" y="4432"/>
                      <a:pt x="1112" y="4418"/>
                      <a:pt x="1227" y="4374"/>
                    </a:cubicBezTo>
                    <a:cubicBezTo>
                      <a:pt x="881" y="4230"/>
                      <a:pt x="664" y="3912"/>
                      <a:pt x="664" y="3552"/>
                    </a:cubicBezTo>
                    <a:lnTo>
                      <a:pt x="664" y="1776"/>
                    </a:lnTo>
                    <a:lnTo>
                      <a:pt x="1112" y="1"/>
                    </a:lnTo>
                    <a:close/>
                  </a:path>
                </a:pathLst>
              </a:custGeom>
              <a:solidFill>
                <a:srgbClr val="FFD4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8" name="Google Shape;728;p57"/>
          <p:cNvGrpSpPr/>
          <p:nvPr/>
        </p:nvGrpSpPr>
        <p:grpSpPr>
          <a:xfrm>
            <a:off x="6839250" y="1225738"/>
            <a:ext cx="785100" cy="785100"/>
            <a:chOff x="6839250" y="1915150"/>
            <a:chExt cx="785100" cy="785100"/>
          </a:xfrm>
        </p:grpSpPr>
        <p:sp>
          <p:nvSpPr>
            <p:cNvPr id="729" name="Google Shape;729;p57"/>
            <p:cNvSpPr/>
            <p:nvPr/>
          </p:nvSpPr>
          <p:spPr>
            <a:xfrm>
              <a:off x="6839250" y="1915150"/>
              <a:ext cx="785100" cy="785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0" name="Google Shape;730;p57"/>
            <p:cNvGrpSpPr/>
            <p:nvPr/>
          </p:nvGrpSpPr>
          <p:grpSpPr>
            <a:xfrm>
              <a:off x="6983008" y="2092915"/>
              <a:ext cx="481671" cy="479735"/>
              <a:chOff x="4652476" y="2898915"/>
              <a:chExt cx="386016" cy="384495"/>
            </a:xfrm>
          </p:grpSpPr>
          <p:sp>
            <p:nvSpPr>
              <p:cNvPr id="731" name="Google Shape;731;p57"/>
              <p:cNvSpPr/>
              <p:nvPr/>
            </p:nvSpPr>
            <p:spPr>
              <a:xfrm>
                <a:off x="4842456" y="3088895"/>
                <a:ext cx="60190" cy="60190"/>
              </a:xfrm>
              <a:custGeom>
                <a:avLst/>
                <a:gdLst/>
                <a:ahLst/>
                <a:cxnLst/>
                <a:rect l="l" t="t" r="r" b="b"/>
                <a:pathLst>
                  <a:path w="2296" h="2296" extrusionOk="0">
                    <a:moveTo>
                      <a:pt x="592" y="0"/>
                    </a:moveTo>
                    <a:lnTo>
                      <a:pt x="0" y="592"/>
                    </a:lnTo>
                    <a:lnTo>
                      <a:pt x="1704" y="2295"/>
                    </a:lnTo>
                    <a:lnTo>
                      <a:pt x="2295" y="1703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57"/>
              <p:cNvSpPr/>
              <p:nvPr/>
            </p:nvSpPr>
            <p:spPr>
              <a:xfrm>
                <a:off x="4652476" y="2898915"/>
                <a:ext cx="247889" cy="247889"/>
              </a:xfrm>
              <a:custGeom>
                <a:avLst/>
                <a:gdLst/>
                <a:ahLst/>
                <a:cxnLst/>
                <a:rect l="l" t="t" r="r" b="b"/>
                <a:pathLst>
                  <a:path w="9456" h="9456" extrusionOk="0">
                    <a:moveTo>
                      <a:pt x="4721" y="1"/>
                    </a:moveTo>
                    <a:cubicBezTo>
                      <a:pt x="2108" y="1"/>
                      <a:pt x="1" y="2108"/>
                      <a:pt x="1" y="4721"/>
                    </a:cubicBezTo>
                    <a:cubicBezTo>
                      <a:pt x="1" y="7334"/>
                      <a:pt x="2108" y="9456"/>
                      <a:pt x="4721" y="9456"/>
                    </a:cubicBezTo>
                    <a:cubicBezTo>
                      <a:pt x="7334" y="9456"/>
                      <a:pt x="9456" y="7334"/>
                      <a:pt x="9456" y="4721"/>
                    </a:cubicBezTo>
                    <a:cubicBezTo>
                      <a:pt x="9456" y="2108"/>
                      <a:pt x="7334" y="1"/>
                      <a:pt x="4721" y="1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57"/>
              <p:cNvSpPr/>
              <p:nvPr/>
            </p:nvSpPr>
            <p:spPr>
              <a:xfrm>
                <a:off x="4680866" y="2927306"/>
                <a:ext cx="191134" cy="191134"/>
              </a:xfrm>
              <a:custGeom>
                <a:avLst/>
                <a:gdLst/>
                <a:ahLst/>
                <a:cxnLst/>
                <a:rect l="l" t="t" r="r" b="b"/>
                <a:pathLst>
                  <a:path w="7291" h="7291" extrusionOk="0">
                    <a:moveTo>
                      <a:pt x="3638" y="0"/>
                    </a:moveTo>
                    <a:cubicBezTo>
                      <a:pt x="1632" y="0"/>
                      <a:pt x="0" y="1631"/>
                      <a:pt x="0" y="3638"/>
                    </a:cubicBezTo>
                    <a:cubicBezTo>
                      <a:pt x="0" y="5659"/>
                      <a:pt x="1632" y="7290"/>
                      <a:pt x="3638" y="7290"/>
                    </a:cubicBezTo>
                    <a:cubicBezTo>
                      <a:pt x="5659" y="7290"/>
                      <a:pt x="7290" y="5659"/>
                      <a:pt x="7290" y="3638"/>
                    </a:cubicBezTo>
                    <a:cubicBezTo>
                      <a:pt x="7290" y="1631"/>
                      <a:pt x="5659" y="0"/>
                      <a:pt x="36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57"/>
              <p:cNvSpPr/>
              <p:nvPr/>
            </p:nvSpPr>
            <p:spPr>
              <a:xfrm>
                <a:off x="4869693" y="3117653"/>
                <a:ext cx="168798" cy="165757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6323" extrusionOk="0">
                    <a:moveTo>
                      <a:pt x="1293" y="0"/>
                    </a:moveTo>
                    <a:cubicBezTo>
                      <a:pt x="1145" y="0"/>
                      <a:pt x="997" y="58"/>
                      <a:pt x="881" y="173"/>
                    </a:cubicBezTo>
                    <a:lnTo>
                      <a:pt x="232" y="823"/>
                    </a:lnTo>
                    <a:cubicBezTo>
                      <a:pt x="1" y="1054"/>
                      <a:pt x="1" y="1415"/>
                      <a:pt x="232" y="1646"/>
                    </a:cubicBezTo>
                    <a:lnTo>
                      <a:pt x="4735" y="6150"/>
                    </a:lnTo>
                    <a:cubicBezTo>
                      <a:pt x="4851" y="6265"/>
                      <a:pt x="4999" y="6323"/>
                      <a:pt x="5147" y="6323"/>
                    </a:cubicBezTo>
                    <a:cubicBezTo>
                      <a:pt x="5295" y="6323"/>
                      <a:pt x="5443" y="6265"/>
                      <a:pt x="5558" y="6150"/>
                    </a:cubicBezTo>
                    <a:lnTo>
                      <a:pt x="6208" y="5500"/>
                    </a:lnTo>
                    <a:cubicBezTo>
                      <a:pt x="6439" y="5269"/>
                      <a:pt x="6439" y="4908"/>
                      <a:pt x="6208" y="4677"/>
                    </a:cubicBezTo>
                    <a:lnTo>
                      <a:pt x="1704" y="173"/>
                    </a:lnTo>
                    <a:cubicBezTo>
                      <a:pt x="1588" y="58"/>
                      <a:pt x="1441" y="0"/>
                      <a:pt x="1293" y="0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57"/>
              <p:cNvSpPr/>
              <p:nvPr/>
            </p:nvSpPr>
            <p:spPr>
              <a:xfrm>
                <a:off x="4881437" y="3118020"/>
                <a:ext cx="157054" cy="155560"/>
              </a:xfrm>
              <a:custGeom>
                <a:avLst/>
                <a:gdLst/>
                <a:ahLst/>
                <a:cxnLst/>
                <a:rect l="l" t="t" r="r" b="b"/>
                <a:pathLst>
                  <a:path w="5991" h="5934" extrusionOk="0">
                    <a:moveTo>
                      <a:pt x="25" y="582"/>
                    </a:moveTo>
                    <a:cubicBezTo>
                      <a:pt x="17" y="590"/>
                      <a:pt x="8" y="598"/>
                      <a:pt x="0" y="607"/>
                    </a:cubicBezTo>
                    <a:lnTo>
                      <a:pt x="25" y="582"/>
                    </a:lnTo>
                    <a:close/>
                    <a:moveTo>
                      <a:pt x="845" y="1"/>
                    </a:moveTo>
                    <a:cubicBezTo>
                      <a:pt x="697" y="1"/>
                      <a:pt x="549" y="58"/>
                      <a:pt x="433" y="174"/>
                    </a:cubicBezTo>
                    <a:lnTo>
                      <a:pt x="25" y="582"/>
                    </a:lnTo>
                    <a:lnTo>
                      <a:pt x="25" y="582"/>
                    </a:lnTo>
                    <a:cubicBezTo>
                      <a:pt x="131" y="483"/>
                      <a:pt x="267" y="434"/>
                      <a:pt x="404" y="434"/>
                    </a:cubicBezTo>
                    <a:cubicBezTo>
                      <a:pt x="552" y="434"/>
                      <a:pt x="700" y="491"/>
                      <a:pt x="808" y="607"/>
                    </a:cubicBezTo>
                    <a:lnTo>
                      <a:pt x="5327" y="5111"/>
                    </a:lnTo>
                    <a:cubicBezTo>
                      <a:pt x="5543" y="5342"/>
                      <a:pt x="5543" y="5703"/>
                      <a:pt x="5327" y="5934"/>
                    </a:cubicBezTo>
                    <a:lnTo>
                      <a:pt x="5760" y="5501"/>
                    </a:lnTo>
                    <a:cubicBezTo>
                      <a:pt x="5991" y="5270"/>
                      <a:pt x="5991" y="4909"/>
                      <a:pt x="5760" y="4678"/>
                    </a:cubicBezTo>
                    <a:lnTo>
                      <a:pt x="1256" y="174"/>
                    </a:lnTo>
                    <a:cubicBezTo>
                      <a:pt x="1140" y="58"/>
                      <a:pt x="993" y="1"/>
                      <a:pt x="8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57"/>
              <p:cNvSpPr/>
              <p:nvPr/>
            </p:nvSpPr>
            <p:spPr>
              <a:xfrm>
                <a:off x="4952952" y="3199391"/>
                <a:ext cx="54134" cy="54134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2065" extrusionOk="0">
                    <a:moveTo>
                      <a:pt x="1458" y="0"/>
                    </a:moveTo>
                    <a:lnTo>
                      <a:pt x="0" y="1473"/>
                    </a:lnTo>
                    <a:lnTo>
                      <a:pt x="592" y="2064"/>
                    </a:lnTo>
                    <a:lnTo>
                      <a:pt x="2065" y="607"/>
                    </a:lnTo>
                    <a:lnTo>
                      <a:pt x="1458" y="0"/>
                    </a:ln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57"/>
              <p:cNvSpPr/>
              <p:nvPr/>
            </p:nvSpPr>
            <p:spPr>
              <a:xfrm>
                <a:off x="4931377" y="3179232"/>
                <a:ext cx="55209" cy="5046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1925" extrusionOk="0">
                    <a:moveTo>
                      <a:pt x="1771" y="0"/>
                    </a:moveTo>
                    <a:cubicBezTo>
                      <a:pt x="1713" y="0"/>
                      <a:pt x="1653" y="26"/>
                      <a:pt x="1603" y="91"/>
                    </a:cubicBezTo>
                    <a:lnTo>
                      <a:pt x="130" y="1549"/>
                    </a:lnTo>
                    <a:cubicBezTo>
                      <a:pt x="1" y="1693"/>
                      <a:pt x="102" y="1924"/>
                      <a:pt x="289" y="1924"/>
                    </a:cubicBezTo>
                    <a:cubicBezTo>
                      <a:pt x="347" y="1924"/>
                      <a:pt x="405" y="1910"/>
                      <a:pt x="448" y="1866"/>
                    </a:cubicBezTo>
                    <a:lnTo>
                      <a:pt x="1920" y="394"/>
                    </a:lnTo>
                    <a:cubicBezTo>
                      <a:pt x="2105" y="242"/>
                      <a:pt x="1947" y="0"/>
                      <a:pt x="1771" y="0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57"/>
              <p:cNvSpPr/>
              <p:nvPr/>
            </p:nvSpPr>
            <p:spPr>
              <a:xfrm>
                <a:off x="4736101" y="2955670"/>
                <a:ext cx="87453" cy="95396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3639" extrusionOk="0">
                    <a:moveTo>
                      <a:pt x="1529" y="1"/>
                    </a:moveTo>
                    <a:cubicBezTo>
                      <a:pt x="1161" y="1"/>
                      <a:pt x="789" y="133"/>
                      <a:pt x="492" y="405"/>
                    </a:cubicBezTo>
                    <a:cubicBezTo>
                      <a:pt x="174" y="694"/>
                      <a:pt x="1" y="1098"/>
                      <a:pt x="1" y="1517"/>
                    </a:cubicBezTo>
                    <a:cubicBezTo>
                      <a:pt x="1" y="1863"/>
                      <a:pt x="257" y="2036"/>
                      <a:pt x="513" y="2036"/>
                    </a:cubicBezTo>
                    <a:cubicBezTo>
                      <a:pt x="770" y="2036"/>
                      <a:pt x="1026" y="1863"/>
                      <a:pt x="1026" y="1517"/>
                    </a:cubicBezTo>
                    <a:cubicBezTo>
                      <a:pt x="1026" y="1236"/>
                      <a:pt x="1270" y="1011"/>
                      <a:pt x="1549" y="1011"/>
                    </a:cubicBezTo>
                    <a:cubicBezTo>
                      <a:pt x="1557" y="1011"/>
                      <a:pt x="1566" y="1011"/>
                      <a:pt x="1574" y="1011"/>
                    </a:cubicBezTo>
                    <a:cubicBezTo>
                      <a:pt x="1820" y="1040"/>
                      <a:pt x="2022" y="1242"/>
                      <a:pt x="2051" y="1488"/>
                    </a:cubicBezTo>
                    <a:cubicBezTo>
                      <a:pt x="2051" y="1704"/>
                      <a:pt x="1935" y="1892"/>
                      <a:pt x="1748" y="1979"/>
                    </a:cubicBezTo>
                    <a:cubicBezTo>
                      <a:pt x="1300" y="2181"/>
                      <a:pt x="1011" y="2628"/>
                      <a:pt x="1026" y="3119"/>
                    </a:cubicBezTo>
                    <a:cubicBezTo>
                      <a:pt x="1026" y="3408"/>
                      <a:pt x="1257" y="3639"/>
                      <a:pt x="1531" y="3639"/>
                    </a:cubicBezTo>
                    <a:cubicBezTo>
                      <a:pt x="1820" y="3639"/>
                      <a:pt x="2051" y="3422"/>
                      <a:pt x="2051" y="3133"/>
                    </a:cubicBezTo>
                    <a:cubicBezTo>
                      <a:pt x="2051" y="3047"/>
                      <a:pt x="2108" y="2960"/>
                      <a:pt x="2181" y="2931"/>
                    </a:cubicBezTo>
                    <a:cubicBezTo>
                      <a:pt x="3032" y="2527"/>
                      <a:pt x="3335" y="1459"/>
                      <a:pt x="2801" y="679"/>
                    </a:cubicBezTo>
                    <a:cubicBezTo>
                      <a:pt x="2505" y="234"/>
                      <a:pt x="2020" y="1"/>
                      <a:pt x="1529" y="1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57"/>
              <p:cNvSpPr/>
              <p:nvPr/>
            </p:nvSpPr>
            <p:spPr>
              <a:xfrm>
                <a:off x="4762972" y="3064279"/>
                <a:ext cx="26897" cy="28050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070" extrusionOk="0">
                    <a:moveTo>
                      <a:pt x="513" y="1"/>
                    </a:moveTo>
                    <a:cubicBezTo>
                      <a:pt x="257" y="1"/>
                      <a:pt x="1" y="174"/>
                      <a:pt x="1" y="520"/>
                    </a:cubicBezTo>
                    <a:lnTo>
                      <a:pt x="1" y="549"/>
                    </a:lnTo>
                    <a:cubicBezTo>
                      <a:pt x="1" y="838"/>
                      <a:pt x="232" y="1069"/>
                      <a:pt x="506" y="1069"/>
                    </a:cubicBezTo>
                    <a:cubicBezTo>
                      <a:pt x="795" y="1069"/>
                      <a:pt x="1026" y="838"/>
                      <a:pt x="1026" y="549"/>
                    </a:cubicBezTo>
                    <a:lnTo>
                      <a:pt x="1026" y="520"/>
                    </a:lnTo>
                    <a:cubicBezTo>
                      <a:pt x="1026" y="174"/>
                      <a:pt x="769" y="1"/>
                      <a:pt x="513" y="1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" name="Google Shape;678;p57">
            <a:extLst>
              <a:ext uri="{FF2B5EF4-FFF2-40B4-BE49-F238E27FC236}">
                <a16:creationId xmlns:a16="http://schemas.microsoft.com/office/drawing/2014/main" id="{70FA1B3B-A101-8B71-A61A-CBC162427ACB}"/>
              </a:ext>
            </a:extLst>
          </p:cNvPr>
          <p:cNvSpPr txBox="1">
            <a:spLocks/>
          </p:cNvSpPr>
          <p:nvPr/>
        </p:nvSpPr>
        <p:spPr>
          <a:xfrm>
            <a:off x="1182427" y="4097961"/>
            <a:ext cx="405139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fr-FR" sz="1800" dirty="0"/>
              <a:t>Analyser automatiquement les trames sans connaître les paramètres de communication.</a:t>
            </a:r>
          </a:p>
        </p:txBody>
      </p:sp>
      <p:sp>
        <p:nvSpPr>
          <p:cNvPr id="11" name="Google Shape;680;p57">
            <a:extLst>
              <a:ext uri="{FF2B5EF4-FFF2-40B4-BE49-F238E27FC236}">
                <a16:creationId xmlns:a16="http://schemas.microsoft.com/office/drawing/2014/main" id="{E976B14A-41F7-C9F6-0323-561D8721E328}"/>
              </a:ext>
            </a:extLst>
          </p:cNvPr>
          <p:cNvSpPr txBox="1">
            <a:spLocks/>
          </p:cNvSpPr>
          <p:nvPr/>
        </p:nvSpPr>
        <p:spPr>
          <a:xfrm>
            <a:off x="4665686" y="4201118"/>
            <a:ext cx="3728516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fr-FR" sz="1800" dirty="0"/>
              <a:t>Gérer plusieurs protocoles de communication.</a:t>
            </a:r>
          </a:p>
        </p:txBody>
      </p:sp>
      <p:grpSp>
        <p:nvGrpSpPr>
          <p:cNvPr id="12" name="Google Shape;682;p57">
            <a:extLst>
              <a:ext uri="{FF2B5EF4-FFF2-40B4-BE49-F238E27FC236}">
                <a16:creationId xmlns:a16="http://schemas.microsoft.com/office/drawing/2014/main" id="{A909843E-284C-9D50-0767-A11F2EE7E2EF}"/>
              </a:ext>
            </a:extLst>
          </p:cNvPr>
          <p:cNvGrpSpPr/>
          <p:nvPr/>
        </p:nvGrpSpPr>
        <p:grpSpPr>
          <a:xfrm>
            <a:off x="2771480" y="3026426"/>
            <a:ext cx="785100" cy="785100"/>
            <a:chOff x="4179450" y="1915150"/>
            <a:chExt cx="785100" cy="785100"/>
          </a:xfrm>
        </p:grpSpPr>
        <p:sp>
          <p:nvSpPr>
            <p:cNvPr id="13" name="Google Shape;683;p57">
              <a:extLst>
                <a:ext uri="{FF2B5EF4-FFF2-40B4-BE49-F238E27FC236}">
                  <a16:creationId xmlns:a16="http://schemas.microsoft.com/office/drawing/2014/main" id="{127E9AF1-54F1-E132-7813-6ADFE56C4190}"/>
                </a:ext>
              </a:extLst>
            </p:cNvPr>
            <p:cNvSpPr/>
            <p:nvPr/>
          </p:nvSpPr>
          <p:spPr>
            <a:xfrm>
              <a:off x="4179450" y="1915150"/>
              <a:ext cx="785100" cy="785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684;p57">
              <a:extLst>
                <a:ext uri="{FF2B5EF4-FFF2-40B4-BE49-F238E27FC236}">
                  <a16:creationId xmlns:a16="http://schemas.microsoft.com/office/drawing/2014/main" id="{E6545905-5B7F-7BCE-3B31-3CAF0FF5BEF9}"/>
                </a:ext>
              </a:extLst>
            </p:cNvPr>
            <p:cNvGrpSpPr/>
            <p:nvPr/>
          </p:nvGrpSpPr>
          <p:grpSpPr>
            <a:xfrm>
              <a:off x="4320051" y="2067834"/>
              <a:ext cx="503919" cy="503915"/>
              <a:chOff x="4320051" y="2067834"/>
              <a:chExt cx="503919" cy="503915"/>
            </a:xfrm>
          </p:grpSpPr>
          <p:sp>
            <p:nvSpPr>
              <p:cNvPr id="15" name="Google Shape;685;p57">
                <a:extLst>
                  <a:ext uri="{FF2B5EF4-FFF2-40B4-BE49-F238E27FC236}">
                    <a16:creationId xmlns:a16="http://schemas.microsoft.com/office/drawing/2014/main" id="{38BE48BF-D46F-D4FC-9D6B-36D3167890F4}"/>
                  </a:ext>
                </a:extLst>
              </p:cNvPr>
              <p:cNvSpPr/>
              <p:nvPr/>
            </p:nvSpPr>
            <p:spPr>
              <a:xfrm>
                <a:off x="4320583" y="2067834"/>
                <a:ext cx="382028" cy="251954"/>
              </a:xfrm>
              <a:custGeom>
                <a:avLst/>
                <a:gdLst/>
                <a:ahLst/>
                <a:cxnLst/>
                <a:rect l="l" t="t" r="r" b="b"/>
                <a:pathLst>
                  <a:path w="10770" h="7103" extrusionOk="0">
                    <a:moveTo>
                      <a:pt x="910" y="1"/>
                    </a:moveTo>
                    <a:cubicBezTo>
                      <a:pt x="405" y="1"/>
                      <a:pt x="0" y="405"/>
                      <a:pt x="0" y="925"/>
                    </a:cubicBezTo>
                    <a:lnTo>
                      <a:pt x="0" y="6872"/>
                    </a:lnTo>
                    <a:cubicBezTo>
                      <a:pt x="0" y="7002"/>
                      <a:pt x="101" y="7103"/>
                      <a:pt x="231" y="7103"/>
                    </a:cubicBezTo>
                    <a:lnTo>
                      <a:pt x="2527" y="7103"/>
                    </a:lnTo>
                    <a:cubicBezTo>
                      <a:pt x="2772" y="7103"/>
                      <a:pt x="2989" y="6901"/>
                      <a:pt x="2989" y="6641"/>
                    </a:cubicBezTo>
                    <a:lnTo>
                      <a:pt x="2989" y="6179"/>
                    </a:lnTo>
                    <a:cubicBezTo>
                      <a:pt x="2989" y="5991"/>
                      <a:pt x="2902" y="5804"/>
                      <a:pt x="2758" y="5674"/>
                    </a:cubicBezTo>
                    <a:cubicBezTo>
                      <a:pt x="1848" y="4909"/>
                      <a:pt x="2382" y="3436"/>
                      <a:pt x="3566" y="3436"/>
                    </a:cubicBezTo>
                    <a:cubicBezTo>
                      <a:pt x="4750" y="3436"/>
                      <a:pt x="5284" y="4909"/>
                      <a:pt x="4360" y="5674"/>
                    </a:cubicBezTo>
                    <a:cubicBezTo>
                      <a:pt x="4216" y="5804"/>
                      <a:pt x="4129" y="5991"/>
                      <a:pt x="4129" y="6179"/>
                    </a:cubicBezTo>
                    <a:lnTo>
                      <a:pt x="4129" y="6655"/>
                    </a:lnTo>
                    <a:cubicBezTo>
                      <a:pt x="4129" y="6901"/>
                      <a:pt x="4331" y="7103"/>
                      <a:pt x="4591" y="7103"/>
                    </a:cubicBezTo>
                    <a:lnTo>
                      <a:pt x="7088" y="7103"/>
                    </a:lnTo>
                    <a:lnTo>
                      <a:pt x="7088" y="4577"/>
                    </a:lnTo>
                    <a:cubicBezTo>
                      <a:pt x="7088" y="4331"/>
                      <a:pt x="7290" y="4129"/>
                      <a:pt x="7550" y="4129"/>
                    </a:cubicBezTo>
                    <a:lnTo>
                      <a:pt x="8012" y="4129"/>
                    </a:lnTo>
                    <a:cubicBezTo>
                      <a:pt x="8214" y="4129"/>
                      <a:pt x="8402" y="4216"/>
                      <a:pt x="8532" y="4360"/>
                    </a:cubicBezTo>
                    <a:cubicBezTo>
                      <a:pt x="8795" y="4680"/>
                      <a:pt x="9150" y="4823"/>
                      <a:pt x="9499" y="4823"/>
                    </a:cubicBezTo>
                    <a:cubicBezTo>
                      <a:pt x="10143" y="4823"/>
                      <a:pt x="10769" y="4334"/>
                      <a:pt x="10769" y="3566"/>
                    </a:cubicBezTo>
                    <a:cubicBezTo>
                      <a:pt x="10769" y="2788"/>
                      <a:pt x="10142" y="2296"/>
                      <a:pt x="9496" y="2296"/>
                    </a:cubicBezTo>
                    <a:cubicBezTo>
                      <a:pt x="9148" y="2296"/>
                      <a:pt x="8795" y="2439"/>
                      <a:pt x="8532" y="2758"/>
                    </a:cubicBezTo>
                    <a:cubicBezTo>
                      <a:pt x="8402" y="2902"/>
                      <a:pt x="8214" y="2989"/>
                      <a:pt x="8012" y="2989"/>
                    </a:cubicBezTo>
                    <a:lnTo>
                      <a:pt x="7550" y="2989"/>
                    </a:lnTo>
                    <a:cubicBezTo>
                      <a:pt x="7305" y="2989"/>
                      <a:pt x="7088" y="2772"/>
                      <a:pt x="7088" y="2527"/>
                    </a:cubicBezTo>
                    <a:lnTo>
                      <a:pt x="7088" y="232"/>
                    </a:lnTo>
                    <a:cubicBezTo>
                      <a:pt x="7103" y="116"/>
                      <a:pt x="7002" y="1"/>
                      <a:pt x="68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86;p57">
                <a:extLst>
                  <a:ext uri="{FF2B5EF4-FFF2-40B4-BE49-F238E27FC236}">
                    <a16:creationId xmlns:a16="http://schemas.microsoft.com/office/drawing/2014/main" id="{AC4E92EC-DD5E-9493-4CFA-C5A9A738FF47}"/>
                  </a:ext>
                </a:extLst>
              </p:cNvPr>
              <p:cNvSpPr/>
              <p:nvPr/>
            </p:nvSpPr>
            <p:spPr>
              <a:xfrm>
                <a:off x="4572005" y="2067834"/>
                <a:ext cx="251954" cy="382028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10770" extrusionOk="0">
                    <a:moveTo>
                      <a:pt x="246" y="1"/>
                    </a:moveTo>
                    <a:cubicBezTo>
                      <a:pt x="116" y="1"/>
                      <a:pt x="15" y="102"/>
                      <a:pt x="15" y="232"/>
                    </a:cubicBezTo>
                    <a:lnTo>
                      <a:pt x="15" y="2512"/>
                    </a:lnTo>
                    <a:cubicBezTo>
                      <a:pt x="15" y="2772"/>
                      <a:pt x="217" y="2974"/>
                      <a:pt x="462" y="2974"/>
                    </a:cubicBezTo>
                    <a:lnTo>
                      <a:pt x="924" y="2974"/>
                    </a:lnTo>
                    <a:cubicBezTo>
                      <a:pt x="1126" y="2974"/>
                      <a:pt x="1314" y="2902"/>
                      <a:pt x="1444" y="2743"/>
                    </a:cubicBezTo>
                    <a:cubicBezTo>
                      <a:pt x="1705" y="2427"/>
                      <a:pt x="2056" y="2285"/>
                      <a:pt x="2402" y="2285"/>
                    </a:cubicBezTo>
                    <a:cubicBezTo>
                      <a:pt x="3050" y="2285"/>
                      <a:pt x="3681" y="2780"/>
                      <a:pt x="3681" y="3552"/>
                    </a:cubicBezTo>
                    <a:cubicBezTo>
                      <a:pt x="3681" y="4323"/>
                      <a:pt x="3050" y="4819"/>
                      <a:pt x="2402" y="4819"/>
                    </a:cubicBezTo>
                    <a:cubicBezTo>
                      <a:pt x="2056" y="4819"/>
                      <a:pt x="1705" y="4677"/>
                      <a:pt x="1444" y="4360"/>
                    </a:cubicBezTo>
                    <a:cubicBezTo>
                      <a:pt x="1314" y="4201"/>
                      <a:pt x="1126" y="4115"/>
                      <a:pt x="924" y="4115"/>
                    </a:cubicBezTo>
                    <a:lnTo>
                      <a:pt x="448" y="4115"/>
                    </a:lnTo>
                    <a:cubicBezTo>
                      <a:pt x="202" y="4115"/>
                      <a:pt x="0" y="4317"/>
                      <a:pt x="0" y="4577"/>
                    </a:cubicBezTo>
                    <a:lnTo>
                      <a:pt x="0" y="7103"/>
                    </a:lnTo>
                    <a:lnTo>
                      <a:pt x="2526" y="7103"/>
                    </a:lnTo>
                    <a:cubicBezTo>
                      <a:pt x="2772" y="7103"/>
                      <a:pt x="2974" y="7305"/>
                      <a:pt x="2974" y="7565"/>
                    </a:cubicBezTo>
                    <a:lnTo>
                      <a:pt x="2974" y="8012"/>
                    </a:lnTo>
                    <a:cubicBezTo>
                      <a:pt x="2988" y="8214"/>
                      <a:pt x="2902" y="8402"/>
                      <a:pt x="2743" y="8532"/>
                    </a:cubicBezTo>
                    <a:cubicBezTo>
                      <a:pt x="1833" y="9283"/>
                      <a:pt x="2368" y="10769"/>
                      <a:pt x="3551" y="10769"/>
                    </a:cubicBezTo>
                    <a:cubicBezTo>
                      <a:pt x="4735" y="10769"/>
                      <a:pt x="5269" y="9283"/>
                      <a:pt x="4360" y="8532"/>
                    </a:cubicBezTo>
                    <a:cubicBezTo>
                      <a:pt x="4201" y="8402"/>
                      <a:pt x="4114" y="8214"/>
                      <a:pt x="4129" y="8012"/>
                    </a:cubicBezTo>
                    <a:lnTo>
                      <a:pt x="4129" y="7550"/>
                    </a:lnTo>
                    <a:cubicBezTo>
                      <a:pt x="4129" y="7305"/>
                      <a:pt x="4331" y="7103"/>
                      <a:pt x="4576" y="7103"/>
                    </a:cubicBezTo>
                    <a:lnTo>
                      <a:pt x="6886" y="7103"/>
                    </a:lnTo>
                    <a:cubicBezTo>
                      <a:pt x="7001" y="7103"/>
                      <a:pt x="7102" y="7002"/>
                      <a:pt x="7102" y="6872"/>
                    </a:cubicBezTo>
                    <a:lnTo>
                      <a:pt x="7102" y="925"/>
                    </a:lnTo>
                    <a:cubicBezTo>
                      <a:pt x="7102" y="419"/>
                      <a:pt x="6698" y="1"/>
                      <a:pt x="61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87;p57">
                <a:extLst>
                  <a:ext uri="{FF2B5EF4-FFF2-40B4-BE49-F238E27FC236}">
                    <a16:creationId xmlns:a16="http://schemas.microsoft.com/office/drawing/2014/main" id="{DADAB294-6E27-9167-D99E-2BB8CC36EBC3}"/>
                  </a:ext>
                </a:extLst>
              </p:cNvPr>
              <p:cNvSpPr/>
              <p:nvPr/>
            </p:nvSpPr>
            <p:spPr>
              <a:xfrm>
                <a:off x="4441931" y="2319256"/>
                <a:ext cx="382039" cy="252493"/>
              </a:xfrm>
              <a:custGeom>
                <a:avLst/>
                <a:gdLst/>
                <a:ahLst/>
                <a:cxnLst/>
                <a:rect l="l" t="t" r="r" b="b"/>
                <a:pathLst>
                  <a:path w="10770" h="7118" extrusionOk="0">
                    <a:moveTo>
                      <a:pt x="3682" y="0"/>
                    </a:moveTo>
                    <a:lnTo>
                      <a:pt x="3682" y="2527"/>
                    </a:lnTo>
                    <a:cubicBezTo>
                      <a:pt x="3682" y="2786"/>
                      <a:pt x="3480" y="2989"/>
                      <a:pt x="3220" y="2989"/>
                    </a:cubicBezTo>
                    <a:lnTo>
                      <a:pt x="2758" y="2989"/>
                    </a:lnTo>
                    <a:cubicBezTo>
                      <a:pt x="2556" y="2989"/>
                      <a:pt x="2368" y="2902"/>
                      <a:pt x="2238" y="2743"/>
                    </a:cubicBezTo>
                    <a:cubicBezTo>
                      <a:pt x="1977" y="2426"/>
                      <a:pt x="1626" y="2285"/>
                      <a:pt x="1279" y="2285"/>
                    </a:cubicBezTo>
                    <a:cubicBezTo>
                      <a:pt x="632" y="2285"/>
                      <a:pt x="1" y="2780"/>
                      <a:pt x="1" y="3552"/>
                    </a:cubicBezTo>
                    <a:cubicBezTo>
                      <a:pt x="1" y="4323"/>
                      <a:pt x="632" y="4818"/>
                      <a:pt x="1279" y="4818"/>
                    </a:cubicBezTo>
                    <a:cubicBezTo>
                      <a:pt x="1626" y="4818"/>
                      <a:pt x="1977" y="4677"/>
                      <a:pt x="2238" y="4360"/>
                    </a:cubicBezTo>
                    <a:cubicBezTo>
                      <a:pt x="2368" y="4201"/>
                      <a:pt x="2556" y="4129"/>
                      <a:pt x="2758" y="4129"/>
                    </a:cubicBezTo>
                    <a:lnTo>
                      <a:pt x="3220" y="4129"/>
                    </a:lnTo>
                    <a:cubicBezTo>
                      <a:pt x="3465" y="4129"/>
                      <a:pt x="3667" y="4331"/>
                      <a:pt x="3667" y="4591"/>
                    </a:cubicBezTo>
                    <a:lnTo>
                      <a:pt x="3667" y="6872"/>
                    </a:lnTo>
                    <a:cubicBezTo>
                      <a:pt x="3667" y="7002"/>
                      <a:pt x="3768" y="7117"/>
                      <a:pt x="3913" y="7117"/>
                    </a:cubicBezTo>
                    <a:lnTo>
                      <a:pt x="9860" y="7117"/>
                    </a:lnTo>
                    <a:cubicBezTo>
                      <a:pt x="10365" y="7117"/>
                      <a:pt x="10769" y="6698"/>
                      <a:pt x="10769" y="6193"/>
                    </a:cubicBezTo>
                    <a:lnTo>
                      <a:pt x="10769" y="246"/>
                    </a:lnTo>
                    <a:cubicBezTo>
                      <a:pt x="10769" y="116"/>
                      <a:pt x="10668" y="15"/>
                      <a:pt x="10553" y="15"/>
                    </a:cubicBezTo>
                    <a:lnTo>
                      <a:pt x="8272" y="15"/>
                    </a:lnTo>
                    <a:cubicBezTo>
                      <a:pt x="8012" y="15"/>
                      <a:pt x="7810" y="217"/>
                      <a:pt x="7810" y="477"/>
                    </a:cubicBezTo>
                    <a:lnTo>
                      <a:pt x="7810" y="924"/>
                    </a:lnTo>
                    <a:cubicBezTo>
                      <a:pt x="7796" y="1126"/>
                      <a:pt x="7882" y="1314"/>
                      <a:pt x="8041" y="1444"/>
                    </a:cubicBezTo>
                    <a:cubicBezTo>
                      <a:pt x="8951" y="2195"/>
                      <a:pt x="8416" y="3681"/>
                      <a:pt x="7233" y="3681"/>
                    </a:cubicBezTo>
                    <a:cubicBezTo>
                      <a:pt x="6049" y="3681"/>
                      <a:pt x="5515" y="2195"/>
                      <a:pt x="6424" y="1444"/>
                    </a:cubicBezTo>
                    <a:cubicBezTo>
                      <a:pt x="6583" y="1314"/>
                      <a:pt x="6670" y="1126"/>
                      <a:pt x="6670" y="924"/>
                    </a:cubicBezTo>
                    <a:lnTo>
                      <a:pt x="6670" y="462"/>
                    </a:lnTo>
                    <a:cubicBezTo>
                      <a:pt x="6670" y="203"/>
                      <a:pt x="6453" y="0"/>
                      <a:pt x="6208" y="0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688;p57">
                <a:extLst>
                  <a:ext uri="{FF2B5EF4-FFF2-40B4-BE49-F238E27FC236}">
                    <a16:creationId xmlns:a16="http://schemas.microsoft.com/office/drawing/2014/main" id="{17AC23B1-24C6-99C5-35FD-C57020710DA7}"/>
                  </a:ext>
                </a:extLst>
              </p:cNvPr>
              <p:cNvSpPr/>
              <p:nvPr/>
            </p:nvSpPr>
            <p:spPr>
              <a:xfrm>
                <a:off x="4320051" y="2189714"/>
                <a:ext cx="252493" cy="381507"/>
              </a:xfrm>
              <a:custGeom>
                <a:avLst/>
                <a:gdLst/>
                <a:ahLst/>
                <a:cxnLst/>
                <a:rect l="l" t="t" r="r" b="b"/>
                <a:pathLst>
                  <a:path w="7118" h="10755" extrusionOk="0">
                    <a:moveTo>
                      <a:pt x="3566" y="0"/>
                    </a:moveTo>
                    <a:cubicBezTo>
                      <a:pt x="2383" y="0"/>
                      <a:pt x="1849" y="1473"/>
                      <a:pt x="2758" y="2238"/>
                    </a:cubicBezTo>
                    <a:cubicBezTo>
                      <a:pt x="2917" y="2368"/>
                      <a:pt x="2989" y="2555"/>
                      <a:pt x="2989" y="2743"/>
                    </a:cubicBezTo>
                    <a:lnTo>
                      <a:pt x="2989" y="3205"/>
                    </a:lnTo>
                    <a:cubicBezTo>
                      <a:pt x="2989" y="3465"/>
                      <a:pt x="2787" y="3667"/>
                      <a:pt x="2527" y="3667"/>
                    </a:cubicBezTo>
                    <a:lnTo>
                      <a:pt x="246" y="3667"/>
                    </a:lnTo>
                    <a:cubicBezTo>
                      <a:pt x="238" y="3666"/>
                      <a:pt x="230" y="3665"/>
                      <a:pt x="222" y="3665"/>
                    </a:cubicBezTo>
                    <a:cubicBezTo>
                      <a:pt x="102" y="3665"/>
                      <a:pt x="1" y="3762"/>
                      <a:pt x="1" y="3883"/>
                    </a:cubicBezTo>
                    <a:lnTo>
                      <a:pt x="1" y="9845"/>
                    </a:lnTo>
                    <a:cubicBezTo>
                      <a:pt x="1" y="10350"/>
                      <a:pt x="405" y="10755"/>
                      <a:pt x="925" y="10755"/>
                    </a:cubicBezTo>
                    <a:lnTo>
                      <a:pt x="6872" y="10755"/>
                    </a:lnTo>
                    <a:cubicBezTo>
                      <a:pt x="7002" y="10755"/>
                      <a:pt x="7103" y="10654"/>
                      <a:pt x="7103" y="10524"/>
                    </a:cubicBezTo>
                    <a:lnTo>
                      <a:pt x="7103" y="8257"/>
                    </a:lnTo>
                    <a:cubicBezTo>
                      <a:pt x="7103" y="7997"/>
                      <a:pt x="6901" y="7795"/>
                      <a:pt x="6641" y="7795"/>
                    </a:cubicBezTo>
                    <a:lnTo>
                      <a:pt x="6194" y="7795"/>
                    </a:lnTo>
                    <a:cubicBezTo>
                      <a:pt x="5992" y="7795"/>
                      <a:pt x="5804" y="7882"/>
                      <a:pt x="5674" y="8026"/>
                    </a:cubicBezTo>
                    <a:cubicBezTo>
                      <a:pt x="5408" y="8343"/>
                      <a:pt x="5055" y="8485"/>
                      <a:pt x="4709" y="8485"/>
                    </a:cubicBezTo>
                    <a:cubicBezTo>
                      <a:pt x="4062" y="8485"/>
                      <a:pt x="3437" y="7989"/>
                      <a:pt x="3437" y="7218"/>
                    </a:cubicBezTo>
                    <a:cubicBezTo>
                      <a:pt x="3437" y="6450"/>
                      <a:pt x="4057" y="5955"/>
                      <a:pt x="4701" y="5955"/>
                    </a:cubicBezTo>
                    <a:cubicBezTo>
                      <a:pt x="5050" y="5955"/>
                      <a:pt x="5406" y="6100"/>
                      <a:pt x="5674" y="6424"/>
                    </a:cubicBezTo>
                    <a:cubicBezTo>
                      <a:pt x="5804" y="6568"/>
                      <a:pt x="5992" y="6655"/>
                      <a:pt x="6194" y="6655"/>
                    </a:cubicBezTo>
                    <a:lnTo>
                      <a:pt x="6656" y="6655"/>
                    </a:lnTo>
                    <a:cubicBezTo>
                      <a:pt x="6916" y="6655"/>
                      <a:pt x="7118" y="6453"/>
                      <a:pt x="7118" y="6193"/>
                    </a:cubicBezTo>
                    <a:lnTo>
                      <a:pt x="7118" y="3667"/>
                    </a:lnTo>
                    <a:lnTo>
                      <a:pt x="4591" y="3667"/>
                    </a:lnTo>
                    <a:cubicBezTo>
                      <a:pt x="4346" y="3667"/>
                      <a:pt x="4129" y="3465"/>
                      <a:pt x="4129" y="3219"/>
                    </a:cubicBezTo>
                    <a:lnTo>
                      <a:pt x="4129" y="2743"/>
                    </a:lnTo>
                    <a:cubicBezTo>
                      <a:pt x="4129" y="2555"/>
                      <a:pt x="4216" y="2368"/>
                      <a:pt x="4375" y="2238"/>
                    </a:cubicBezTo>
                    <a:cubicBezTo>
                      <a:pt x="5284" y="1473"/>
                      <a:pt x="4750" y="0"/>
                      <a:pt x="35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878CF0"/>
                  </a:solidFill>
                </a:endParaRPr>
              </a:p>
            </p:txBody>
          </p:sp>
          <p:sp>
            <p:nvSpPr>
              <p:cNvPr id="19" name="Google Shape;689;p57">
                <a:extLst>
                  <a:ext uri="{FF2B5EF4-FFF2-40B4-BE49-F238E27FC236}">
                    <a16:creationId xmlns:a16="http://schemas.microsoft.com/office/drawing/2014/main" id="{2845136F-18BF-E8D5-FAAE-E16D0C4388E3}"/>
                  </a:ext>
                </a:extLst>
              </p:cNvPr>
              <p:cNvSpPr/>
              <p:nvPr/>
            </p:nvSpPr>
            <p:spPr>
              <a:xfrm>
                <a:off x="4320583" y="2319256"/>
                <a:ext cx="56862" cy="251961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7103" extrusionOk="0">
                    <a:moveTo>
                      <a:pt x="231" y="0"/>
                    </a:moveTo>
                    <a:cubicBezTo>
                      <a:pt x="101" y="0"/>
                      <a:pt x="0" y="101"/>
                      <a:pt x="0" y="231"/>
                    </a:cubicBezTo>
                    <a:lnTo>
                      <a:pt x="0" y="6193"/>
                    </a:lnTo>
                    <a:cubicBezTo>
                      <a:pt x="0" y="6698"/>
                      <a:pt x="405" y="7103"/>
                      <a:pt x="910" y="7103"/>
                    </a:cubicBezTo>
                    <a:lnTo>
                      <a:pt x="1603" y="7103"/>
                    </a:lnTo>
                    <a:cubicBezTo>
                      <a:pt x="1097" y="7103"/>
                      <a:pt x="693" y="6698"/>
                      <a:pt x="693" y="6193"/>
                    </a:cubicBezTo>
                    <a:lnTo>
                      <a:pt x="693" y="231"/>
                    </a:lnTo>
                    <a:cubicBezTo>
                      <a:pt x="693" y="101"/>
                      <a:pt x="794" y="0"/>
                      <a:pt x="9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90;p57">
                <a:extLst>
                  <a:ext uri="{FF2B5EF4-FFF2-40B4-BE49-F238E27FC236}">
                    <a16:creationId xmlns:a16="http://schemas.microsoft.com/office/drawing/2014/main" id="{61ED29A2-A23C-F7BC-1C13-784EBF35C8B6}"/>
                  </a:ext>
                </a:extLst>
              </p:cNvPr>
              <p:cNvSpPr/>
              <p:nvPr/>
            </p:nvSpPr>
            <p:spPr>
              <a:xfrm>
                <a:off x="4385709" y="2190033"/>
                <a:ext cx="69063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3658" extrusionOk="0">
                    <a:moveTo>
                      <a:pt x="1714" y="0"/>
                    </a:moveTo>
                    <a:cubicBezTo>
                      <a:pt x="590" y="0"/>
                      <a:pt x="1" y="1444"/>
                      <a:pt x="907" y="2229"/>
                    </a:cubicBezTo>
                    <a:cubicBezTo>
                      <a:pt x="1066" y="2359"/>
                      <a:pt x="1138" y="2546"/>
                      <a:pt x="1138" y="2748"/>
                    </a:cubicBezTo>
                    <a:lnTo>
                      <a:pt x="1138" y="3196"/>
                    </a:lnTo>
                    <a:cubicBezTo>
                      <a:pt x="1138" y="3456"/>
                      <a:pt x="936" y="3658"/>
                      <a:pt x="676" y="3658"/>
                    </a:cubicBezTo>
                    <a:lnTo>
                      <a:pt x="1138" y="3658"/>
                    </a:lnTo>
                    <a:cubicBezTo>
                      <a:pt x="1398" y="3658"/>
                      <a:pt x="1600" y="3456"/>
                      <a:pt x="1600" y="3196"/>
                    </a:cubicBezTo>
                    <a:lnTo>
                      <a:pt x="1600" y="2734"/>
                    </a:lnTo>
                    <a:cubicBezTo>
                      <a:pt x="1600" y="2546"/>
                      <a:pt x="1513" y="2359"/>
                      <a:pt x="1369" y="2229"/>
                    </a:cubicBezTo>
                    <a:cubicBezTo>
                      <a:pt x="561" y="1536"/>
                      <a:pt x="893" y="222"/>
                      <a:pt x="1946" y="20"/>
                    </a:cubicBezTo>
                    <a:cubicBezTo>
                      <a:pt x="1867" y="7"/>
                      <a:pt x="1789" y="0"/>
                      <a:pt x="1714" y="0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91;p57">
                <a:extLst>
                  <a:ext uri="{FF2B5EF4-FFF2-40B4-BE49-F238E27FC236}">
                    <a16:creationId xmlns:a16="http://schemas.microsoft.com/office/drawing/2014/main" id="{3DD0B881-0DC0-836D-6AE4-0CD0505C1827}"/>
                  </a:ext>
                </a:extLst>
              </p:cNvPr>
              <p:cNvSpPr/>
              <p:nvPr/>
            </p:nvSpPr>
            <p:spPr>
              <a:xfrm>
                <a:off x="4320583" y="2067834"/>
                <a:ext cx="56861" cy="251954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7103" extrusionOk="0">
                    <a:moveTo>
                      <a:pt x="910" y="1"/>
                    </a:moveTo>
                    <a:cubicBezTo>
                      <a:pt x="405" y="1"/>
                      <a:pt x="0" y="405"/>
                      <a:pt x="0" y="925"/>
                    </a:cubicBezTo>
                    <a:lnTo>
                      <a:pt x="0" y="6872"/>
                    </a:lnTo>
                    <a:cubicBezTo>
                      <a:pt x="0" y="7002"/>
                      <a:pt x="101" y="7103"/>
                      <a:pt x="231" y="7103"/>
                    </a:cubicBezTo>
                    <a:lnTo>
                      <a:pt x="910" y="7103"/>
                    </a:lnTo>
                    <a:cubicBezTo>
                      <a:pt x="794" y="7103"/>
                      <a:pt x="693" y="7002"/>
                      <a:pt x="693" y="6872"/>
                    </a:cubicBezTo>
                    <a:lnTo>
                      <a:pt x="693" y="925"/>
                    </a:lnTo>
                    <a:cubicBezTo>
                      <a:pt x="693" y="405"/>
                      <a:pt x="1097" y="1"/>
                      <a:pt x="16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92;p57">
                <a:extLst>
                  <a:ext uri="{FF2B5EF4-FFF2-40B4-BE49-F238E27FC236}">
                    <a16:creationId xmlns:a16="http://schemas.microsoft.com/office/drawing/2014/main" id="{BCF13848-926A-13FB-7100-B651C936AFEA}"/>
                  </a:ext>
                </a:extLst>
              </p:cNvPr>
              <p:cNvSpPr/>
              <p:nvPr/>
            </p:nvSpPr>
            <p:spPr>
              <a:xfrm>
                <a:off x="4665686" y="2148567"/>
                <a:ext cx="60976" cy="90062"/>
              </a:xfrm>
              <a:custGeom>
                <a:avLst/>
                <a:gdLst/>
                <a:ahLst/>
                <a:cxnLst/>
                <a:rect l="l" t="t" r="r" b="b"/>
                <a:pathLst>
                  <a:path w="1719" h="2539" extrusionOk="0">
                    <a:moveTo>
                      <a:pt x="347" y="0"/>
                    </a:moveTo>
                    <a:cubicBezTo>
                      <a:pt x="233" y="0"/>
                      <a:pt x="116" y="16"/>
                      <a:pt x="1" y="49"/>
                    </a:cubicBezTo>
                    <a:cubicBezTo>
                      <a:pt x="1343" y="323"/>
                      <a:pt x="1343" y="2228"/>
                      <a:pt x="15" y="2517"/>
                    </a:cubicBezTo>
                    <a:cubicBezTo>
                      <a:pt x="87" y="2532"/>
                      <a:pt x="163" y="2539"/>
                      <a:pt x="241" y="2539"/>
                    </a:cubicBezTo>
                    <a:cubicBezTo>
                      <a:pt x="318" y="2539"/>
                      <a:pt x="398" y="2532"/>
                      <a:pt x="477" y="2517"/>
                    </a:cubicBezTo>
                    <a:cubicBezTo>
                      <a:pt x="1213" y="2445"/>
                      <a:pt x="1719" y="1752"/>
                      <a:pt x="1589" y="1016"/>
                    </a:cubicBezTo>
                    <a:cubicBezTo>
                      <a:pt x="1468" y="412"/>
                      <a:pt x="933" y="0"/>
                      <a:pt x="347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93;p57">
                <a:extLst>
                  <a:ext uri="{FF2B5EF4-FFF2-40B4-BE49-F238E27FC236}">
                    <a16:creationId xmlns:a16="http://schemas.microsoft.com/office/drawing/2014/main" id="{774424D7-8372-3000-1683-F976AD006A20}"/>
                  </a:ext>
                </a:extLst>
              </p:cNvPr>
              <p:cNvSpPr/>
              <p:nvPr/>
            </p:nvSpPr>
            <p:spPr>
              <a:xfrm>
                <a:off x="4572502" y="2067834"/>
                <a:ext cx="32315" cy="106024"/>
              </a:xfrm>
              <a:custGeom>
                <a:avLst/>
                <a:gdLst/>
                <a:ahLst/>
                <a:cxnLst/>
                <a:rect l="l" t="t" r="r" b="b"/>
                <a:pathLst>
                  <a:path w="911" h="2989" extrusionOk="0">
                    <a:moveTo>
                      <a:pt x="232" y="1"/>
                    </a:moveTo>
                    <a:cubicBezTo>
                      <a:pt x="102" y="1"/>
                      <a:pt x="1" y="102"/>
                      <a:pt x="1" y="232"/>
                    </a:cubicBezTo>
                    <a:lnTo>
                      <a:pt x="1" y="2527"/>
                    </a:lnTo>
                    <a:cubicBezTo>
                      <a:pt x="1" y="2772"/>
                      <a:pt x="203" y="2974"/>
                      <a:pt x="448" y="2989"/>
                    </a:cubicBezTo>
                    <a:lnTo>
                      <a:pt x="910" y="2989"/>
                    </a:lnTo>
                    <a:cubicBezTo>
                      <a:pt x="665" y="2974"/>
                      <a:pt x="448" y="2772"/>
                      <a:pt x="448" y="2527"/>
                    </a:cubicBezTo>
                    <a:lnTo>
                      <a:pt x="448" y="232"/>
                    </a:lnTo>
                    <a:cubicBezTo>
                      <a:pt x="448" y="102"/>
                      <a:pt x="549" y="1"/>
                      <a:pt x="679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94;p57">
                <a:extLst>
                  <a:ext uri="{FF2B5EF4-FFF2-40B4-BE49-F238E27FC236}">
                    <a16:creationId xmlns:a16="http://schemas.microsoft.com/office/drawing/2014/main" id="{1BEE28E9-E5C5-A19A-C4E6-4910924FB9A1}"/>
                  </a:ext>
                </a:extLst>
              </p:cNvPr>
              <p:cNvSpPr/>
              <p:nvPr/>
            </p:nvSpPr>
            <p:spPr>
              <a:xfrm>
                <a:off x="4572502" y="2214296"/>
                <a:ext cx="32315" cy="105492"/>
              </a:xfrm>
              <a:custGeom>
                <a:avLst/>
                <a:gdLst/>
                <a:ahLst/>
                <a:cxnLst/>
                <a:rect l="l" t="t" r="r" b="b"/>
                <a:pathLst>
                  <a:path w="911" h="2974" extrusionOk="0">
                    <a:moveTo>
                      <a:pt x="448" y="0"/>
                    </a:moveTo>
                    <a:cubicBezTo>
                      <a:pt x="203" y="0"/>
                      <a:pt x="1" y="202"/>
                      <a:pt x="1" y="448"/>
                    </a:cubicBezTo>
                    <a:lnTo>
                      <a:pt x="1" y="2974"/>
                    </a:lnTo>
                    <a:lnTo>
                      <a:pt x="448" y="2974"/>
                    </a:lnTo>
                    <a:lnTo>
                      <a:pt x="448" y="448"/>
                    </a:lnTo>
                    <a:cubicBezTo>
                      <a:pt x="448" y="202"/>
                      <a:pt x="665" y="0"/>
                      <a:pt x="910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95;p57">
                <a:extLst>
                  <a:ext uri="{FF2B5EF4-FFF2-40B4-BE49-F238E27FC236}">
                    <a16:creationId xmlns:a16="http://schemas.microsoft.com/office/drawing/2014/main" id="{165B1455-97E5-42AA-8506-5D233AA51549}"/>
                  </a:ext>
                </a:extLst>
              </p:cNvPr>
              <p:cNvSpPr/>
              <p:nvPr/>
            </p:nvSpPr>
            <p:spPr>
              <a:xfrm>
                <a:off x="4641104" y="2319752"/>
                <a:ext cx="65092" cy="129865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3661" extrusionOk="0">
                    <a:moveTo>
                      <a:pt x="578" y="1"/>
                    </a:moveTo>
                    <a:cubicBezTo>
                      <a:pt x="824" y="1"/>
                      <a:pt x="1026" y="203"/>
                      <a:pt x="1026" y="463"/>
                    </a:cubicBezTo>
                    <a:lnTo>
                      <a:pt x="1026" y="925"/>
                    </a:lnTo>
                    <a:cubicBezTo>
                      <a:pt x="1026" y="1127"/>
                      <a:pt x="939" y="1314"/>
                      <a:pt x="795" y="1444"/>
                    </a:cubicBezTo>
                    <a:cubicBezTo>
                      <a:pt x="1" y="2108"/>
                      <a:pt x="319" y="3408"/>
                      <a:pt x="1329" y="3639"/>
                    </a:cubicBezTo>
                    <a:cubicBezTo>
                      <a:pt x="1416" y="3653"/>
                      <a:pt x="1499" y="3660"/>
                      <a:pt x="1582" y="3660"/>
                    </a:cubicBezTo>
                    <a:cubicBezTo>
                      <a:pt x="1665" y="3660"/>
                      <a:pt x="1748" y="3653"/>
                      <a:pt x="1834" y="3639"/>
                    </a:cubicBezTo>
                    <a:lnTo>
                      <a:pt x="1791" y="3624"/>
                    </a:lnTo>
                    <a:cubicBezTo>
                      <a:pt x="780" y="3393"/>
                      <a:pt x="463" y="2108"/>
                      <a:pt x="1257" y="1430"/>
                    </a:cubicBezTo>
                    <a:cubicBezTo>
                      <a:pt x="1401" y="1314"/>
                      <a:pt x="1488" y="1112"/>
                      <a:pt x="1488" y="925"/>
                    </a:cubicBezTo>
                    <a:lnTo>
                      <a:pt x="1488" y="463"/>
                    </a:lnTo>
                    <a:cubicBezTo>
                      <a:pt x="1488" y="203"/>
                      <a:pt x="1286" y="1"/>
                      <a:pt x="10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96;p57">
                <a:extLst>
                  <a:ext uri="{FF2B5EF4-FFF2-40B4-BE49-F238E27FC236}">
                    <a16:creationId xmlns:a16="http://schemas.microsoft.com/office/drawing/2014/main" id="{1990A469-DCAC-75AB-C24C-FBF61CADF39E}"/>
                  </a:ext>
                </a:extLst>
              </p:cNvPr>
              <p:cNvSpPr/>
              <p:nvPr/>
            </p:nvSpPr>
            <p:spPr>
              <a:xfrm>
                <a:off x="4556114" y="2319256"/>
                <a:ext cx="32315" cy="106027"/>
              </a:xfrm>
              <a:custGeom>
                <a:avLst/>
                <a:gdLst/>
                <a:ahLst/>
                <a:cxnLst/>
                <a:rect l="l" t="t" r="r" b="b"/>
                <a:pathLst>
                  <a:path w="911" h="2989" extrusionOk="0">
                    <a:moveTo>
                      <a:pt x="448" y="0"/>
                    </a:moveTo>
                    <a:lnTo>
                      <a:pt x="448" y="2527"/>
                    </a:lnTo>
                    <a:cubicBezTo>
                      <a:pt x="448" y="2786"/>
                      <a:pt x="246" y="2989"/>
                      <a:pt x="1" y="2989"/>
                    </a:cubicBezTo>
                    <a:lnTo>
                      <a:pt x="463" y="2989"/>
                    </a:lnTo>
                    <a:cubicBezTo>
                      <a:pt x="708" y="2989"/>
                      <a:pt x="910" y="2786"/>
                      <a:pt x="910" y="2527"/>
                    </a:cubicBezTo>
                    <a:lnTo>
                      <a:pt x="9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97;p57">
                <a:extLst>
                  <a:ext uri="{FF2B5EF4-FFF2-40B4-BE49-F238E27FC236}">
                    <a16:creationId xmlns:a16="http://schemas.microsoft.com/office/drawing/2014/main" id="{0DB5AB9A-890A-DF77-ADBE-E435BC445942}"/>
                  </a:ext>
                </a:extLst>
              </p:cNvPr>
              <p:cNvSpPr/>
              <p:nvPr/>
            </p:nvSpPr>
            <p:spPr>
              <a:xfrm>
                <a:off x="4433737" y="2400911"/>
                <a:ext cx="61474" cy="9010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2540" extrusionOk="0">
                    <a:moveTo>
                      <a:pt x="1487" y="1"/>
                    </a:moveTo>
                    <a:cubicBezTo>
                      <a:pt x="1412" y="1"/>
                      <a:pt x="1336" y="8"/>
                      <a:pt x="1256" y="23"/>
                    </a:cubicBezTo>
                    <a:cubicBezTo>
                      <a:pt x="520" y="95"/>
                      <a:pt x="1" y="788"/>
                      <a:pt x="145" y="1509"/>
                    </a:cubicBezTo>
                    <a:cubicBezTo>
                      <a:pt x="254" y="2126"/>
                      <a:pt x="787" y="2540"/>
                      <a:pt x="1382" y="2540"/>
                    </a:cubicBezTo>
                    <a:cubicBezTo>
                      <a:pt x="1497" y="2540"/>
                      <a:pt x="1615" y="2524"/>
                      <a:pt x="1733" y="2491"/>
                    </a:cubicBezTo>
                    <a:cubicBezTo>
                      <a:pt x="1026" y="2361"/>
                      <a:pt x="578" y="1683"/>
                      <a:pt x="737" y="990"/>
                    </a:cubicBezTo>
                    <a:cubicBezTo>
                      <a:pt x="838" y="499"/>
                      <a:pt x="1228" y="109"/>
                      <a:pt x="1718" y="23"/>
                    </a:cubicBezTo>
                    <a:cubicBezTo>
                      <a:pt x="1639" y="8"/>
                      <a:pt x="1563" y="1"/>
                      <a:pt x="14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98;p57">
                <a:extLst>
                  <a:ext uri="{FF2B5EF4-FFF2-40B4-BE49-F238E27FC236}">
                    <a16:creationId xmlns:a16="http://schemas.microsoft.com/office/drawing/2014/main" id="{1DA05EE1-A70F-EF61-644F-74A4BA15CA6E}"/>
                  </a:ext>
                </a:extLst>
              </p:cNvPr>
              <p:cNvSpPr/>
              <p:nvPr/>
            </p:nvSpPr>
            <p:spPr>
              <a:xfrm>
                <a:off x="4556114" y="2465682"/>
                <a:ext cx="40510" cy="105531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2975" extrusionOk="0">
                    <a:moveTo>
                      <a:pt x="1" y="1"/>
                    </a:moveTo>
                    <a:cubicBezTo>
                      <a:pt x="246" y="1"/>
                      <a:pt x="448" y="203"/>
                      <a:pt x="448" y="463"/>
                    </a:cubicBezTo>
                    <a:lnTo>
                      <a:pt x="448" y="2744"/>
                    </a:lnTo>
                    <a:cubicBezTo>
                      <a:pt x="448" y="2874"/>
                      <a:pt x="549" y="2975"/>
                      <a:pt x="679" y="2975"/>
                    </a:cubicBezTo>
                    <a:lnTo>
                      <a:pt x="1141" y="2975"/>
                    </a:lnTo>
                    <a:cubicBezTo>
                      <a:pt x="1011" y="2975"/>
                      <a:pt x="910" y="2874"/>
                      <a:pt x="910" y="2744"/>
                    </a:cubicBezTo>
                    <a:lnTo>
                      <a:pt x="910" y="463"/>
                    </a:lnTo>
                    <a:cubicBezTo>
                      <a:pt x="910" y="203"/>
                      <a:pt x="708" y="1"/>
                      <a:pt x="4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" name="Google Shape;728;p57">
            <a:extLst>
              <a:ext uri="{FF2B5EF4-FFF2-40B4-BE49-F238E27FC236}">
                <a16:creationId xmlns:a16="http://schemas.microsoft.com/office/drawing/2014/main" id="{86D8B8EA-1825-2E03-7CEC-C21AE4773E5D}"/>
              </a:ext>
            </a:extLst>
          </p:cNvPr>
          <p:cNvGrpSpPr/>
          <p:nvPr/>
        </p:nvGrpSpPr>
        <p:grpSpPr>
          <a:xfrm>
            <a:off x="6115915" y="3090995"/>
            <a:ext cx="785100" cy="785100"/>
            <a:chOff x="6839250" y="1915150"/>
            <a:chExt cx="785100" cy="785100"/>
          </a:xfrm>
        </p:grpSpPr>
        <p:sp>
          <p:nvSpPr>
            <p:cNvPr id="59" name="Google Shape;729;p57">
              <a:extLst>
                <a:ext uri="{FF2B5EF4-FFF2-40B4-BE49-F238E27FC236}">
                  <a16:creationId xmlns:a16="http://schemas.microsoft.com/office/drawing/2014/main" id="{9E0171DC-D237-A4F3-5193-C7EFE04C1689}"/>
                </a:ext>
              </a:extLst>
            </p:cNvPr>
            <p:cNvSpPr/>
            <p:nvPr/>
          </p:nvSpPr>
          <p:spPr>
            <a:xfrm>
              <a:off x="6839250" y="1915150"/>
              <a:ext cx="785100" cy="785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730;p57">
              <a:extLst>
                <a:ext uri="{FF2B5EF4-FFF2-40B4-BE49-F238E27FC236}">
                  <a16:creationId xmlns:a16="http://schemas.microsoft.com/office/drawing/2014/main" id="{921A84C4-2CA4-893C-CD03-877F4B1FBB64}"/>
                </a:ext>
              </a:extLst>
            </p:cNvPr>
            <p:cNvGrpSpPr/>
            <p:nvPr/>
          </p:nvGrpSpPr>
          <p:grpSpPr>
            <a:xfrm>
              <a:off x="6983008" y="2092915"/>
              <a:ext cx="481671" cy="479735"/>
              <a:chOff x="4652476" y="2898915"/>
              <a:chExt cx="386016" cy="384495"/>
            </a:xfrm>
          </p:grpSpPr>
          <p:sp>
            <p:nvSpPr>
              <p:cNvPr id="61" name="Google Shape;731;p57">
                <a:extLst>
                  <a:ext uri="{FF2B5EF4-FFF2-40B4-BE49-F238E27FC236}">
                    <a16:creationId xmlns:a16="http://schemas.microsoft.com/office/drawing/2014/main" id="{05C7BA7C-A833-5A39-D607-1FC7E9868E89}"/>
                  </a:ext>
                </a:extLst>
              </p:cNvPr>
              <p:cNvSpPr/>
              <p:nvPr/>
            </p:nvSpPr>
            <p:spPr>
              <a:xfrm>
                <a:off x="4842456" y="3088895"/>
                <a:ext cx="60190" cy="60190"/>
              </a:xfrm>
              <a:custGeom>
                <a:avLst/>
                <a:gdLst/>
                <a:ahLst/>
                <a:cxnLst/>
                <a:rect l="l" t="t" r="r" b="b"/>
                <a:pathLst>
                  <a:path w="2296" h="2296" extrusionOk="0">
                    <a:moveTo>
                      <a:pt x="592" y="0"/>
                    </a:moveTo>
                    <a:lnTo>
                      <a:pt x="0" y="592"/>
                    </a:lnTo>
                    <a:lnTo>
                      <a:pt x="1704" y="2295"/>
                    </a:lnTo>
                    <a:lnTo>
                      <a:pt x="2295" y="1703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732;p57">
                <a:extLst>
                  <a:ext uri="{FF2B5EF4-FFF2-40B4-BE49-F238E27FC236}">
                    <a16:creationId xmlns:a16="http://schemas.microsoft.com/office/drawing/2014/main" id="{25B045A0-301F-F802-B73C-004A5569B345}"/>
                  </a:ext>
                </a:extLst>
              </p:cNvPr>
              <p:cNvSpPr/>
              <p:nvPr/>
            </p:nvSpPr>
            <p:spPr>
              <a:xfrm>
                <a:off x="4652476" y="2898915"/>
                <a:ext cx="247889" cy="247889"/>
              </a:xfrm>
              <a:custGeom>
                <a:avLst/>
                <a:gdLst/>
                <a:ahLst/>
                <a:cxnLst/>
                <a:rect l="l" t="t" r="r" b="b"/>
                <a:pathLst>
                  <a:path w="9456" h="9456" extrusionOk="0">
                    <a:moveTo>
                      <a:pt x="4721" y="1"/>
                    </a:moveTo>
                    <a:cubicBezTo>
                      <a:pt x="2108" y="1"/>
                      <a:pt x="1" y="2108"/>
                      <a:pt x="1" y="4721"/>
                    </a:cubicBezTo>
                    <a:cubicBezTo>
                      <a:pt x="1" y="7334"/>
                      <a:pt x="2108" y="9456"/>
                      <a:pt x="4721" y="9456"/>
                    </a:cubicBezTo>
                    <a:cubicBezTo>
                      <a:pt x="7334" y="9456"/>
                      <a:pt x="9456" y="7334"/>
                      <a:pt x="9456" y="4721"/>
                    </a:cubicBezTo>
                    <a:cubicBezTo>
                      <a:pt x="9456" y="2108"/>
                      <a:pt x="7334" y="1"/>
                      <a:pt x="4721" y="1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733;p57">
                <a:extLst>
                  <a:ext uri="{FF2B5EF4-FFF2-40B4-BE49-F238E27FC236}">
                    <a16:creationId xmlns:a16="http://schemas.microsoft.com/office/drawing/2014/main" id="{FBDDDDB0-91F0-0243-0CAD-02784A84146D}"/>
                  </a:ext>
                </a:extLst>
              </p:cNvPr>
              <p:cNvSpPr/>
              <p:nvPr/>
            </p:nvSpPr>
            <p:spPr>
              <a:xfrm>
                <a:off x="4680866" y="2927306"/>
                <a:ext cx="191134" cy="191134"/>
              </a:xfrm>
              <a:custGeom>
                <a:avLst/>
                <a:gdLst/>
                <a:ahLst/>
                <a:cxnLst/>
                <a:rect l="l" t="t" r="r" b="b"/>
                <a:pathLst>
                  <a:path w="7291" h="7291" extrusionOk="0">
                    <a:moveTo>
                      <a:pt x="3638" y="0"/>
                    </a:moveTo>
                    <a:cubicBezTo>
                      <a:pt x="1632" y="0"/>
                      <a:pt x="0" y="1631"/>
                      <a:pt x="0" y="3638"/>
                    </a:cubicBezTo>
                    <a:cubicBezTo>
                      <a:pt x="0" y="5659"/>
                      <a:pt x="1632" y="7290"/>
                      <a:pt x="3638" y="7290"/>
                    </a:cubicBezTo>
                    <a:cubicBezTo>
                      <a:pt x="5659" y="7290"/>
                      <a:pt x="7290" y="5659"/>
                      <a:pt x="7290" y="3638"/>
                    </a:cubicBezTo>
                    <a:cubicBezTo>
                      <a:pt x="7290" y="1631"/>
                      <a:pt x="5659" y="0"/>
                      <a:pt x="36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734;p57">
                <a:extLst>
                  <a:ext uri="{FF2B5EF4-FFF2-40B4-BE49-F238E27FC236}">
                    <a16:creationId xmlns:a16="http://schemas.microsoft.com/office/drawing/2014/main" id="{820AB010-9880-AA9E-FF98-D6B327E00C6C}"/>
                  </a:ext>
                </a:extLst>
              </p:cNvPr>
              <p:cNvSpPr/>
              <p:nvPr/>
            </p:nvSpPr>
            <p:spPr>
              <a:xfrm>
                <a:off x="4869693" y="3117653"/>
                <a:ext cx="168798" cy="165757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6323" extrusionOk="0">
                    <a:moveTo>
                      <a:pt x="1293" y="0"/>
                    </a:moveTo>
                    <a:cubicBezTo>
                      <a:pt x="1145" y="0"/>
                      <a:pt x="997" y="58"/>
                      <a:pt x="881" y="173"/>
                    </a:cubicBezTo>
                    <a:lnTo>
                      <a:pt x="232" y="823"/>
                    </a:lnTo>
                    <a:cubicBezTo>
                      <a:pt x="1" y="1054"/>
                      <a:pt x="1" y="1415"/>
                      <a:pt x="232" y="1646"/>
                    </a:cubicBezTo>
                    <a:lnTo>
                      <a:pt x="4735" y="6150"/>
                    </a:lnTo>
                    <a:cubicBezTo>
                      <a:pt x="4851" y="6265"/>
                      <a:pt x="4999" y="6323"/>
                      <a:pt x="5147" y="6323"/>
                    </a:cubicBezTo>
                    <a:cubicBezTo>
                      <a:pt x="5295" y="6323"/>
                      <a:pt x="5443" y="6265"/>
                      <a:pt x="5558" y="6150"/>
                    </a:cubicBezTo>
                    <a:lnTo>
                      <a:pt x="6208" y="5500"/>
                    </a:lnTo>
                    <a:cubicBezTo>
                      <a:pt x="6439" y="5269"/>
                      <a:pt x="6439" y="4908"/>
                      <a:pt x="6208" y="4677"/>
                    </a:cubicBezTo>
                    <a:lnTo>
                      <a:pt x="1704" y="173"/>
                    </a:lnTo>
                    <a:cubicBezTo>
                      <a:pt x="1588" y="58"/>
                      <a:pt x="1441" y="0"/>
                      <a:pt x="1293" y="0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735;p57">
                <a:extLst>
                  <a:ext uri="{FF2B5EF4-FFF2-40B4-BE49-F238E27FC236}">
                    <a16:creationId xmlns:a16="http://schemas.microsoft.com/office/drawing/2014/main" id="{5674BBFD-A34E-22BE-17D2-D9F32F95807D}"/>
                  </a:ext>
                </a:extLst>
              </p:cNvPr>
              <p:cNvSpPr/>
              <p:nvPr/>
            </p:nvSpPr>
            <p:spPr>
              <a:xfrm>
                <a:off x="4881437" y="3118020"/>
                <a:ext cx="157054" cy="155560"/>
              </a:xfrm>
              <a:custGeom>
                <a:avLst/>
                <a:gdLst/>
                <a:ahLst/>
                <a:cxnLst/>
                <a:rect l="l" t="t" r="r" b="b"/>
                <a:pathLst>
                  <a:path w="5991" h="5934" extrusionOk="0">
                    <a:moveTo>
                      <a:pt x="25" y="582"/>
                    </a:moveTo>
                    <a:cubicBezTo>
                      <a:pt x="17" y="590"/>
                      <a:pt x="8" y="598"/>
                      <a:pt x="0" y="607"/>
                    </a:cubicBezTo>
                    <a:lnTo>
                      <a:pt x="25" y="582"/>
                    </a:lnTo>
                    <a:close/>
                    <a:moveTo>
                      <a:pt x="845" y="1"/>
                    </a:moveTo>
                    <a:cubicBezTo>
                      <a:pt x="697" y="1"/>
                      <a:pt x="549" y="58"/>
                      <a:pt x="433" y="174"/>
                    </a:cubicBezTo>
                    <a:lnTo>
                      <a:pt x="25" y="582"/>
                    </a:lnTo>
                    <a:lnTo>
                      <a:pt x="25" y="582"/>
                    </a:lnTo>
                    <a:cubicBezTo>
                      <a:pt x="131" y="483"/>
                      <a:pt x="267" y="434"/>
                      <a:pt x="404" y="434"/>
                    </a:cubicBezTo>
                    <a:cubicBezTo>
                      <a:pt x="552" y="434"/>
                      <a:pt x="700" y="491"/>
                      <a:pt x="808" y="607"/>
                    </a:cubicBezTo>
                    <a:lnTo>
                      <a:pt x="5327" y="5111"/>
                    </a:lnTo>
                    <a:cubicBezTo>
                      <a:pt x="5543" y="5342"/>
                      <a:pt x="5543" y="5703"/>
                      <a:pt x="5327" y="5934"/>
                    </a:cubicBezTo>
                    <a:lnTo>
                      <a:pt x="5760" y="5501"/>
                    </a:lnTo>
                    <a:cubicBezTo>
                      <a:pt x="5991" y="5270"/>
                      <a:pt x="5991" y="4909"/>
                      <a:pt x="5760" y="4678"/>
                    </a:cubicBezTo>
                    <a:lnTo>
                      <a:pt x="1256" y="174"/>
                    </a:lnTo>
                    <a:cubicBezTo>
                      <a:pt x="1140" y="58"/>
                      <a:pt x="993" y="1"/>
                      <a:pt x="8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736;p57">
                <a:extLst>
                  <a:ext uri="{FF2B5EF4-FFF2-40B4-BE49-F238E27FC236}">
                    <a16:creationId xmlns:a16="http://schemas.microsoft.com/office/drawing/2014/main" id="{5F646352-DA23-D13D-66C6-8C79EFBBF918}"/>
                  </a:ext>
                </a:extLst>
              </p:cNvPr>
              <p:cNvSpPr/>
              <p:nvPr/>
            </p:nvSpPr>
            <p:spPr>
              <a:xfrm>
                <a:off x="4952952" y="3199391"/>
                <a:ext cx="54134" cy="54134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2065" extrusionOk="0">
                    <a:moveTo>
                      <a:pt x="1458" y="0"/>
                    </a:moveTo>
                    <a:lnTo>
                      <a:pt x="0" y="1473"/>
                    </a:lnTo>
                    <a:lnTo>
                      <a:pt x="592" y="2064"/>
                    </a:lnTo>
                    <a:lnTo>
                      <a:pt x="2065" y="607"/>
                    </a:lnTo>
                    <a:lnTo>
                      <a:pt x="1458" y="0"/>
                    </a:ln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737;p57">
                <a:extLst>
                  <a:ext uri="{FF2B5EF4-FFF2-40B4-BE49-F238E27FC236}">
                    <a16:creationId xmlns:a16="http://schemas.microsoft.com/office/drawing/2014/main" id="{3ABB99C0-8529-2630-14A3-ADA839413D36}"/>
                  </a:ext>
                </a:extLst>
              </p:cNvPr>
              <p:cNvSpPr/>
              <p:nvPr/>
            </p:nvSpPr>
            <p:spPr>
              <a:xfrm>
                <a:off x="4931377" y="3179232"/>
                <a:ext cx="55209" cy="5046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1925" extrusionOk="0">
                    <a:moveTo>
                      <a:pt x="1771" y="0"/>
                    </a:moveTo>
                    <a:cubicBezTo>
                      <a:pt x="1713" y="0"/>
                      <a:pt x="1653" y="26"/>
                      <a:pt x="1603" y="91"/>
                    </a:cubicBezTo>
                    <a:lnTo>
                      <a:pt x="130" y="1549"/>
                    </a:lnTo>
                    <a:cubicBezTo>
                      <a:pt x="1" y="1693"/>
                      <a:pt x="102" y="1924"/>
                      <a:pt x="289" y="1924"/>
                    </a:cubicBezTo>
                    <a:cubicBezTo>
                      <a:pt x="347" y="1924"/>
                      <a:pt x="405" y="1910"/>
                      <a:pt x="448" y="1866"/>
                    </a:cubicBezTo>
                    <a:lnTo>
                      <a:pt x="1920" y="394"/>
                    </a:lnTo>
                    <a:cubicBezTo>
                      <a:pt x="2105" y="242"/>
                      <a:pt x="1947" y="0"/>
                      <a:pt x="1771" y="0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738;p57">
                <a:extLst>
                  <a:ext uri="{FF2B5EF4-FFF2-40B4-BE49-F238E27FC236}">
                    <a16:creationId xmlns:a16="http://schemas.microsoft.com/office/drawing/2014/main" id="{1B16C572-65FC-F8CA-1DF0-418BB9A6F797}"/>
                  </a:ext>
                </a:extLst>
              </p:cNvPr>
              <p:cNvSpPr/>
              <p:nvPr/>
            </p:nvSpPr>
            <p:spPr>
              <a:xfrm>
                <a:off x="4736101" y="2955670"/>
                <a:ext cx="87453" cy="95396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3639" extrusionOk="0">
                    <a:moveTo>
                      <a:pt x="1529" y="1"/>
                    </a:moveTo>
                    <a:cubicBezTo>
                      <a:pt x="1161" y="1"/>
                      <a:pt x="789" y="133"/>
                      <a:pt x="492" y="405"/>
                    </a:cubicBezTo>
                    <a:cubicBezTo>
                      <a:pt x="174" y="694"/>
                      <a:pt x="1" y="1098"/>
                      <a:pt x="1" y="1517"/>
                    </a:cubicBezTo>
                    <a:cubicBezTo>
                      <a:pt x="1" y="1863"/>
                      <a:pt x="257" y="2036"/>
                      <a:pt x="513" y="2036"/>
                    </a:cubicBezTo>
                    <a:cubicBezTo>
                      <a:pt x="770" y="2036"/>
                      <a:pt x="1026" y="1863"/>
                      <a:pt x="1026" y="1517"/>
                    </a:cubicBezTo>
                    <a:cubicBezTo>
                      <a:pt x="1026" y="1236"/>
                      <a:pt x="1270" y="1011"/>
                      <a:pt x="1549" y="1011"/>
                    </a:cubicBezTo>
                    <a:cubicBezTo>
                      <a:pt x="1557" y="1011"/>
                      <a:pt x="1566" y="1011"/>
                      <a:pt x="1574" y="1011"/>
                    </a:cubicBezTo>
                    <a:cubicBezTo>
                      <a:pt x="1820" y="1040"/>
                      <a:pt x="2022" y="1242"/>
                      <a:pt x="2051" y="1488"/>
                    </a:cubicBezTo>
                    <a:cubicBezTo>
                      <a:pt x="2051" y="1704"/>
                      <a:pt x="1935" y="1892"/>
                      <a:pt x="1748" y="1979"/>
                    </a:cubicBezTo>
                    <a:cubicBezTo>
                      <a:pt x="1300" y="2181"/>
                      <a:pt x="1011" y="2628"/>
                      <a:pt x="1026" y="3119"/>
                    </a:cubicBezTo>
                    <a:cubicBezTo>
                      <a:pt x="1026" y="3408"/>
                      <a:pt x="1257" y="3639"/>
                      <a:pt x="1531" y="3639"/>
                    </a:cubicBezTo>
                    <a:cubicBezTo>
                      <a:pt x="1820" y="3639"/>
                      <a:pt x="2051" y="3422"/>
                      <a:pt x="2051" y="3133"/>
                    </a:cubicBezTo>
                    <a:cubicBezTo>
                      <a:pt x="2051" y="3047"/>
                      <a:pt x="2108" y="2960"/>
                      <a:pt x="2181" y="2931"/>
                    </a:cubicBezTo>
                    <a:cubicBezTo>
                      <a:pt x="3032" y="2527"/>
                      <a:pt x="3335" y="1459"/>
                      <a:pt x="2801" y="679"/>
                    </a:cubicBezTo>
                    <a:cubicBezTo>
                      <a:pt x="2505" y="234"/>
                      <a:pt x="2020" y="1"/>
                      <a:pt x="1529" y="1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739;p57">
                <a:extLst>
                  <a:ext uri="{FF2B5EF4-FFF2-40B4-BE49-F238E27FC236}">
                    <a16:creationId xmlns:a16="http://schemas.microsoft.com/office/drawing/2014/main" id="{F3206488-3F2B-A1AF-8787-410BD1251D6C}"/>
                  </a:ext>
                </a:extLst>
              </p:cNvPr>
              <p:cNvSpPr/>
              <p:nvPr/>
            </p:nvSpPr>
            <p:spPr>
              <a:xfrm>
                <a:off x="4762972" y="3064279"/>
                <a:ext cx="26897" cy="28050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070" extrusionOk="0">
                    <a:moveTo>
                      <a:pt x="513" y="1"/>
                    </a:moveTo>
                    <a:cubicBezTo>
                      <a:pt x="257" y="1"/>
                      <a:pt x="1" y="174"/>
                      <a:pt x="1" y="520"/>
                    </a:cubicBezTo>
                    <a:lnTo>
                      <a:pt x="1" y="549"/>
                    </a:lnTo>
                    <a:cubicBezTo>
                      <a:pt x="1" y="838"/>
                      <a:pt x="232" y="1069"/>
                      <a:pt x="506" y="1069"/>
                    </a:cubicBezTo>
                    <a:cubicBezTo>
                      <a:pt x="795" y="1069"/>
                      <a:pt x="1026" y="838"/>
                      <a:pt x="1026" y="549"/>
                    </a:cubicBezTo>
                    <a:lnTo>
                      <a:pt x="1026" y="520"/>
                    </a:lnTo>
                    <a:cubicBezTo>
                      <a:pt x="1026" y="174"/>
                      <a:pt x="769" y="1"/>
                      <a:pt x="513" y="1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D1FCCCD2-F86A-B77C-7CB3-DFADFA02C1AD}"/>
              </a:ext>
            </a:extLst>
          </p:cNvPr>
          <p:cNvSpPr txBox="1"/>
          <p:nvPr/>
        </p:nvSpPr>
        <p:spPr>
          <a:xfrm>
            <a:off x="-20388" y="4928056"/>
            <a:ext cx="265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solidFill>
                  <a:schemeClr val="bg2"/>
                </a:solidFill>
              </a:rPr>
              <a:t>LORIGEON-AAZZOUZ-BRISSON-LANGLAIS-HENRY</a:t>
            </a:r>
            <a:endParaRPr lang="fr-FR" sz="1100" dirty="0">
              <a:solidFill>
                <a:schemeClr val="bg2"/>
              </a:solidFill>
            </a:endParaRPr>
          </a:p>
        </p:txBody>
      </p:sp>
      <p:sp>
        <p:nvSpPr>
          <p:cNvPr id="3" name="Espace réservé du numéro de diapositive 5">
            <a:extLst>
              <a:ext uri="{FF2B5EF4-FFF2-40B4-BE49-F238E27FC236}">
                <a16:creationId xmlns:a16="http://schemas.microsoft.com/office/drawing/2014/main" id="{830D3BC6-A88E-905C-21F4-391AAA16E0C6}"/>
              </a:ext>
            </a:extLst>
          </p:cNvPr>
          <p:cNvSpPr txBox="1">
            <a:spLocks/>
          </p:cNvSpPr>
          <p:nvPr/>
        </p:nvSpPr>
        <p:spPr>
          <a:xfrm>
            <a:off x="8935951" y="4928056"/>
            <a:ext cx="208049" cy="2154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57F1E4F-1CFF-5643-939E-217C01CDF565}" type="slidenum">
              <a:rPr lang="fr-FR" sz="800" smtClean="0"/>
              <a:pPr algn="ctr"/>
              <a:t>4</a:t>
            </a:fld>
            <a:endParaRPr lang="fr-FR" sz="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6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FONCTIONNALITÉS CLÉS</a:t>
            </a:r>
            <a:br>
              <a:rPr lang="fr-FR" dirty="0"/>
            </a:br>
            <a:endParaRPr lang="fr-FR"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790" name="Google Shape;790;p61"/>
          <p:cNvSpPr txBox="1">
            <a:spLocks noGrp="1"/>
          </p:cNvSpPr>
          <p:nvPr>
            <p:ph type="subTitle" idx="1"/>
          </p:nvPr>
        </p:nvSpPr>
        <p:spPr>
          <a:xfrm>
            <a:off x="2046699" y="3548099"/>
            <a:ext cx="272789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fr-FR" dirty="0"/>
              <a:t>Diagnostic des erreurs avec </a:t>
            </a:r>
          </a:p>
          <a:p>
            <a:pPr marL="0" indent="0"/>
            <a:r>
              <a:rPr lang="fr-FR" dirty="0"/>
              <a:t>code couleur (vert/rouge).</a:t>
            </a:r>
          </a:p>
        </p:txBody>
      </p:sp>
      <p:sp>
        <p:nvSpPr>
          <p:cNvPr id="791" name="Google Shape;791;p61"/>
          <p:cNvSpPr txBox="1">
            <a:spLocks noGrp="1"/>
          </p:cNvSpPr>
          <p:nvPr>
            <p:ph type="subTitle" idx="2"/>
          </p:nvPr>
        </p:nvSpPr>
        <p:spPr>
          <a:xfrm>
            <a:off x="5535254" y="3507264"/>
            <a:ext cx="2157834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Export des trames en CSV ou texte.</a:t>
            </a:r>
          </a:p>
        </p:txBody>
      </p:sp>
      <p:sp>
        <p:nvSpPr>
          <p:cNvPr id="794" name="Google Shape;794;p61"/>
          <p:cNvSpPr txBox="1">
            <a:spLocks noGrp="1"/>
          </p:cNvSpPr>
          <p:nvPr>
            <p:ph type="subTitle" idx="5"/>
          </p:nvPr>
        </p:nvSpPr>
        <p:spPr>
          <a:xfrm>
            <a:off x="2004482" y="1977817"/>
            <a:ext cx="211240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fr-FR" dirty="0"/>
              <a:t>Analyse automatique des trames RS232/RS485.</a:t>
            </a:r>
          </a:p>
          <a:p>
            <a:pPr marL="0" indent="0"/>
            <a:endParaRPr dirty="0"/>
          </a:p>
        </p:txBody>
      </p:sp>
      <p:sp>
        <p:nvSpPr>
          <p:cNvPr id="795" name="Google Shape;795;p61"/>
          <p:cNvSpPr txBox="1">
            <a:spLocks noGrp="1"/>
          </p:cNvSpPr>
          <p:nvPr>
            <p:ph type="subTitle" idx="6"/>
          </p:nvPr>
        </p:nvSpPr>
        <p:spPr>
          <a:xfrm>
            <a:off x="5492857" y="1888053"/>
            <a:ext cx="2454110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fr-FR" dirty="0"/>
              <a:t>Affichage clair et lisible des trames.</a:t>
            </a:r>
          </a:p>
        </p:txBody>
      </p:sp>
      <p:grpSp>
        <p:nvGrpSpPr>
          <p:cNvPr id="798" name="Google Shape;798;p61"/>
          <p:cNvGrpSpPr/>
          <p:nvPr/>
        </p:nvGrpSpPr>
        <p:grpSpPr>
          <a:xfrm>
            <a:off x="1331141" y="3438948"/>
            <a:ext cx="572700" cy="572700"/>
            <a:chOff x="1331141" y="3701594"/>
            <a:chExt cx="572700" cy="572700"/>
          </a:xfrm>
        </p:grpSpPr>
        <p:sp>
          <p:nvSpPr>
            <p:cNvPr id="799" name="Google Shape;799;p61"/>
            <p:cNvSpPr/>
            <p:nvPr/>
          </p:nvSpPr>
          <p:spPr>
            <a:xfrm>
              <a:off x="1331141" y="3701594"/>
              <a:ext cx="572700" cy="57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0" name="Google Shape;800;p61"/>
            <p:cNvGrpSpPr/>
            <p:nvPr/>
          </p:nvGrpSpPr>
          <p:grpSpPr>
            <a:xfrm>
              <a:off x="1450912" y="3822781"/>
              <a:ext cx="333209" cy="330352"/>
              <a:chOff x="4230912" y="2929193"/>
              <a:chExt cx="308813" cy="306165"/>
            </a:xfrm>
          </p:grpSpPr>
          <p:sp>
            <p:nvSpPr>
              <p:cNvPr id="801" name="Google Shape;801;p61"/>
              <p:cNvSpPr/>
              <p:nvPr/>
            </p:nvSpPr>
            <p:spPr>
              <a:xfrm>
                <a:off x="4425427" y="2976878"/>
                <a:ext cx="114297" cy="258113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9846" extrusionOk="0">
                    <a:moveTo>
                      <a:pt x="0" y="0"/>
                    </a:moveTo>
                    <a:lnTo>
                      <a:pt x="0" y="9845"/>
                    </a:lnTo>
                    <a:lnTo>
                      <a:pt x="1213" y="9845"/>
                    </a:lnTo>
                    <a:cubicBezTo>
                      <a:pt x="1285" y="9845"/>
                      <a:pt x="1357" y="9787"/>
                      <a:pt x="1386" y="9715"/>
                    </a:cubicBezTo>
                    <a:lnTo>
                      <a:pt x="2584" y="5847"/>
                    </a:lnTo>
                    <a:lnTo>
                      <a:pt x="4317" y="246"/>
                    </a:lnTo>
                    <a:cubicBezTo>
                      <a:pt x="4360" y="130"/>
                      <a:pt x="4273" y="0"/>
                      <a:pt x="41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61"/>
              <p:cNvSpPr/>
              <p:nvPr/>
            </p:nvSpPr>
            <p:spPr>
              <a:xfrm>
                <a:off x="4425427" y="2976878"/>
                <a:ext cx="93116" cy="258480"/>
              </a:xfrm>
              <a:custGeom>
                <a:avLst/>
                <a:gdLst/>
                <a:ahLst/>
                <a:cxnLst/>
                <a:rect l="l" t="t" r="r" b="b"/>
                <a:pathLst>
                  <a:path w="3552" h="9860" extrusionOk="0">
                    <a:moveTo>
                      <a:pt x="0" y="0"/>
                    </a:moveTo>
                    <a:lnTo>
                      <a:pt x="0" y="9860"/>
                    </a:lnTo>
                    <a:lnTo>
                      <a:pt x="1213" y="9860"/>
                    </a:lnTo>
                    <a:cubicBezTo>
                      <a:pt x="1285" y="9845"/>
                      <a:pt x="1357" y="9802"/>
                      <a:pt x="1386" y="9715"/>
                    </a:cubicBezTo>
                    <a:lnTo>
                      <a:pt x="2584" y="5847"/>
                    </a:lnTo>
                    <a:lnTo>
                      <a:pt x="35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61"/>
              <p:cNvSpPr/>
              <p:nvPr/>
            </p:nvSpPr>
            <p:spPr>
              <a:xfrm>
                <a:off x="4404613" y="2962879"/>
                <a:ext cx="100299" cy="272479"/>
              </a:xfrm>
              <a:custGeom>
                <a:avLst/>
                <a:gdLst/>
                <a:ahLst/>
                <a:cxnLst/>
                <a:rect l="l" t="t" r="r" b="b"/>
                <a:pathLst>
                  <a:path w="3826" h="10394" extrusionOk="0">
                    <a:moveTo>
                      <a:pt x="0" y="0"/>
                    </a:moveTo>
                    <a:lnTo>
                      <a:pt x="0" y="10394"/>
                    </a:lnTo>
                    <a:lnTo>
                      <a:pt x="1993" y="10394"/>
                    </a:lnTo>
                    <a:cubicBezTo>
                      <a:pt x="2079" y="10394"/>
                      <a:pt x="2151" y="10321"/>
                      <a:pt x="2166" y="10235"/>
                    </a:cubicBezTo>
                    <a:lnTo>
                      <a:pt x="2729" y="6770"/>
                    </a:lnTo>
                    <a:lnTo>
                      <a:pt x="3811" y="231"/>
                    </a:lnTo>
                    <a:cubicBezTo>
                      <a:pt x="3826" y="116"/>
                      <a:pt x="3739" y="15"/>
                      <a:pt x="36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61"/>
              <p:cNvSpPr/>
              <p:nvPr/>
            </p:nvSpPr>
            <p:spPr>
              <a:xfrm>
                <a:off x="4404613" y="2962879"/>
                <a:ext cx="71934" cy="272479"/>
              </a:xfrm>
              <a:custGeom>
                <a:avLst/>
                <a:gdLst/>
                <a:ahLst/>
                <a:cxnLst/>
                <a:rect l="l" t="t" r="r" b="b"/>
                <a:pathLst>
                  <a:path w="2744" h="10394" extrusionOk="0">
                    <a:moveTo>
                      <a:pt x="0" y="0"/>
                    </a:moveTo>
                    <a:lnTo>
                      <a:pt x="0" y="10394"/>
                    </a:lnTo>
                    <a:lnTo>
                      <a:pt x="1993" y="10394"/>
                    </a:lnTo>
                    <a:cubicBezTo>
                      <a:pt x="2079" y="10394"/>
                      <a:pt x="2151" y="10321"/>
                      <a:pt x="2166" y="10235"/>
                    </a:cubicBezTo>
                    <a:lnTo>
                      <a:pt x="2743" y="6770"/>
                    </a:lnTo>
                    <a:lnTo>
                      <a:pt x="27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61"/>
              <p:cNvSpPr/>
              <p:nvPr/>
            </p:nvSpPr>
            <p:spPr>
              <a:xfrm>
                <a:off x="4230912" y="2929193"/>
                <a:ext cx="229722" cy="306165"/>
              </a:xfrm>
              <a:custGeom>
                <a:avLst/>
                <a:gdLst/>
                <a:ahLst/>
                <a:cxnLst/>
                <a:rect l="l" t="t" r="r" b="b"/>
                <a:pathLst>
                  <a:path w="8763" h="11679" extrusionOk="0">
                    <a:moveTo>
                      <a:pt x="188" y="0"/>
                    </a:moveTo>
                    <a:cubicBezTo>
                      <a:pt x="87" y="0"/>
                      <a:pt x="1" y="87"/>
                      <a:pt x="1" y="188"/>
                    </a:cubicBezTo>
                    <a:lnTo>
                      <a:pt x="1" y="11476"/>
                    </a:lnTo>
                    <a:cubicBezTo>
                      <a:pt x="1" y="11592"/>
                      <a:pt x="87" y="11679"/>
                      <a:pt x="188" y="11679"/>
                    </a:cubicBezTo>
                    <a:lnTo>
                      <a:pt x="8575" y="11679"/>
                    </a:lnTo>
                    <a:cubicBezTo>
                      <a:pt x="8676" y="11679"/>
                      <a:pt x="8763" y="11592"/>
                      <a:pt x="8763" y="11476"/>
                    </a:cubicBezTo>
                    <a:lnTo>
                      <a:pt x="8763" y="1011"/>
                    </a:lnTo>
                    <a:cubicBezTo>
                      <a:pt x="8763" y="910"/>
                      <a:pt x="8676" y="823"/>
                      <a:pt x="8575" y="823"/>
                    </a:cubicBezTo>
                    <a:lnTo>
                      <a:pt x="3234" y="823"/>
                    </a:lnTo>
                    <a:cubicBezTo>
                      <a:pt x="3191" y="823"/>
                      <a:pt x="3133" y="809"/>
                      <a:pt x="3104" y="765"/>
                    </a:cubicBezTo>
                    <a:lnTo>
                      <a:pt x="2411" y="58"/>
                    </a:lnTo>
                    <a:cubicBezTo>
                      <a:pt x="2368" y="15"/>
                      <a:pt x="2325" y="0"/>
                      <a:pt x="22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61"/>
              <p:cNvSpPr/>
              <p:nvPr/>
            </p:nvSpPr>
            <p:spPr>
              <a:xfrm>
                <a:off x="4443594" y="2950768"/>
                <a:ext cx="17040" cy="284590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0856" extrusionOk="0">
                    <a:moveTo>
                      <a:pt x="0" y="0"/>
                    </a:moveTo>
                    <a:lnTo>
                      <a:pt x="0" y="10856"/>
                    </a:lnTo>
                    <a:lnTo>
                      <a:pt x="462" y="10856"/>
                    </a:lnTo>
                    <a:cubicBezTo>
                      <a:pt x="563" y="10856"/>
                      <a:pt x="650" y="10769"/>
                      <a:pt x="650" y="10653"/>
                    </a:cubicBezTo>
                    <a:lnTo>
                      <a:pt x="650" y="188"/>
                    </a:lnTo>
                    <a:cubicBezTo>
                      <a:pt x="650" y="87"/>
                      <a:pt x="563" y="0"/>
                      <a:pt x="4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61"/>
              <p:cNvSpPr/>
              <p:nvPr/>
            </p:nvSpPr>
            <p:spPr>
              <a:xfrm>
                <a:off x="4271021" y="3008651"/>
                <a:ext cx="22361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853" h="853" extrusionOk="0">
                    <a:moveTo>
                      <a:pt x="159" y="1"/>
                    </a:moveTo>
                    <a:cubicBezTo>
                      <a:pt x="73" y="1"/>
                      <a:pt x="1" y="73"/>
                      <a:pt x="1" y="174"/>
                    </a:cubicBezTo>
                    <a:lnTo>
                      <a:pt x="1" y="694"/>
                    </a:lnTo>
                    <a:cubicBezTo>
                      <a:pt x="1" y="780"/>
                      <a:pt x="73" y="852"/>
                      <a:pt x="159" y="852"/>
                    </a:cubicBezTo>
                    <a:lnTo>
                      <a:pt x="679" y="852"/>
                    </a:lnTo>
                    <a:cubicBezTo>
                      <a:pt x="780" y="852"/>
                      <a:pt x="852" y="780"/>
                      <a:pt x="852" y="694"/>
                    </a:cubicBezTo>
                    <a:lnTo>
                      <a:pt x="852" y="174"/>
                    </a:lnTo>
                    <a:cubicBezTo>
                      <a:pt x="852" y="73"/>
                      <a:pt x="780" y="1"/>
                      <a:pt x="6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61"/>
              <p:cNvSpPr/>
              <p:nvPr/>
            </p:nvSpPr>
            <p:spPr>
              <a:xfrm>
                <a:off x="4310003" y="3026451"/>
                <a:ext cx="114691" cy="9490"/>
              </a:xfrm>
              <a:custGeom>
                <a:avLst/>
                <a:gdLst/>
                <a:ahLst/>
                <a:cxnLst/>
                <a:rect l="l" t="t" r="r" b="b"/>
                <a:pathLst>
                  <a:path w="4375" h="362" extrusionOk="0">
                    <a:moveTo>
                      <a:pt x="232" y="0"/>
                    </a:moveTo>
                    <a:cubicBezTo>
                      <a:pt x="1" y="0"/>
                      <a:pt x="1" y="361"/>
                      <a:pt x="232" y="361"/>
                    </a:cubicBezTo>
                    <a:lnTo>
                      <a:pt x="4129" y="361"/>
                    </a:lnTo>
                    <a:cubicBezTo>
                      <a:pt x="4374" y="361"/>
                      <a:pt x="4374" y="0"/>
                      <a:pt x="41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61"/>
              <p:cNvSpPr/>
              <p:nvPr/>
            </p:nvSpPr>
            <p:spPr>
              <a:xfrm>
                <a:off x="4310003" y="3010538"/>
                <a:ext cx="37120" cy="949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362" extrusionOk="0">
                    <a:moveTo>
                      <a:pt x="232" y="1"/>
                    </a:moveTo>
                    <a:cubicBezTo>
                      <a:pt x="1" y="1"/>
                      <a:pt x="1" y="362"/>
                      <a:pt x="232" y="362"/>
                    </a:cubicBezTo>
                    <a:lnTo>
                      <a:pt x="1184" y="362"/>
                    </a:lnTo>
                    <a:cubicBezTo>
                      <a:pt x="1415" y="362"/>
                      <a:pt x="1415" y="1"/>
                      <a:pt x="11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61"/>
              <p:cNvSpPr/>
              <p:nvPr/>
            </p:nvSpPr>
            <p:spPr>
              <a:xfrm>
                <a:off x="4271021" y="3082079"/>
                <a:ext cx="22361" cy="22335"/>
              </a:xfrm>
              <a:custGeom>
                <a:avLst/>
                <a:gdLst/>
                <a:ahLst/>
                <a:cxnLst/>
                <a:rect l="l" t="t" r="r" b="b"/>
                <a:pathLst>
                  <a:path w="853" h="852" extrusionOk="0">
                    <a:moveTo>
                      <a:pt x="159" y="0"/>
                    </a:moveTo>
                    <a:cubicBezTo>
                      <a:pt x="73" y="0"/>
                      <a:pt x="1" y="72"/>
                      <a:pt x="1" y="173"/>
                    </a:cubicBezTo>
                    <a:lnTo>
                      <a:pt x="1" y="693"/>
                    </a:lnTo>
                    <a:cubicBezTo>
                      <a:pt x="1" y="780"/>
                      <a:pt x="73" y="852"/>
                      <a:pt x="159" y="852"/>
                    </a:cubicBezTo>
                    <a:lnTo>
                      <a:pt x="679" y="852"/>
                    </a:lnTo>
                    <a:cubicBezTo>
                      <a:pt x="780" y="852"/>
                      <a:pt x="852" y="780"/>
                      <a:pt x="852" y="693"/>
                    </a:cubicBezTo>
                    <a:lnTo>
                      <a:pt x="852" y="173"/>
                    </a:lnTo>
                    <a:cubicBezTo>
                      <a:pt x="852" y="72"/>
                      <a:pt x="780" y="0"/>
                      <a:pt x="6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61"/>
              <p:cNvSpPr/>
              <p:nvPr/>
            </p:nvSpPr>
            <p:spPr>
              <a:xfrm>
                <a:off x="4310003" y="3099853"/>
                <a:ext cx="114691" cy="9490"/>
              </a:xfrm>
              <a:custGeom>
                <a:avLst/>
                <a:gdLst/>
                <a:ahLst/>
                <a:cxnLst/>
                <a:rect l="l" t="t" r="r" b="b"/>
                <a:pathLst>
                  <a:path w="4375" h="362" extrusionOk="0">
                    <a:moveTo>
                      <a:pt x="232" y="1"/>
                    </a:moveTo>
                    <a:cubicBezTo>
                      <a:pt x="1" y="1"/>
                      <a:pt x="1" y="362"/>
                      <a:pt x="232" y="362"/>
                    </a:cubicBezTo>
                    <a:lnTo>
                      <a:pt x="4129" y="362"/>
                    </a:lnTo>
                    <a:cubicBezTo>
                      <a:pt x="4374" y="362"/>
                      <a:pt x="4374" y="1"/>
                      <a:pt x="41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61"/>
              <p:cNvSpPr/>
              <p:nvPr/>
            </p:nvSpPr>
            <p:spPr>
              <a:xfrm>
                <a:off x="4310003" y="3084334"/>
                <a:ext cx="37120" cy="949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362" extrusionOk="0">
                    <a:moveTo>
                      <a:pt x="232" y="1"/>
                    </a:moveTo>
                    <a:cubicBezTo>
                      <a:pt x="1" y="1"/>
                      <a:pt x="1" y="362"/>
                      <a:pt x="232" y="362"/>
                    </a:cubicBezTo>
                    <a:lnTo>
                      <a:pt x="1184" y="362"/>
                    </a:lnTo>
                    <a:cubicBezTo>
                      <a:pt x="1415" y="362"/>
                      <a:pt x="1415" y="1"/>
                      <a:pt x="11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61"/>
              <p:cNvSpPr/>
              <p:nvPr/>
            </p:nvSpPr>
            <p:spPr>
              <a:xfrm>
                <a:off x="4271021" y="3155874"/>
                <a:ext cx="22361" cy="21968"/>
              </a:xfrm>
              <a:custGeom>
                <a:avLst/>
                <a:gdLst/>
                <a:ahLst/>
                <a:cxnLst/>
                <a:rect l="l" t="t" r="r" b="b"/>
                <a:pathLst>
                  <a:path w="853" h="838" extrusionOk="0">
                    <a:moveTo>
                      <a:pt x="159" y="0"/>
                    </a:moveTo>
                    <a:cubicBezTo>
                      <a:pt x="73" y="0"/>
                      <a:pt x="1" y="72"/>
                      <a:pt x="1" y="173"/>
                    </a:cubicBezTo>
                    <a:lnTo>
                      <a:pt x="1" y="679"/>
                    </a:lnTo>
                    <a:cubicBezTo>
                      <a:pt x="1" y="765"/>
                      <a:pt x="73" y="837"/>
                      <a:pt x="159" y="837"/>
                    </a:cubicBezTo>
                    <a:lnTo>
                      <a:pt x="679" y="837"/>
                    </a:lnTo>
                    <a:cubicBezTo>
                      <a:pt x="766" y="837"/>
                      <a:pt x="852" y="765"/>
                      <a:pt x="852" y="679"/>
                    </a:cubicBezTo>
                    <a:lnTo>
                      <a:pt x="852" y="173"/>
                    </a:lnTo>
                    <a:cubicBezTo>
                      <a:pt x="852" y="72"/>
                      <a:pt x="780" y="0"/>
                      <a:pt x="6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61"/>
              <p:cNvSpPr/>
              <p:nvPr/>
            </p:nvSpPr>
            <p:spPr>
              <a:xfrm>
                <a:off x="4310003" y="3173281"/>
                <a:ext cx="114691" cy="9490"/>
              </a:xfrm>
              <a:custGeom>
                <a:avLst/>
                <a:gdLst/>
                <a:ahLst/>
                <a:cxnLst/>
                <a:rect l="l" t="t" r="r" b="b"/>
                <a:pathLst>
                  <a:path w="4375" h="362" extrusionOk="0">
                    <a:moveTo>
                      <a:pt x="232" y="0"/>
                    </a:moveTo>
                    <a:cubicBezTo>
                      <a:pt x="1" y="0"/>
                      <a:pt x="1" y="361"/>
                      <a:pt x="232" y="361"/>
                    </a:cubicBezTo>
                    <a:lnTo>
                      <a:pt x="4129" y="361"/>
                    </a:lnTo>
                    <a:cubicBezTo>
                      <a:pt x="4374" y="361"/>
                      <a:pt x="4374" y="0"/>
                      <a:pt x="41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61"/>
              <p:cNvSpPr/>
              <p:nvPr/>
            </p:nvSpPr>
            <p:spPr>
              <a:xfrm>
                <a:off x="4310003" y="3157762"/>
                <a:ext cx="37120" cy="949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362" extrusionOk="0">
                    <a:moveTo>
                      <a:pt x="232" y="0"/>
                    </a:moveTo>
                    <a:cubicBezTo>
                      <a:pt x="1" y="0"/>
                      <a:pt x="1" y="361"/>
                      <a:pt x="232" y="361"/>
                    </a:cubicBezTo>
                    <a:lnTo>
                      <a:pt x="1184" y="361"/>
                    </a:lnTo>
                    <a:cubicBezTo>
                      <a:pt x="1415" y="361"/>
                      <a:pt x="1415" y="0"/>
                      <a:pt x="11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16" name="Google Shape;816;p61"/>
          <p:cNvGrpSpPr/>
          <p:nvPr/>
        </p:nvGrpSpPr>
        <p:grpSpPr>
          <a:xfrm>
            <a:off x="4810116" y="1778898"/>
            <a:ext cx="572700" cy="572700"/>
            <a:chOff x="4810116" y="2041544"/>
            <a:chExt cx="572700" cy="572700"/>
          </a:xfrm>
        </p:grpSpPr>
        <p:sp>
          <p:nvSpPr>
            <p:cNvPr id="817" name="Google Shape;817;p61"/>
            <p:cNvSpPr/>
            <p:nvPr/>
          </p:nvSpPr>
          <p:spPr>
            <a:xfrm>
              <a:off x="4810116" y="2041544"/>
              <a:ext cx="572700" cy="57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8" name="Google Shape;818;p61"/>
            <p:cNvGrpSpPr/>
            <p:nvPr/>
          </p:nvGrpSpPr>
          <p:grpSpPr>
            <a:xfrm>
              <a:off x="4906184" y="2137420"/>
              <a:ext cx="380588" cy="380984"/>
              <a:chOff x="1845321" y="1512744"/>
              <a:chExt cx="352723" cy="353090"/>
            </a:xfrm>
          </p:grpSpPr>
          <p:sp>
            <p:nvSpPr>
              <p:cNvPr id="819" name="Google Shape;819;p61"/>
              <p:cNvSpPr/>
              <p:nvPr/>
            </p:nvSpPr>
            <p:spPr>
              <a:xfrm>
                <a:off x="1964888" y="1700444"/>
                <a:ext cx="113563" cy="96917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3697" extrusionOk="0">
                    <a:moveTo>
                      <a:pt x="1517" y="1"/>
                    </a:moveTo>
                    <a:lnTo>
                      <a:pt x="1517" y="289"/>
                    </a:lnTo>
                    <a:cubicBezTo>
                      <a:pt x="1517" y="376"/>
                      <a:pt x="1459" y="463"/>
                      <a:pt x="1387" y="492"/>
                    </a:cubicBezTo>
                    <a:lnTo>
                      <a:pt x="391" y="925"/>
                    </a:lnTo>
                    <a:cubicBezTo>
                      <a:pt x="145" y="1026"/>
                      <a:pt x="1" y="1257"/>
                      <a:pt x="1" y="1516"/>
                    </a:cubicBezTo>
                    <a:lnTo>
                      <a:pt x="1" y="3696"/>
                    </a:lnTo>
                    <a:lnTo>
                      <a:pt x="4332" y="3696"/>
                    </a:lnTo>
                    <a:lnTo>
                      <a:pt x="4332" y="1516"/>
                    </a:lnTo>
                    <a:cubicBezTo>
                      <a:pt x="4332" y="1257"/>
                      <a:pt x="4173" y="1026"/>
                      <a:pt x="3942" y="925"/>
                    </a:cubicBezTo>
                    <a:lnTo>
                      <a:pt x="2946" y="492"/>
                    </a:lnTo>
                    <a:cubicBezTo>
                      <a:pt x="2859" y="463"/>
                      <a:pt x="2816" y="376"/>
                      <a:pt x="2816" y="289"/>
                    </a:cubicBezTo>
                    <a:lnTo>
                      <a:pt x="28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61"/>
              <p:cNvSpPr/>
              <p:nvPr/>
            </p:nvSpPr>
            <p:spPr>
              <a:xfrm>
                <a:off x="2001615" y="1700444"/>
                <a:ext cx="39742" cy="17066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651" extrusionOk="0">
                    <a:moveTo>
                      <a:pt x="116" y="1"/>
                    </a:moveTo>
                    <a:lnTo>
                      <a:pt x="116" y="289"/>
                    </a:lnTo>
                    <a:cubicBezTo>
                      <a:pt x="116" y="362"/>
                      <a:pt x="72" y="434"/>
                      <a:pt x="0" y="477"/>
                    </a:cubicBezTo>
                    <a:cubicBezTo>
                      <a:pt x="246" y="593"/>
                      <a:pt x="505" y="650"/>
                      <a:pt x="765" y="650"/>
                    </a:cubicBezTo>
                    <a:cubicBezTo>
                      <a:pt x="1025" y="650"/>
                      <a:pt x="1285" y="593"/>
                      <a:pt x="1516" y="477"/>
                    </a:cubicBezTo>
                    <a:cubicBezTo>
                      <a:pt x="1458" y="434"/>
                      <a:pt x="1415" y="362"/>
                      <a:pt x="1415" y="289"/>
                    </a:cubicBez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61"/>
              <p:cNvSpPr/>
              <p:nvPr/>
            </p:nvSpPr>
            <p:spPr>
              <a:xfrm>
                <a:off x="1964521" y="1715203"/>
                <a:ext cx="113930" cy="82158"/>
              </a:xfrm>
              <a:custGeom>
                <a:avLst/>
                <a:gdLst/>
                <a:ahLst/>
                <a:cxnLst/>
                <a:rect l="l" t="t" r="r" b="b"/>
                <a:pathLst>
                  <a:path w="4346" h="3134" extrusionOk="0">
                    <a:moveTo>
                      <a:pt x="1256" y="1"/>
                    </a:moveTo>
                    <a:lnTo>
                      <a:pt x="405" y="362"/>
                    </a:lnTo>
                    <a:cubicBezTo>
                      <a:pt x="159" y="463"/>
                      <a:pt x="1" y="694"/>
                      <a:pt x="15" y="953"/>
                    </a:cubicBezTo>
                    <a:lnTo>
                      <a:pt x="15" y="3133"/>
                    </a:lnTo>
                    <a:lnTo>
                      <a:pt x="4346" y="3133"/>
                    </a:lnTo>
                    <a:lnTo>
                      <a:pt x="4346" y="953"/>
                    </a:lnTo>
                    <a:cubicBezTo>
                      <a:pt x="4346" y="694"/>
                      <a:pt x="4187" y="463"/>
                      <a:pt x="3956" y="362"/>
                    </a:cubicBezTo>
                    <a:lnTo>
                      <a:pt x="3104" y="1"/>
                    </a:lnTo>
                    <a:cubicBezTo>
                      <a:pt x="2895" y="347"/>
                      <a:pt x="2538" y="520"/>
                      <a:pt x="2180" y="520"/>
                    </a:cubicBezTo>
                    <a:cubicBezTo>
                      <a:pt x="1823" y="520"/>
                      <a:pt x="1466" y="347"/>
                      <a:pt x="12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61"/>
              <p:cNvSpPr/>
              <p:nvPr/>
            </p:nvSpPr>
            <p:spPr>
              <a:xfrm>
                <a:off x="1981560" y="1620986"/>
                <a:ext cx="28784" cy="62077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2368" extrusionOk="0">
                    <a:moveTo>
                      <a:pt x="664" y="0"/>
                    </a:moveTo>
                    <a:cubicBezTo>
                      <a:pt x="303" y="0"/>
                      <a:pt x="0" y="289"/>
                      <a:pt x="15" y="650"/>
                    </a:cubicBezTo>
                    <a:lnTo>
                      <a:pt x="15" y="794"/>
                    </a:lnTo>
                    <a:cubicBezTo>
                      <a:pt x="15" y="982"/>
                      <a:pt x="43" y="1155"/>
                      <a:pt x="101" y="1343"/>
                    </a:cubicBezTo>
                    <a:lnTo>
                      <a:pt x="448" y="2368"/>
                    </a:lnTo>
                    <a:lnTo>
                      <a:pt x="1097" y="2368"/>
                    </a:lnTo>
                    <a:lnTo>
                      <a:pt x="10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61"/>
              <p:cNvSpPr/>
              <p:nvPr/>
            </p:nvSpPr>
            <p:spPr>
              <a:xfrm>
                <a:off x="1993278" y="1615297"/>
                <a:ext cx="68159" cy="68159"/>
              </a:xfrm>
              <a:custGeom>
                <a:avLst/>
                <a:gdLst/>
                <a:ahLst/>
                <a:cxnLst/>
                <a:rect l="l" t="t" r="r" b="b"/>
                <a:pathLst>
                  <a:path w="2600" h="2600" extrusionOk="0">
                    <a:moveTo>
                      <a:pt x="650" y="1"/>
                    </a:moveTo>
                    <a:cubicBezTo>
                      <a:pt x="289" y="1"/>
                      <a:pt x="1" y="289"/>
                      <a:pt x="1" y="650"/>
                    </a:cubicBezTo>
                    <a:cubicBezTo>
                      <a:pt x="1" y="896"/>
                      <a:pt x="188" y="1083"/>
                      <a:pt x="434" y="1083"/>
                    </a:cubicBezTo>
                    <a:lnTo>
                      <a:pt x="2166" y="2599"/>
                    </a:lnTo>
                    <a:lnTo>
                      <a:pt x="2527" y="1314"/>
                    </a:lnTo>
                    <a:cubicBezTo>
                      <a:pt x="2585" y="1156"/>
                      <a:pt x="2599" y="997"/>
                      <a:pt x="2599" y="838"/>
                    </a:cubicBezTo>
                    <a:lnTo>
                      <a:pt x="2599" y="434"/>
                    </a:lnTo>
                    <a:cubicBezTo>
                      <a:pt x="2599" y="188"/>
                      <a:pt x="2411" y="1"/>
                      <a:pt x="21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61"/>
              <p:cNvSpPr/>
              <p:nvPr/>
            </p:nvSpPr>
            <p:spPr>
              <a:xfrm>
                <a:off x="1987223" y="1643688"/>
                <a:ext cx="68526" cy="62470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2383" extrusionOk="0">
                    <a:moveTo>
                      <a:pt x="838" y="0"/>
                    </a:moveTo>
                    <a:cubicBezTo>
                      <a:pt x="722" y="0"/>
                      <a:pt x="607" y="44"/>
                      <a:pt x="535" y="130"/>
                    </a:cubicBezTo>
                    <a:lnTo>
                      <a:pt x="131" y="520"/>
                    </a:lnTo>
                    <a:cubicBezTo>
                      <a:pt x="58" y="607"/>
                      <a:pt x="1" y="722"/>
                      <a:pt x="15" y="838"/>
                    </a:cubicBezTo>
                    <a:lnTo>
                      <a:pt x="15" y="1083"/>
                    </a:lnTo>
                    <a:cubicBezTo>
                      <a:pt x="15" y="1805"/>
                      <a:pt x="593" y="2382"/>
                      <a:pt x="1314" y="2382"/>
                    </a:cubicBezTo>
                    <a:cubicBezTo>
                      <a:pt x="2022" y="2382"/>
                      <a:pt x="2613" y="1805"/>
                      <a:pt x="2613" y="1083"/>
                    </a:cubicBezTo>
                    <a:lnTo>
                      <a:pt x="2613" y="809"/>
                    </a:lnTo>
                    <a:cubicBezTo>
                      <a:pt x="2613" y="693"/>
                      <a:pt x="2570" y="578"/>
                      <a:pt x="2484" y="506"/>
                    </a:cubicBezTo>
                    <a:cubicBezTo>
                      <a:pt x="2152" y="174"/>
                      <a:pt x="1531" y="29"/>
                      <a:pt x="8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61"/>
              <p:cNvSpPr/>
              <p:nvPr/>
            </p:nvSpPr>
            <p:spPr>
              <a:xfrm>
                <a:off x="1987223" y="1643688"/>
                <a:ext cx="68526" cy="61317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2339" extrusionOk="0">
                    <a:moveTo>
                      <a:pt x="838" y="0"/>
                    </a:moveTo>
                    <a:cubicBezTo>
                      <a:pt x="722" y="0"/>
                      <a:pt x="607" y="44"/>
                      <a:pt x="535" y="130"/>
                    </a:cubicBezTo>
                    <a:lnTo>
                      <a:pt x="131" y="520"/>
                    </a:lnTo>
                    <a:cubicBezTo>
                      <a:pt x="58" y="607"/>
                      <a:pt x="1" y="708"/>
                      <a:pt x="15" y="823"/>
                    </a:cubicBezTo>
                    <a:lnTo>
                      <a:pt x="15" y="1083"/>
                    </a:lnTo>
                    <a:cubicBezTo>
                      <a:pt x="1" y="1661"/>
                      <a:pt x="390" y="2166"/>
                      <a:pt x="953" y="2339"/>
                    </a:cubicBezTo>
                    <a:cubicBezTo>
                      <a:pt x="766" y="2108"/>
                      <a:pt x="665" y="1819"/>
                      <a:pt x="665" y="1516"/>
                    </a:cubicBezTo>
                    <a:lnTo>
                      <a:pt x="665" y="881"/>
                    </a:lnTo>
                    <a:cubicBezTo>
                      <a:pt x="665" y="644"/>
                      <a:pt x="853" y="447"/>
                      <a:pt x="1100" y="447"/>
                    </a:cubicBezTo>
                    <a:cubicBezTo>
                      <a:pt x="1109" y="447"/>
                      <a:pt x="1118" y="447"/>
                      <a:pt x="1127" y="448"/>
                    </a:cubicBezTo>
                    <a:cubicBezTo>
                      <a:pt x="1560" y="477"/>
                      <a:pt x="2209" y="549"/>
                      <a:pt x="2613" y="737"/>
                    </a:cubicBezTo>
                    <a:cubicBezTo>
                      <a:pt x="2599" y="650"/>
                      <a:pt x="2556" y="563"/>
                      <a:pt x="2484" y="491"/>
                    </a:cubicBezTo>
                    <a:cubicBezTo>
                      <a:pt x="2152" y="174"/>
                      <a:pt x="1545" y="15"/>
                      <a:pt x="838" y="0"/>
                    </a:cubicBez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61"/>
              <p:cNvSpPr/>
              <p:nvPr/>
            </p:nvSpPr>
            <p:spPr>
              <a:xfrm>
                <a:off x="1964521" y="1729595"/>
                <a:ext cx="23122" cy="67766"/>
              </a:xfrm>
              <a:custGeom>
                <a:avLst/>
                <a:gdLst/>
                <a:ahLst/>
                <a:cxnLst/>
                <a:rect l="l" t="t" r="r" b="b"/>
                <a:pathLst>
                  <a:path w="882" h="2585" extrusionOk="0">
                    <a:moveTo>
                      <a:pt x="159" y="0"/>
                    </a:moveTo>
                    <a:cubicBezTo>
                      <a:pt x="58" y="116"/>
                      <a:pt x="1" y="260"/>
                      <a:pt x="1" y="404"/>
                    </a:cubicBezTo>
                    <a:lnTo>
                      <a:pt x="1" y="2584"/>
                    </a:lnTo>
                    <a:lnTo>
                      <a:pt x="881" y="2584"/>
                    </a:lnTo>
                    <a:lnTo>
                      <a:pt x="881" y="982"/>
                    </a:lnTo>
                    <a:cubicBezTo>
                      <a:pt x="867" y="809"/>
                      <a:pt x="809" y="650"/>
                      <a:pt x="679" y="534"/>
                    </a:cubicBez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61"/>
              <p:cNvSpPr/>
              <p:nvPr/>
            </p:nvSpPr>
            <p:spPr>
              <a:xfrm>
                <a:off x="2055723" y="1729595"/>
                <a:ext cx="22728" cy="67766"/>
              </a:xfrm>
              <a:custGeom>
                <a:avLst/>
                <a:gdLst/>
                <a:ahLst/>
                <a:cxnLst/>
                <a:rect l="l" t="t" r="r" b="b"/>
                <a:pathLst>
                  <a:path w="867" h="2585" extrusionOk="0">
                    <a:moveTo>
                      <a:pt x="722" y="0"/>
                    </a:moveTo>
                    <a:lnTo>
                      <a:pt x="188" y="534"/>
                    </a:lnTo>
                    <a:cubicBezTo>
                      <a:pt x="73" y="650"/>
                      <a:pt x="0" y="809"/>
                      <a:pt x="0" y="982"/>
                    </a:cubicBezTo>
                    <a:lnTo>
                      <a:pt x="0" y="2584"/>
                    </a:lnTo>
                    <a:lnTo>
                      <a:pt x="867" y="2584"/>
                    </a:lnTo>
                    <a:lnTo>
                      <a:pt x="867" y="404"/>
                    </a:lnTo>
                    <a:cubicBezTo>
                      <a:pt x="867" y="260"/>
                      <a:pt x="809" y="116"/>
                      <a:pt x="722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61"/>
              <p:cNvSpPr/>
              <p:nvPr/>
            </p:nvSpPr>
            <p:spPr>
              <a:xfrm>
                <a:off x="1845321" y="1512744"/>
                <a:ext cx="352723" cy="353090"/>
              </a:xfrm>
              <a:custGeom>
                <a:avLst/>
                <a:gdLst/>
                <a:ahLst/>
                <a:cxnLst/>
                <a:rect l="l" t="t" r="r" b="b"/>
                <a:pathLst>
                  <a:path w="13455" h="13469" extrusionOk="0">
                    <a:moveTo>
                      <a:pt x="6692" y="2597"/>
                    </a:moveTo>
                    <a:cubicBezTo>
                      <a:pt x="8810" y="2597"/>
                      <a:pt x="10841" y="4246"/>
                      <a:pt x="10841" y="6728"/>
                    </a:cubicBezTo>
                    <a:cubicBezTo>
                      <a:pt x="10841" y="9008"/>
                      <a:pt x="8994" y="10856"/>
                      <a:pt x="6727" y="10856"/>
                    </a:cubicBezTo>
                    <a:cubicBezTo>
                      <a:pt x="3046" y="10856"/>
                      <a:pt x="1213" y="6410"/>
                      <a:pt x="3811" y="3812"/>
                    </a:cubicBezTo>
                    <a:cubicBezTo>
                      <a:pt x="4651" y="2972"/>
                      <a:pt x="5681" y="2597"/>
                      <a:pt x="6692" y="2597"/>
                    </a:cubicBezTo>
                    <a:close/>
                    <a:moveTo>
                      <a:pt x="5861" y="1"/>
                    </a:moveTo>
                    <a:cubicBezTo>
                      <a:pt x="5731" y="1"/>
                      <a:pt x="5645" y="102"/>
                      <a:pt x="5645" y="217"/>
                    </a:cubicBezTo>
                    <a:lnTo>
                      <a:pt x="5645" y="795"/>
                    </a:lnTo>
                    <a:cubicBezTo>
                      <a:pt x="5630" y="896"/>
                      <a:pt x="5558" y="982"/>
                      <a:pt x="5457" y="1011"/>
                    </a:cubicBezTo>
                    <a:cubicBezTo>
                      <a:pt x="4779" y="1156"/>
                      <a:pt x="4143" y="1415"/>
                      <a:pt x="3551" y="1791"/>
                    </a:cubicBezTo>
                    <a:cubicBezTo>
                      <a:pt x="3515" y="1815"/>
                      <a:pt x="3477" y="1826"/>
                      <a:pt x="3439" y="1826"/>
                    </a:cubicBezTo>
                    <a:cubicBezTo>
                      <a:pt x="3386" y="1826"/>
                      <a:pt x="3334" y="1804"/>
                      <a:pt x="3292" y="1762"/>
                    </a:cubicBezTo>
                    <a:lnTo>
                      <a:pt x="2873" y="1358"/>
                    </a:lnTo>
                    <a:cubicBezTo>
                      <a:pt x="2837" y="1314"/>
                      <a:pt x="2783" y="1293"/>
                      <a:pt x="2727" y="1293"/>
                    </a:cubicBezTo>
                    <a:cubicBezTo>
                      <a:pt x="2671" y="1293"/>
                      <a:pt x="2613" y="1314"/>
                      <a:pt x="2570" y="1358"/>
                    </a:cubicBezTo>
                    <a:lnTo>
                      <a:pt x="1343" y="2585"/>
                    </a:lnTo>
                    <a:cubicBezTo>
                      <a:pt x="1256" y="2671"/>
                      <a:pt x="1256" y="2801"/>
                      <a:pt x="1343" y="2888"/>
                    </a:cubicBezTo>
                    <a:lnTo>
                      <a:pt x="1761" y="3307"/>
                    </a:lnTo>
                    <a:cubicBezTo>
                      <a:pt x="1834" y="3379"/>
                      <a:pt x="1848" y="3480"/>
                      <a:pt x="1790" y="3566"/>
                    </a:cubicBezTo>
                    <a:cubicBezTo>
                      <a:pt x="1415" y="4144"/>
                      <a:pt x="1155" y="4793"/>
                      <a:pt x="996" y="5472"/>
                    </a:cubicBezTo>
                    <a:cubicBezTo>
                      <a:pt x="982" y="5573"/>
                      <a:pt x="895" y="5645"/>
                      <a:pt x="794" y="5645"/>
                    </a:cubicBezTo>
                    <a:lnTo>
                      <a:pt x="217" y="5645"/>
                    </a:lnTo>
                    <a:cubicBezTo>
                      <a:pt x="87" y="5645"/>
                      <a:pt x="0" y="5746"/>
                      <a:pt x="0" y="5862"/>
                    </a:cubicBezTo>
                    <a:lnTo>
                      <a:pt x="0" y="7594"/>
                    </a:lnTo>
                    <a:cubicBezTo>
                      <a:pt x="0" y="7724"/>
                      <a:pt x="87" y="7810"/>
                      <a:pt x="217" y="7810"/>
                    </a:cubicBezTo>
                    <a:lnTo>
                      <a:pt x="794" y="7810"/>
                    </a:lnTo>
                    <a:cubicBezTo>
                      <a:pt x="895" y="7810"/>
                      <a:pt x="982" y="7897"/>
                      <a:pt x="996" y="7998"/>
                    </a:cubicBezTo>
                    <a:cubicBezTo>
                      <a:pt x="1155" y="8676"/>
                      <a:pt x="1415" y="9312"/>
                      <a:pt x="1790" y="9889"/>
                    </a:cubicBezTo>
                    <a:cubicBezTo>
                      <a:pt x="1848" y="9976"/>
                      <a:pt x="1834" y="10091"/>
                      <a:pt x="1761" y="10163"/>
                    </a:cubicBezTo>
                    <a:lnTo>
                      <a:pt x="1357" y="10567"/>
                    </a:lnTo>
                    <a:cubicBezTo>
                      <a:pt x="1271" y="10654"/>
                      <a:pt x="1271" y="10798"/>
                      <a:pt x="1357" y="10885"/>
                    </a:cubicBezTo>
                    <a:lnTo>
                      <a:pt x="2584" y="12112"/>
                    </a:lnTo>
                    <a:cubicBezTo>
                      <a:pt x="2628" y="12155"/>
                      <a:pt x="2682" y="12177"/>
                      <a:pt x="2736" y="12177"/>
                    </a:cubicBezTo>
                    <a:cubicBezTo>
                      <a:pt x="2790" y="12177"/>
                      <a:pt x="2844" y="12155"/>
                      <a:pt x="2887" y="12112"/>
                    </a:cubicBezTo>
                    <a:lnTo>
                      <a:pt x="3292" y="11693"/>
                    </a:lnTo>
                    <a:cubicBezTo>
                      <a:pt x="3332" y="11653"/>
                      <a:pt x="3387" y="11635"/>
                      <a:pt x="3442" y="11635"/>
                    </a:cubicBezTo>
                    <a:cubicBezTo>
                      <a:pt x="3485" y="11635"/>
                      <a:pt x="3528" y="11646"/>
                      <a:pt x="3566" y="11665"/>
                    </a:cubicBezTo>
                    <a:cubicBezTo>
                      <a:pt x="4143" y="12040"/>
                      <a:pt x="4793" y="12314"/>
                      <a:pt x="5471" y="12459"/>
                    </a:cubicBezTo>
                    <a:cubicBezTo>
                      <a:pt x="5572" y="12473"/>
                      <a:pt x="5645" y="12560"/>
                      <a:pt x="5645" y="12675"/>
                    </a:cubicBezTo>
                    <a:lnTo>
                      <a:pt x="5645" y="13252"/>
                    </a:lnTo>
                    <a:cubicBezTo>
                      <a:pt x="5645" y="13368"/>
                      <a:pt x="5746" y="13469"/>
                      <a:pt x="5861" y="13469"/>
                    </a:cubicBezTo>
                    <a:lnTo>
                      <a:pt x="7593" y="13469"/>
                    </a:lnTo>
                    <a:cubicBezTo>
                      <a:pt x="7723" y="13469"/>
                      <a:pt x="7810" y="13368"/>
                      <a:pt x="7810" y="13252"/>
                    </a:cubicBezTo>
                    <a:lnTo>
                      <a:pt x="7810" y="12675"/>
                    </a:lnTo>
                    <a:cubicBezTo>
                      <a:pt x="7810" y="12560"/>
                      <a:pt x="7897" y="12473"/>
                      <a:pt x="7998" y="12459"/>
                    </a:cubicBezTo>
                    <a:cubicBezTo>
                      <a:pt x="8676" y="12314"/>
                      <a:pt x="9311" y="12040"/>
                      <a:pt x="9889" y="11665"/>
                    </a:cubicBezTo>
                    <a:cubicBezTo>
                      <a:pt x="9926" y="11646"/>
                      <a:pt x="9970" y="11635"/>
                      <a:pt x="10013" y="11635"/>
                    </a:cubicBezTo>
                    <a:cubicBezTo>
                      <a:pt x="10068" y="11635"/>
                      <a:pt x="10122" y="11653"/>
                      <a:pt x="10163" y="11693"/>
                    </a:cubicBezTo>
                    <a:lnTo>
                      <a:pt x="10567" y="12112"/>
                    </a:lnTo>
                    <a:cubicBezTo>
                      <a:pt x="10610" y="12155"/>
                      <a:pt x="10668" y="12177"/>
                      <a:pt x="10726" y="12177"/>
                    </a:cubicBezTo>
                    <a:cubicBezTo>
                      <a:pt x="10784" y="12177"/>
                      <a:pt x="10841" y="12155"/>
                      <a:pt x="10885" y="12112"/>
                    </a:cubicBezTo>
                    <a:lnTo>
                      <a:pt x="12112" y="10885"/>
                    </a:lnTo>
                    <a:cubicBezTo>
                      <a:pt x="12198" y="10798"/>
                      <a:pt x="12198" y="10654"/>
                      <a:pt x="12112" y="10567"/>
                    </a:cubicBezTo>
                    <a:lnTo>
                      <a:pt x="11693" y="10163"/>
                    </a:lnTo>
                    <a:cubicBezTo>
                      <a:pt x="11621" y="10077"/>
                      <a:pt x="11606" y="9976"/>
                      <a:pt x="11664" y="9889"/>
                    </a:cubicBezTo>
                    <a:cubicBezTo>
                      <a:pt x="12025" y="9312"/>
                      <a:pt x="12299" y="8662"/>
                      <a:pt x="12444" y="7998"/>
                    </a:cubicBezTo>
                    <a:cubicBezTo>
                      <a:pt x="12458" y="7883"/>
                      <a:pt x="12545" y="7810"/>
                      <a:pt x="12660" y="7810"/>
                    </a:cubicBezTo>
                    <a:lnTo>
                      <a:pt x="13238" y="7810"/>
                    </a:lnTo>
                    <a:cubicBezTo>
                      <a:pt x="13353" y="7810"/>
                      <a:pt x="13454" y="7709"/>
                      <a:pt x="13454" y="7594"/>
                    </a:cubicBezTo>
                    <a:lnTo>
                      <a:pt x="13454" y="5862"/>
                    </a:lnTo>
                    <a:cubicBezTo>
                      <a:pt x="13454" y="5746"/>
                      <a:pt x="13353" y="5645"/>
                      <a:pt x="13238" y="5645"/>
                    </a:cubicBezTo>
                    <a:lnTo>
                      <a:pt x="12660" y="5645"/>
                    </a:lnTo>
                    <a:cubicBezTo>
                      <a:pt x="12545" y="5645"/>
                      <a:pt x="12458" y="5573"/>
                      <a:pt x="12444" y="5472"/>
                    </a:cubicBezTo>
                    <a:cubicBezTo>
                      <a:pt x="12299" y="4793"/>
                      <a:pt x="12025" y="4144"/>
                      <a:pt x="11664" y="3566"/>
                    </a:cubicBezTo>
                    <a:cubicBezTo>
                      <a:pt x="11606" y="3480"/>
                      <a:pt x="11621" y="3364"/>
                      <a:pt x="11679" y="3292"/>
                    </a:cubicBezTo>
                    <a:lnTo>
                      <a:pt x="12097" y="2888"/>
                    </a:lnTo>
                    <a:cubicBezTo>
                      <a:pt x="12184" y="2801"/>
                      <a:pt x="12184" y="2657"/>
                      <a:pt x="12097" y="2585"/>
                    </a:cubicBezTo>
                    <a:lnTo>
                      <a:pt x="10870" y="1358"/>
                    </a:lnTo>
                    <a:cubicBezTo>
                      <a:pt x="10827" y="1314"/>
                      <a:pt x="10769" y="1293"/>
                      <a:pt x="10711" y="1293"/>
                    </a:cubicBezTo>
                    <a:cubicBezTo>
                      <a:pt x="10654" y="1293"/>
                      <a:pt x="10596" y="1314"/>
                      <a:pt x="10553" y="1358"/>
                    </a:cubicBezTo>
                    <a:lnTo>
                      <a:pt x="10148" y="1762"/>
                    </a:lnTo>
                    <a:cubicBezTo>
                      <a:pt x="10106" y="1804"/>
                      <a:pt x="10050" y="1826"/>
                      <a:pt x="9993" y="1826"/>
                    </a:cubicBezTo>
                    <a:cubicBezTo>
                      <a:pt x="9952" y="1826"/>
                      <a:pt x="9910" y="1815"/>
                      <a:pt x="9874" y="1791"/>
                    </a:cubicBezTo>
                    <a:cubicBezTo>
                      <a:pt x="9297" y="1415"/>
                      <a:pt x="8662" y="1141"/>
                      <a:pt x="7983" y="997"/>
                    </a:cubicBezTo>
                    <a:cubicBezTo>
                      <a:pt x="7882" y="982"/>
                      <a:pt x="7796" y="896"/>
                      <a:pt x="7796" y="795"/>
                    </a:cubicBezTo>
                    <a:lnTo>
                      <a:pt x="7796" y="217"/>
                    </a:lnTo>
                    <a:cubicBezTo>
                      <a:pt x="7796" y="102"/>
                      <a:pt x="7709" y="1"/>
                      <a:pt x="75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61"/>
              <p:cNvSpPr/>
              <p:nvPr/>
            </p:nvSpPr>
            <p:spPr>
              <a:xfrm>
                <a:off x="1854391" y="1563837"/>
                <a:ext cx="292166" cy="250511"/>
              </a:xfrm>
              <a:custGeom>
                <a:avLst/>
                <a:gdLst/>
                <a:ahLst/>
                <a:cxnLst/>
                <a:rect l="l" t="t" r="r" b="b"/>
                <a:pathLst>
                  <a:path w="11145" h="9556" extrusionOk="0">
                    <a:moveTo>
                      <a:pt x="6341" y="861"/>
                    </a:moveTo>
                    <a:cubicBezTo>
                      <a:pt x="8352" y="861"/>
                      <a:pt x="10279" y="2422"/>
                      <a:pt x="10279" y="4779"/>
                    </a:cubicBezTo>
                    <a:cubicBezTo>
                      <a:pt x="10279" y="6930"/>
                      <a:pt x="8532" y="8691"/>
                      <a:pt x="6381" y="8691"/>
                    </a:cubicBezTo>
                    <a:cubicBezTo>
                      <a:pt x="2902" y="8676"/>
                      <a:pt x="1156" y="4476"/>
                      <a:pt x="3610" y="2007"/>
                    </a:cubicBezTo>
                    <a:cubicBezTo>
                      <a:pt x="4406" y="1215"/>
                      <a:pt x="5383" y="861"/>
                      <a:pt x="6341" y="861"/>
                    </a:cubicBezTo>
                    <a:close/>
                    <a:moveTo>
                      <a:pt x="6381" y="1"/>
                    </a:moveTo>
                    <a:cubicBezTo>
                      <a:pt x="2123" y="1"/>
                      <a:pt x="1" y="5154"/>
                      <a:pt x="3003" y="8157"/>
                    </a:cubicBezTo>
                    <a:cubicBezTo>
                      <a:pt x="3914" y="9067"/>
                      <a:pt x="5143" y="9555"/>
                      <a:pt x="6390" y="9555"/>
                    </a:cubicBezTo>
                    <a:cubicBezTo>
                      <a:pt x="7001" y="9555"/>
                      <a:pt x="7616" y="9438"/>
                      <a:pt x="8200" y="9196"/>
                    </a:cubicBezTo>
                    <a:cubicBezTo>
                      <a:pt x="9990" y="8445"/>
                      <a:pt x="11145" y="6713"/>
                      <a:pt x="11145" y="4779"/>
                    </a:cubicBezTo>
                    <a:cubicBezTo>
                      <a:pt x="11145" y="2137"/>
                      <a:pt x="9009" y="1"/>
                      <a:pt x="6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0" name="Google Shape;830;p61"/>
          <p:cNvGrpSpPr/>
          <p:nvPr/>
        </p:nvGrpSpPr>
        <p:grpSpPr>
          <a:xfrm>
            <a:off x="4810116" y="3438948"/>
            <a:ext cx="572700" cy="572700"/>
            <a:chOff x="4810116" y="3701594"/>
            <a:chExt cx="572700" cy="572700"/>
          </a:xfrm>
        </p:grpSpPr>
        <p:sp>
          <p:nvSpPr>
            <p:cNvPr id="831" name="Google Shape;831;p61"/>
            <p:cNvSpPr/>
            <p:nvPr/>
          </p:nvSpPr>
          <p:spPr>
            <a:xfrm>
              <a:off x="4810116" y="3701594"/>
              <a:ext cx="572700" cy="57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2" name="Google Shape;832;p61"/>
            <p:cNvGrpSpPr/>
            <p:nvPr/>
          </p:nvGrpSpPr>
          <p:grpSpPr>
            <a:xfrm>
              <a:off x="4899019" y="3841856"/>
              <a:ext cx="394901" cy="292194"/>
              <a:chOff x="1821465" y="2495702"/>
              <a:chExt cx="365988" cy="270801"/>
            </a:xfrm>
          </p:grpSpPr>
          <p:sp>
            <p:nvSpPr>
              <p:cNvPr id="833" name="Google Shape;833;p61"/>
              <p:cNvSpPr/>
              <p:nvPr/>
            </p:nvSpPr>
            <p:spPr>
              <a:xfrm>
                <a:off x="1822619" y="2495702"/>
                <a:ext cx="364834" cy="194725"/>
              </a:xfrm>
              <a:custGeom>
                <a:avLst/>
                <a:gdLst/>
                <a:ahLst/>
                <a:cxnLst/>
                <a:rect l="l" t="t" r="r" b="b"/>
                <a:pathLst>
                  <a:path w="13917" h="7428" extrusionOk="0">
                    <a:moveTo>
                      <a:pt x="5620" y="0"/>
                    </a:moveTo>
                    <a:cubicBezTo>
                      <a:pt x="4319" y="0"/>
                      <a:pt x="3029" y="789"/>
                      <a:pt x="2599" y="2260"/>
                    </a:cubicBezTo>
                    <a:lnTo>
                      <a:pt x="2584" y="2260"/>
                    </a:lnTo>
                    <a:cubicBezTo>
                      <a:pt x="1155" y="2260"/>
                      <a:pt x="0" y="3415"/>
                      <a:pt x="0" y="4844"/>
                    </a:cubicBezTo>
                    <a:cubicBezTo>
                      <a:pt x="0" y="6258"/>
                      <a:pt x="1155" y="7413"/>
                      <a:pt x="2584" y="7428"/>
                    </a:cubicBezTo>
                    <a:lnTo>
                      <a:pt x="11780" y="7428"/>
                    </a:lnTo>
                    <a:cubicBezTo>
                      <a:pt x="12963" y="7428"/>
                      <a:pt x="13916" y="6460"/>
                      <a:pt x="13916" y="5291"/>
                    </a:cubicBezTo>
                    <a:cubicBezTo>
                      <a:pt x="13916" y="4108"/>
                      <a:pt x="12963" y="3155"/>
                      <a:pt x="11780" y="3155"/>
                    </a:cubicBezTo>
                    <a:lnTo>
                      <a:pt x="11794" y="3140"/>
                    </a:lnTo>
                    <a:cubicBezTo>
                      <a:pt x="11707" y="3140"/>
                      <a:pt x="11635" y="3155"/>
                      <a:pt x="11563" y="3155"/>
                    </a:cubicBezTo>
                    <a:cubicBezTo>
                      <a:pt x="11216" y="2055"/>
                      <a:pt x="10191" y="1345"/>
                      <a:pt x="9092" y="1345"/>
                    </a:cubicBezTo>
                    <a:cubicBezTo>
                      <a:pt x="8820" y="1345"/>
                      <a:pt x="8544" y="1389"/>
                      <a:pt x="8272" y="1480"/>
                    </a:cubicBezTo>
                    <a:cubicBezTo>
                      <a:pt x="7647" y="477"/>
                      <a:pt x="6630" y="0"/>
                      <a:pt x="56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61"/>
              <p:cNvSpPr/>
              <p:nvPr/>
            </p:nvSpPr>
            <p:spPr>
              <a:xfrm>
                <a:off x="1821465" y="2554922"/>
                <a:ext cx="333062" cy="135138"/>
              </a:xfrm>
              <a:custGeom>
                <a:avLst/>
                <a:gdLst/>
                <a:ahLst/>
                <a:cxnLst/>
                <a:rect l="l" t="t" r="r" b="b"/>
                <a:pathLst>
                  <a:path w="12705" h="5155" extrusionOk="0">
                    <a:moveTo>
                      <a:pt x="2513" y="1"/>
                    </a:moveTo>
                    <a:lnTo>
                      <a:pt x="2513" y="1"/>
                    </a:lnTo>
                    <a:cubicBezTo>
                      <a:pt x="1098" y="59"/>
                      <a:pt x="1" y="1242"/>
                      <a:pt x="44" y="2657"/>
                    </a:cubicBezTo>
                    <a:cubicBezTo>
                      <a:pt x="88" y="4072"/>
                      <a:pt x="1300" y="5154"/>
                      <a:pt x="2715" y="5154"/>
                    </a:cubicBezTo>
                    <a:lnTo>
                      <a:pt x="12011" y="5154"/>
                    </a:lnTo>
                    <a:cubicBezTo>
                      <a:pt x="12704" y="5096"/>
                      <a:pt x="12646" y="4028"/>
                      <a:pt x="11939" y="4028"/>
                    </a:cubicBezTo>
                    <a:lnTo>
                      <a:pt x="10149" y="4028"/>
                    </a:lnTo>
                    <a:cubicBezTo>
                      <a:pt x="10019" y="4028"/>
                      <a:pt x="9918" y="3927"/>
                      <a:pt x="9918" y="3812"/>
                    </a:cubicBezTo>
                    <a:lnTo>
                      <a:pt x="9918" y="3090"/>
                    </a:lnTo>
                    <a:cubicBezTo>
                      <a:pt x="9918" y="2859"/>
                      <a:pt x="9831" y="2628"/>
                      <a:pt x="9658" y="2455"/>
                    </a:cubicBezTo>
                    <a:lnTo>
                      <a:pt x="8345" y="1141"/>
                    </a:lnTo>
                    <a:cubicBezTo>
                      <a:pt x="8186" y="982"/>
                      <a:pt x="7955" y="881"/>
                      <a:pt x="7709" y="881"/>
                    </a:cubicBezTo>
                    <a:lnTo>
                      <a:pt x="4750" y="881"/>
                    </a:lnTo>
                    <a:cubicBezTo>
                      <a:pt x="4389" y="881"/>
                      <a:pt x="4086" y="1185"/>
                      <a:pt x="4086" y="1560"/>
                    </a:cubicBezTo>
                    <a:lnTo>
                      <a:pt x="4086" y="3653"/>
                    </a:lnTo>
                    <a:cubicBezTo>
                      <a:pt x="4086" y="3771"/>
                      <a:pt x="3979" y="3870"/>
                      <a:pt x="3861" y="3870"/>
                    </a:cubicBezTo>
                    <a:cubicBezTo>
                      <a:pt x="3836" y="3870"/>
                      <a:pt x="3809" y="3865"/>
                      <a:pt x="3783" y="3855"/>
                    </a:cubicBezTo>
                    <a:cubicBezTo>
                      <a:pt x="2181" y="3307"/>
                      <a:pt x="1560" y="1387"/>
                      <a:pt x="25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61"/>
              <p:cNvSpPr/>
              <p:nvPr/>
            </p:nvSpPr>
            <p:spPr>
              <a:xfrm>
                <a:off x="1940298" y="2589735"/>
                <a:ext cx="129450" cy="176768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6743" extrusionOk="0">
                    <a:moveTo>
                      <a:pt x="232" y="1"/>
                    </a:moveTo>
                    <a:cubicBezTo>
                      <a:pt x="102" y="1"/>
                      <a:pt x="1" y="102"/>
                      <a:pt x="1" y="232"/>
                    </a:cubicBezTo>
                    <a:lnTo>
                      <a:pt x="1" y="6526"/>
                    </a:lnTo>
                    <a:cubicBezTo>
                      <a:pt x="1" y="6641"/>
                      <a:pt x="102" y="6742"/>
                      <a:pt x="232" y="6742"/>
                    </a:cubicBezTo>
                    <a:lnTo>
                      <a:pt x="4721" y="6742"/>
                    </a:lnTo>
                    <a:cubicBezTo>
                      <a:pt x="4837" y="6742"/>
                      <a:pt x="4938" y="6641"/>
                      <a:pt x="4938" y="6526"/>
                    </a:cubicBezTo>
                    <a:lnTo>
                      <a:pt x="4938" y="1762"/>
                    </a:lnTo>
                    <a:cubicBezTo>
                      <a:pt x="4938" y="1646"/>
                      <a:pt x="4894" y="1531"/>
                      <a:pt x="4808" y="1444"/>
                    </a:cubicBezTo>
                    <a:lnTo>
                      <a:pt x="3508" y="131"/>
                    </a:lnTo>
                    <a:cubicBezTo>
                      <a:pt x="3422" y="59"/>
                      <a:pt x="3306" y="1"/>
                      <a:pt x="3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61"/>
              <p:cNvSpPr/>
              <p:nvPr/>
            </p:nvSpPr>
            <p:spPr>
              <a:xfrm>
                <a:off x="1971546" y="2659100"/>
                <a:ext cx="67608" cy="79012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3014" extrusionOk="0">
                    <a:moveTo>
                      <a:pt x="1277" y="0"/>
                    </a:moveTo>
                    <a:cubicBezTo>
                      <a:pt x="1198" y="0"/>
                      <a:pt x="1118" y="33"/>
                      <a:pt x="1061" y="98"/>
                    </a:cubicBezTo>
                    <a:lnTo>
                      <a:pt x="151" y="1224"/>
                    </a:lnTo>
                    <a:cubicBezTo>
                      <a:pt x="0" y="1439"/>
                      <a:pt x="187" y="1678"/>
                      <a:pt x="393" y="1678"/>
                    </a:cubicBezTo>
                    <a:cubicBezTo>
                      <a:pt x="464" y="1678"/>
                      <a:pt x="536" y="1650"/>
                      <a:pt x="599" y="1584"/>
                    </a:cubicBezTo>
                    <a:lnTo>
                      <a:pt x="988" y="1079"/>
                    </a:lnTo>
                    <a:lnTo>
                      <a:pt x="988" y="2754"/>
                    </a:lnTo>
                    <a:cubicBezTo>
                      <a:pt x="1003" y="2927"/>
                      <a:pt x="1136" y="3014"/>
                      <a:pt x="1270" y="3014"/>
                    </a:cubicBezTo>
                    <a:cubicBezTo>
                      <a:pt x="1403" y="3014"/>
                      <a:pt x="1537" y="2927"/>
                      <a:pt x="1551" y="2754"/>
                    </a:cubicBezTo>
                    <a:lnTo>
                      <a:pt x="1551" y="1079"/>
                    </a:lnTo>
                    <a:lnTo>
                      <a:pt x="1956" y="1570"/>
                    </a:lnTo>
                    <a:cubicBezTo>
                      <a:pt x="2018" y="1656"/>
                      <a:pt x="2097" y="1691"/>
                      <a:pt x="2175" y="1691"/>
                    </a:cubicBezTo>
                    <a:cubicBezTo>
                      <a:pt x="2384" y="1691"/>
                      <a:pt x="2578" y="1434"/>
                      <a:pt x="2389" y="1224"/>
                    </a:cubicBezTo>
                    <a:lnTo>
                      <a:pt x="2403" y="1224"/>
                    </a:lnTo>
                    <a:lnTo>
                      <a:pt x="1494" y="98"/>
                    </a:lnTo>
                    <a:cubicBezTo>
                      <a:pt x="1436" y="33"/>
                      <a:pt x="1357" y="0"/>
                      <a:pt x="12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61"/>
              <p:cNvSpPr/>
              <p:nvPr/>
            </p:nvSpPr>
            <p:spPr>
              <a:xfrm>
                <a:off x="1972464" y="2513292"/>
                <a:ext cx="53767" cy="37120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416" extrusionOk="0">
                    <a:moveTo>
                      <a:pt x="405" y="1"/>
                    </a:moveTo>
                    <a:cubicBezTo>
                      <a:pt x="87" y="1"/>
                      <a:pt x="1" y="420"/>
                      <a:pt x="289" y="549"/>
                    </a:cubicBezTo>
                    <a:cubicBezTo>
                      <a:pt x="766" y="636"/>
                      <a:pt x="1184" y="910"/>
                      <a:pt x="1473" y="1286"/>
                    </a:cubicBezTo>
                    <a:cubicBezTo>
                      <a:pt x="1516" y="1358"/>
                      <a:pt x="1603" y="1401"/>
                      <a:pt x="1690" y="1401"/>
                    </a:cubicBezTo>
                    <a:lnTo>
                      <a:pt x="1690" y="1416"/>
                    </a:lnTo>
                    <a:cubicBezTo>
                      <a:pt x="1921" y="1401"/>
                      <a:pt x="2051" y="1141"/>
                      <a:pt x="1921" y="968"/>
                    </a:cubicBezTo>
                    <a:cubicBezTo>
                      <a:pt x="1545" y="463"/>
                      <a:pt x="1011" y="131"/>
                      <a:pt x="4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61"/>
              <p:cNvSpPr/>
              <p:nvPr/>
            </p:nvSpPr>
            <p:spPr>
              <a:xfrm>
                <a:off x="2065973" y="2549521"/>
                <a:ext cx="43124" cy="36098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1377" extrusionOk="0">
                    <a:moveTo>
                      <a:pt x="379" y="1"/>
                    </a:moveTo>
                    <a:cubicBezTo>
                      <a:pt x="138" y="1"/>
                      <a:pt x="0" y="488"/>
                      <a:pt x="274" y="553"/>
                    </a:cubicBezTo>
                    <a:cubicBezTo>
                      <a:pt x="606" y="669"/>
                      <a:pt x="894" y="914"/>
                      <a:pt x="1053" y="1217"/>
                    </a:cubicBezTo>
                    <a:cubicBezTo>
                      <a:pt x="1096" y="1318"/>
                      <a:pt x="1197" y="1376"/>
                      <a:pt x="1298" y="1376"/>
                    </a:cubicBezTo>
                    <a:cubicBezTo>
                      <a:pt x="1501" y="1376"/>
                      <a:pt x="1645" y="1145"/>
                      <a:pt x="1544" y="957"/>
                    </a:cubicBezTo>
                    <a:cubicBezTo>
                      <a:pt x="1313" y="524"/>
                      <a:pt x="923" y="192"/>
                      <a:pt x="461" y="19"/>
                    </a:cubicBezTo>
                    <a:cubicBezTo>
                      <a:pt x="433" y="6"/>
                      <a:pt x="405" y="1"/>
                      <a:pt x="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61"/>
              <p:cNvSpPr/>
              <p:nvPr/>
            </p:nvSpPr>
            <p:spPr>
              <a:xfrm>
                <a:off x="2017134" y="2589735"/>
                <a:ext cx="52614" cy="53400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037" extrusionOk="0">
                    <a:moveTo>
                      <a:pt x="0" y="1"/>
                    </a:moveTo>
                    <a:lnTo>
                      <a:pt x="0" y="1574"/>
                    </a:lnTo>
                    <a:cubicBezTo>
                      <a:pt x="0" y="1834"/>
                      <a:pt x="202" y="2036"/>
                      <a:pt x="448" y="2036"/>
                    </a:cubicBezTo>
                    <a:lnTo>
                      <a:pt x="2007" y="2036"/>
                    </a:lnTo>
                    <a:lnTo>
                      <a:pt x="2007" y="1762"/>
                    </a:lnTo>
                    <a:cubicBezTo>
                      <a:pt x="2007" y="1704"/>
                      <a:pt x="1992" y="1646"/>
                      <a:pt x="1963" y="1589"/>
                    </a:cubicBezTo>
                    <a:lnTo>
                      <a:pt x="433" y="1589"/>
                    </a:lnTo>
                    <a:lnTo>
                      <a:pt x="433" y="59"/>
                    </a:lnTo>
                    <a:lnTo>
                      <a:pt x="433" y="44"/>
                    </a:lnTo>
                    <a:cubicBezTo>
                      <a:pt x="375" y="15"/>
                      <a:pt x="318" y="1"/>
                      <a:pt x="260" y="1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0" name="Google Shape;840;p61"/>
          <p:cNvGrpSpPr/>
          <p:nvPr/>
        </p:nvGrpSpPr>
        <p:grpSpPr>
          <a:xfrm>
            <a:off x="1331141" y="1778898"/>
            <a:ext cx="572700" cy="572700"/>
            <a:chOff x="1331141" y="2041544"/>
            <a:chExt cx="572700" cy="572700"/>
          </a:xfrm>
        </p:grpSpPr>
        <p:sp>
          <p:nvSpPr>
            <p:cNvPr id="841" name="Google Shape;841;p61"/>
            <p:cNvSpPr/>
            <p:nvPr/>
          </p:nvSpPr>
          <p:spPr>
            <a:xfrm>
              <a:off x="1331141" y="2041544"/>
              <a:ext cx="572700" cy="57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2" name="Google Shape;842;p61"/>
            <p:cNvGrpSpPr/>
            <p:nvPr/>
          </p:nvGrpSpPr>
          <p:grpSpPr>
            <a:xfrm>
              <a:off x="1426260" y="2159286"/>
              <a:ext cx="382483" cy="337254"/>
              <a:chOff x="2302458" y="2474704"/>
              <a:chExt cx="354479" cy="312561"/>
            </a:xfrm>
          </p:grpSpPr>
          <p:sp>
            <p:nvSpPr>
              <p:cNvPr id="843" name="Google Shape;843;p61"/>
              <p:cNvSpPr/>
              <p:nvPr/>
            </p:nvSpPr>
            <p:spPr>
              <a:xfrm>
                <a:off x="2388732" y="2515756"/>
                <a:ext cx="238058" cy="136266"/>
              </a:xfrm>
              <a:custGeom>
                <a:avLst/>
                <a:gdLst/>
                <a:ahLst/>
                <a:cxnLst/>
                <a:rect l="l" t="t" r="r" b="b"/>
                <a:pathLst>
                  <a:path w="9081" h="5198" extrusionOk="0">
                    <a:moveTo>
                      <a:pt x="3003" y="2159"/>
                    </a:moveTo>
                    <a:lnTo>
                      <a:pt x="3003" y="3371"/>
                    </a:lnTo>
                    <a:lnTo>
                      <a:pt x="1791" y="3371"/>
                    </a:lnTo>
                    <a:lnTo>
                      <a:pt x="1791" y="2159"/>
                    </a:lnTo>
                    <a:close/>
                    <a:moveTo>
                      <a:pt x="4620" y="2159"/>
                    </a:moveTo>
                    <a:lnTo>
                      <a:pt x="4620" y="3371"/>
                    </a:lnTo>
                    <a:lnTo>
                      <a:pt x="3393" y="3371"/>
                    </a:lnTo>
                    <a:lnTo>
                      <a:pt x="3393" y="2159"/>
                    </a:lnTo>
                    <a:close/>
                    <a:moveTo>
                      <a:pt x="6208" y="2159"/>
                    </a:moveTo>
                    <a:lnTo>
                      <a:pt x="6208" y="3371"/>
                    </a:lnTo>
                    <a:lnTo>
                      <a:pt x="4995" y="3371"/>
                    </a:lnTo>
                    <a:lnTo>
                      <a:pt x="4995" y="2159"/>
                    </a:lnTo>
                    <a:close/>
                    <a:moveTo>
                      <a:pt x="7810" y="2159"/>
                    </a:moveTo>
                    <a:lnTo>
                      <a:pt x="7810" y="3371"/>
                    </a:lnTo>
                    <a:lnTo>
                      <a:pt x="6598" y="3371"/>
                    </a:lnTo>
                    <a:lnTo>
                      <a:pt x="6598" y="2159"/>
                    </a:lnTo>
                    <a:close/>
                    <a:moveTo>
                      <a:pt x="1603" y="1"/>
                    </a:moveTo>
                    <a:cubicBezTo>
                      <a:pt x="1502" y="1"/>
                      <a:pt x="1401" y="66"/>
                      <a:pt x="1401" y="196"/>
                    </a:cubicBezTo>
                    <a:lnTo>
                      <a:pt x="1401" y="1769"/>
                    </a:lnTo>
                    <a:lnTo>
                      <a:pt x="261" y="1769"/>
                    </a:lnTo>
                    <a:cubicBezTo>
                      <a:pt x="1" y="1769"/>
                      <a:pt x="1" y="2159"/>
                      <a:pt x="261" y="2159"/>
                    </a:cubicBezTo>
                    <a:lnTo>
                      <a:pt x="1401" y="2159"/>
                    </a:lnTo>
                    <a:lnTo>
                      <a:pt x="1401" y="3371"/>
                    </a:lnTo>
                    <a:lnTo>
                      <a:pt x="766" y="3371"/>
                    </a:lnTo>
                    <a:cubicBezTo>
                      <a:pt x="492" y="3371"/>
                      <a:pt x="492" y="3761"/>
                      <a:pt x="766" y="3761"/>
                    </a:cubicBezTo>
                    <a:lnTo>
                      <a:pt x="1401" y="3761"/>
                    </a:lnTo>
                    <a:lnTo>
                      <a:pt x="1401" y="4902"/>
                    </a:lnTo>
                    <a:cubicBezTo>
                      <a:pt x="1401" y="5031"/>
                      <a:pt x="1498" y="5096"/>
                      <a:pt x="1598" y="5096"/>
                    </a:cubicBezTo>
                    <a:cubicBezTo>
                      <a:pt x="1697" y="5096"/>
                      <a:pt x="1798" y="5031"/>
                      <a:pt x="1805" y="4902"/>
                    </a:cubicBezTo>
                    <a:lnTo>
                      <a:pt x="1805" y="3761"/>
                    </a:lnTo>
                    <a:lnTo>
                      <a:pt x="3003" y="3761"/>
                    </a:lnTo>
                    <a:lnTo>
                      <a:pt x="3003" y="5003"/>
                    </a:lnTo>
                    <a:cubicBezTo>
                      <a:pt x="3003" y="5133"/>
                      <a:pt x="3104" y="5197"/>
                      <a:pt x="3205" y="5197"/>
                    </a:cubicBezTo>
                    <a:cubicBezTo>
                      <a:pt x="3306" y="5197"/>
                      <a:pt x="3407" y="5133"/>
                      <a:pt x="3407" y="5003"/>
                    </a:cubicBezTo>
                    <a:lnTo>
                      <a:pt x="3407" y="3761"/>
                    </a:lnTo>
                    <a:lnTo>
                      <a:pt x="4620" y="3761"/>
                    </a:lnTo>
                    <a:lnTo>
                      <a:pt x="4620" y="5003"/>
                    </a:lnTo>
                    <a:cubicBezTo>
                      <a:pt x="4620" y="5133"/>
                      <a:pt x="4717" y="5197"/>
                      <a:pt x="4815" y="5197"/>
                    </a:cubicBezTo>
                    <a:cubicBezTo>
                      <a:pt x="4912" y="5197"/>
                      <a:pt x="5010" y="5133"/>
                      <a:pt x="5010" y="5003"/>
                    </a:cubicBezTo>
                    <a:lnTo>
                      <a:pt x="5010" y="3761"/>
                    </a:lnTo>
                    <a:lnTo>
                      <a:pt x="6222" y="3761"/>
                    </a:lnTo>
                    <a:lnTo>
                      <a:pt x="6222" y="5003"/>
                    </a:lnTo>
                    <a:cubicBezTo>
                      <a:pt x="6222" y="5133"/>
                      <a:pt x="6320" y="5197"/>
                      <a:pt x="6417" y="5197"/>
                    </a:cubicBezTo>
                    <a:cubicBezTo>
                      <a:pt x="6515" y="5197"/>
                      <a:pt x="6612" y="5133"/>
                      <a:pt x="6612" y="5003"/>
                    </a:cubicBezTo>
                    <a:lnTo>
                      <a:pt x="6612" y="3761"/>
                    </a:lnTo>
                    <a:lnTo>
                      <a:pt x="7825" y="3761"/>
                    </a:lnTo>
                    <a:lnTo>
                      <a:pt x="7825" y="5003"/>
                    </a:lnTo>
                    <a:cubicBezTo>
                      <a:pt x="7825" y="5133"/>
                      <a:pt x="7922" y="5197"/>
                      <a:pt x="8020" y="5197"/>
                    </a:cubicBezTo>
                    <a:cubicBezTo>
                      <a:pt x="8117" y="5197"/>
                      <a:pt x="8214" y="5133"/>
                      <a:pt x="8214" y="5003"/>
                    </a:cubicBezTo>
                    <a:lnTo>
                      <a:pt x="8214" y="3761"/>
                    </a:lnTo>
                    <a:lnTo>
                      <a:pt x="8388" y="3761"/>
                    </a:lnTo>
                    <a:cubicBezTo>
                      <a:pt x="8648" y="3761"/>
                      <a:pt x="8648" y="3371"/>
                      <a:pt x="8388" y="3371"/>
                    </a:cubicBezTo>
                    <a:lnTo>
                      <a:pt x="8214" y="3371"/>
                    </a:lnTo>
                    <a:lnTo>
                      <a:pt x="8214" y="2159"/>
                    </a:lnTo>
                    <a:lnTo>
                      <a:pt x="8821" y="2159"/>
                    </a:lnTo>
                    <a:cubicBezTo>
                      <a:pt x="9081" y="2159"/>
                      <a:pt x="9081" y="1769"/>
                      <a:pt x="8821" y="1769"/>
                    </a:cubicBezTo>
                    <a:lnTo>
                      <a:pt x="8200" y="1769"/>
                    </a:lnTo>
                    <a:lnTo>
                      <a:pt x="8200" y="196"/>
                    </a:lnTo>
                    <a:cubicBezTo>
                      <a:pt x="8200" y="66"/>
                      <a:pt x="8103" y="1"/>
                      <a:pt x="8005" y="1"/>
                    </a:cubicBezTo>
                    <a:cubicBezTo>
                      <a:pt x="7908" y="1"/>
                      <a:pt x="7810" y="66"/>
                      <a:pt x="7810" y="196"/>
                    </a:cubicBezTo>
                    <a:lnTo>
                      <a:pt x="7810" y="1769"/>
                    </a:lnTo>
                    <a:lnTo>
                      <a:pt x="6598" y="1769"/>
                    </a:lnTo>
                    <a:lnTo>
                      <a:pt x="6598" y="196"/>
                    </a:lnTo>
                    <a:cubicBezTo>
                      <a:pt x="6598" y="66"/>
                      <a:pt x="6500" y="1"/>
                      <a:pt x="6403" y="1"/>
                    </a:cubicBezTo>
                    <a:cubicBezTo>
                      <a:pt x="6305" y="1"/>
                      <a:pt x="6208" y="66"/>
                      <a:pt x="6208" y="196"/>
                    </a:cubicBezTo>
                    <a:lnTo>
                      <a:pt x="6208" y="1769"/>
                    </a:lnTo>
                    <a:lnTo>
                      <a:pt x="4995" y="1769"/>
                    </a:lnTo>
                    <a:lnTo>
                      <a:pt x="4995" y="196"/>
                    </a:lnTo>
                    <a:cubicBezTo>
                      <a:pt x="4995" y="66"/>
                      <a:pt x="4898" y="1"/>
                      <a:pt x="4800" y="1"/>
                    </a:cubicBezTo>
                    <a:cubicBezTo>
                      <a:pt x="4703" y="1"/>
                      <a:pt x="4606" y="66"/>
                      <a:pt x="4606" y="196"/>
                    </a:cubicBezTo>
                    <a:lnTo>
                      <a:pt x="4606" y="1769"/>
                    </a:lnTo>
                    <a:lnTo>
                      <a:pt x="3393" y="1769"/>
                    </a:lnTo>
                    <a:lnTo>
                      <a:pt x="3393" y="196"/>
                    </a:lnTo>
                    <a:cubicBezTo>
                      <a:pt x="3393" y="66"/>
                      <a:pt x="3296" y="1"/>
                      <a:pt x="3198" y="1"/>
                    </a:cubicBezTo>
                    <a:cubicBezTo>
                      <a:pt x="3101" y="1"/>
                      <a:pt x="3003" y="66"/>
                      <a:pt x="3003" y="196"/>
                    </a:cubicBezTo>
                    <a:lnTo>
                      <a:pt x="3003" y="1769"/>
                    </a:lnTo>
                    <a:lnTo>
                      <a:pt x="1805" y="1769"/>
                    </a:lnTo>
                    <a:lnTo>
                      <a:pt x="1805" y="196"/>
                    </a:lnTo>
                    <a:cubicBezTo>
                      <a:pt x="1805" y="66"/>
                      <a:pt x="1704" y="1"/>
                      <a:pt x="16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61"/>
              <p:cNvSpPr/>
              <p:nvPr/>
            </p:nvSpPr>
            <p:spPr>
              <a:xfrm>
                <a:off x="2398195" y="2723327"/>
                <a:ext cx="74949" cy="63938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439" extrusionOk="0">
                    <a:moveTo>
                      <a:pt x="1632" y="1"/>
                    </a:moveTo>
                    <a:cubicBezTo>
                      <a:pt x="549" y="1"/>
                      <a:pt x="1" y="1314"/>
                      <a:pt x="780" y="2079"/>
                    </a:cubicBezTo>
                    <a:cubicBezTo>
                      <a:pt x="1028" y="2327"/>
                      <a:pt x="1334" y="2439"/>
                      <a:pt x="1634" y="2439"/>
                    </a:cubicBezTo>
                    <a:cubicBezTo>
                      <a:pt x="2259" y="2439"/>
                      <a:pt x="2859" y="1954"/>
                      <a:pt x="2859" y="1213"/>
                    </a:cubicBezTo>
                    <a:cubicBezTo>
                      <a:pt x="2859" y="549"/>
                      <a:pt x="2310" y="1"/>
                      <a:pt x="16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61"/>
              <p:cNvSpPr/>
              <p:nvPr/>
            </p:nvSpPr>
            <p:spPr>
              <a:xfrm>
                <a:off x="2421658" y="2740733"/>
                <a:ext cx="34079" cy="29230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115" extrusionOk="0">
                    <a:moveTo>
                      <a:pt x="737" y="1"/>
                    </a:moveTo>
                    <a:cubicBezTo>
                      <a:pt x="246" y="1"/>
                      <a:pt x="1" y="592"/>
                      <a:pt x="347" y="953"/>
                    </a:cubicBezTo>
                    <a:cubicBezTo>
                      <a:pt x="458" y="1065"/>
                      <a:pt x="597" y="1115"/>
                      <a:pt x="733" y="1115"/>
                    </a:cubicBezTo>
                    <a:cubicBezTo>
                      <a:pt x="1021" y="1115"/>
                      <a:pt x="1300" y="892"/>
                      <a:pt x="1300" y="549"/>
                    </a:cubicBezTo>
                    <a:cubicBezTo>
                      <a:pt x="1300" y="246"/>
                      <a:pt x="1040" y="1"/>
                      <a:pt x="7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61"/>
              <p:cNvSpPr/>
              <p:nvPr/>
            </p:nvSpPr>
            <p:spPr>
              <a:xfrm>
                <a:off x="2525338" y="2723327"/>
                <a:ext cx="74975" cy="63938"/>
              </a:xfrm>
              <a:custGeom>
                <a:avLst/>
                <a:gdLst/>
                <a:ahLst/>
                <a:cxnLst/>
                <a:rect l="l" t="t" r="r" b="b"/>
                <a:pathLst>
                  <a:path w="2860" h="2439" extrusionOk="0">
                    <a:moveTo>
                      <a:pt x="1632" y="1"/>
                    </a:moveTo>
                    <a:cubicBezTo>
                      <a:pt x="549" y="1"/>
                      <a:pt x="1" y="1314"/>
                      <a:pt x="766" y="2079"/>
                    </a:cubicBezTo>
                    <a:cubicBezTo>
                      <a:pt x="1014" y="2327"/>
                      <a:pt x="1321" y="2439"/>
                      <a:pt x="1623" y="2439"/>
                    </a:cubicBezTo>
                    <a:cubicBezTo>
                      <a:pt x="2253" y="2439"/>
                      <a:pt x="2859" y="1954"/>
                      <a:pt x="2859" y="1213"/>
                    </a:cubicBezTo>
                    <a:cubicBezTo>
                      <a:pt x="2859" y="549"/>
                      <a:pt x="2311" y="1"/>
                      <a:pt x="16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61"/>
              <p:cNvSpPr/>
              <p:nvPr/>
            </p:nvSpPr>
            <p:spPr>
              <a:xfrm>
                <a:off x="2548800" y="2740733"/>
                <a:ext cx="33712" cy="29230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115" extrusionOk="0">
                    <a:moveTo>
                      <a:pt x="737" y="1"/>
                    </a:moveTo>
                    <a:cubicBezTo>
                      <a:pt x="246" y="1"/>
                      <a:pt x="1" y="592"/>
                      <a:pt x="347" y="953"/>
                    </a:cubicBezTo>
                    <a:cubicBezTo>
                      <a:pt x="459" y="1065"/>
                      <a:pt x="596" y="1115"/>
                      <a:pt x="730" y="1115"/>
                    </a:cubicBezTo>
                    <a:cubicBezTo>
                      <a:pt x="1013" y="1115"/>
                      <a:pt x="1286" y="892"/>
                      <a:pt x="1286" y="549"/>
                    </a:cubicBezTo>
                    <a:cubicBezTo>
                      <a:pt x="1286" y="246"/>
                      <a:pt x="1040" y="1"/>
                      <a:pt x="7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61"/>
              <p:cNvSpPr/>
              <p:nvPr/>
            </p:nvSpPr>
            <p:spPr>
              <a:xfrm>
                <a:off x="2375860" y="2498166"/>
                <a:ext cx="279662" cy="145729"/>
              </a:xfrm>
              <a:custGeom>
                <a:avLst/>
                <a:gdLst/>
                <a:ahLst/>
                <a:cxnLst/>
                <a:rect l="l" t="t" r="r" b="b"/>
                <a:pathLst>
                  <a:path w="10668" h="5559" extrusionOk="0">
                    <a:moveTo>
                      <a:pt x="9537" y="0"/>
                    </a:moveTo>
                    <a:cubicBezTo>
                      <a:pt x="9529" y="0"/>
                      <a:pt x="9521" y="0"/>
                      <a:pt x="9514" y="0"/>
                    </a:cubicBezTo>
                    <a:lnTo>
                      <a:pt x="1" y="0"/>
                    </a:lnTo>
                    <a:lnTo>
                      <a:pt x="376" y="1054"/>
                    </a:lnTo>
                    <a:lnTo>
                      <a:pt x="9471" y="1054"/>
                    </a:lnTo>
                    <a:lnTo>
                      <a:pt x="8431" y="5558"/>
                    </a:lnTo>
                    <a:lnTo>
                      <a:pt x="9514" y="5558"/>
                    </a:lnTo>
                    <a:lnTo>
                      <a:pt x="10524" y="1256"/>
                    </a:lnTo>
                    <a:cubicBezTo>
                      <a:pt x="10667" y="614"/>
                      <a:pt x="10189" y="0"/>
                      <a:pt x="95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61"/>
              <p:cNvSpPr/>
              <p:nvPr/>
            </p:nvSpPr>
            <p:spPr>
              <a:xfrm>
                <a:off x="2608230" y="2498166"/>
                <a:ext cx="47292" cy="146096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5573" extrusionOk="0">
                    <a:moveTo>
                      <a:pt x="23" y="0"/>
                    </a:moveTo>
                    <a:cubicBezTo>
                      <a:pt x="15" y="0"/>
                      <a:pt x="8" y="0"/>
                      <a:pt x="0" y="0"/>
                    </a:cubicBezTo>
                    <a:lnTo>
                      <a:pt x="46" y="0"/>
                    </a:lnTo>
                    <a:cubicBezTo>
                      <a:pt x="38" y="0"/>
                      <a:pt x="31" y="0"/>
                      <a:pt x="23" y="0"/>
                    </a:cubicBezTo>
                    <a:close/>
                    <a:moveTo>
                      <a:pt x="673" y="0"/>
                    </a:moveTo>
                    <a:cubicBezTo>
                      <a:pt x="665" y="0"/>
                      <a:pt x="657" y="0"/>
                      <a:pt x="650" y="0"/>
                    </a:cubicBezTo>
                    <a:lnTo>
                      <a:pt x="46" y="0"/>
                    </a:lnTo>
                    <a:cubicBezTo>
                      <a:pt x="686" y="14"/>
                      <a:pt x="1151" y="622"/>
                      <a:pt x="996" y="1256"/>
                    </a:cubicBezTo>
                    <a:lnTo>
                      <a:pt x="0" y="5573"/>
                    </a:lnTo>
                    <a:lnTo>
                      <a:pt x="664" y="5573"/>
                    </a:lnTo>
                    <a:lnTo>
                      <a:pt x="1660" y="1256"/>
                    </a:lnTo>
                    <a:cubicBezTo>
                      <a:pt x="1803" y="614"/>
                      <a:pt x="1325" y="0"/>
                      <a:pt x="6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61"/>
              <p:cNvSpPr/>
              <p:nvPr/>
            </p:nvSpPr>
            <p:spPr>
              <a:xfrm>
                <a:off x="2302458" y="2474704"/>
                <a:ext cx="353850" cy="196796"/>
              </a:xfrm>
              <a:custGeom>
                <a:avLst/>
                <a:gdLst/>
                <a:ahLst/>
                <a:cxnLst/>
                <a:rect l="l" t="t" r="r" b="b"/>
                <a:pathLst>
                  <a:path w="13498" h="7507" extrusionOk="0">
                    <a:moveTo>
                      <a:pt x="708" y="1"/>
                    </a:moveTo>
                    <a:cubicBezTo>
                      <a:pt x="0" y="1"/>
                      <a:pt x="0" y="1054"/>
                      <a:pt x="708" y="1054"/>
                    </a:cubicBezTo>
                    <a:lnTo>
                      <a:pt x="1660" y="1054"/>
                    </a:lnTo>
                    <a:cubicBezTo>
                      <a:pt x="1704" y="1054"/>
                      <a:pt x="1747" y="1083"/>
                      <a:pt x="1762" y="1126"/>
                    </a:cubicBezTo>
                    <a:lnTo>
                      <a:pt x="3566" y="6193"/>
                    </a:lnTo>
                    <a:cubicBezTo>
                      <a:pt x="3898" y="6987"/>
                      <a:pt x="4678" y="7507"/>
                      <a:pt x="5544" y="7507"/>
                    </a:cubicBezTo>
                    <a:lnTo>
                      <a:pt x="12790" y="7507"/>
                    </a:lnTo>
                    <a:cubicBezTo>
                      <a:pt x="13498" y="7507"/>
                      <a:pt x="13498" y="6453"/>
                      <a:pt x="12790" y="6453"/>
                    </a:cubicBezTo>
                    <a:lnTo>
                      <a:pt x="12790" y="6468"/>
                    </a:lnTo>
                    <a:lnTo>
                      <a:pt x="5544" y="6468"/>
                    </a:lnTo>
                    <a:cubicBezTo>
                      <a:pt x="5111" y="6468"/>
                      <a:pt x="4706" y="6193"/>
                      <a:pt x="4533" y="5789"/>
                    </a:cubicBezTo>
                    <a:lnTo>
                      <a:pt x="2743" y="722"/>
                    </a:lnTo>
                    <a:cubicBezTo>
                      <a:pt x="2555" y="289"/>
                      <a:pt x="2137" y="1"/>
                      <a:pt x="16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61"/>
              <p:cNvSpPr/>
              <p:nvPr/>
            </p:nvSpPr>
            <p:spPr>
              <a:xfrm>
                <a:off x="2402363" y="2644236"/>
                <a:ext cx="254574" cy="27657"/>
              </a:xfrm>
              <a:custGeom>
                <a:avLst/>
                <a:gdLst/>
                <a:ahLst/>
                <a:cxnLst/>
                <a:rect l="l" t="t" r="r" b="b"/>
                <a:pathLst>
                  <a:path w="9711" h="1055" extrusionOk="0">
                    <a:moveTo>
                      <a:pt x="9037" y="1"/>
                    </a:moveTo>
                    <a:cubicBezTo>
                      <a:pt x="9037" y="15"/>
                      <a:pt x="9037" y="29"/>
                      <a:pt x="9037" y="44"/>
                    </a:cubicBezTo>
                    <a:cubicBezTo>
                      <a:pt x="9037" y="333"/>
                      <a:pt x="8792" y="578"/>
                      <a:pt x="8503" y="578"/>
                    </a:cubicBezTo>
                    <a:lnTo>
                      <a:pt x="1256" y="578"/>
                    </a:lnTo>
                    <a:cubicBezTo>
                      <a:pt x="809" y="578"/>
                      <a:pt x="361" y="434"/>
                      <a:pt x="0" y="159"/>
                    </a:cubicBezTo>
                    <a:lnTo>
                      <a:pt x="0" y="159"/>
                    </a:lnTo>
                    <a:cubicBezTo>
                      <a:pt x="405" y="722"/>
                      <a:pt x="1054" y="1054"/>
                      <a:pt x="1747" y="1054"/>
                    </a:cubicBezTo>
                    <a:lnTo>
                      <a:pt x="8979" y="1054"/>
                    </a:lnTo>
                    <a:cubicBezTo>
                      <a:pt x="8984" y="1054"/>
                      <a:pt x="8989" y="1054"/>
                      <a:pt x="8994" y="1054"/>
                    </a:cubicBezTo>
                    <a:cubicBezTo>
                      <a:pt x="9673" y="1054"/>
                      <a:pt x="9711" y="44"/>
                      <a:pt x="90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61"/>
              <p:cNvSpPr/>
              <p:nvPr/>
            </p:nvSpPr>
            <p:spPr>
              <a:xfrm>
                <a:off x="2375126" y="2653306"/>
                <a:ext cx="243721" cy="76862"/>
              </a:xfrm>
              <a:custGeom>
                <a:avLst/>
                <a:gdLst/>
                <a:ahLst/>
                <a:cxnLst/>
                <a:rect l="l" t="t" r="r" b="b"/>
                <a:pathLst>
                  <a:path w="9297" h="2932" extrusionOk="0">
                    <a:moveTo>
                      <a:pt x="1169" y="1"/>
                    </a:moveTo>
                    <a:lnTo>
                      <a:pt x="621" y="766"/>
                    </a:lnTo>
                    <a:cubicBezTo>
                      <a:pt x="0" y="1676"/>
                      <a:pt x="650" y="2931"/>
                      <a:pt x="1761" y="2931"/>
                    </a:cubicBezTo>
                    <a:lnTo>
                      <a:pt x="8604" y="2931"/>
                    </a:lnTo>
                    <a:cubicBezTo>
                      <a:pt x="9296" y="2931"/>
                      <a:pt x="9296" y="1878"/>
                      <a:pt x="8604" y="1878"/>
                    </a:cubicBezTo>
                    <a:lnTo>
                      <a:pt x="1776" y="1878"/>
                    </a:lnTo>
                    <a:cubicBezTo>
                      <a:pt x="1516" y="1878"/>
                      <a:pt x="1357" y="1589"/>
                      <a:pt x="1501" y="1372"/>
                    </a:cubicBezTo>
                    <a:lnTo>
                      <a:pt x="2050" y="578"/>
                    </a:lnTo>
                    <a:cubicBezTo>
                      <a:pt x="1703" y="463"/>
                      <a:pt x="1400" y="261"/>
                      <a:pt x="11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61"/>
              <p:cNvSpPr/>
              <p:nvPr/>
            </p:nvSpPr>
            <p:spPr>
              <a:xfrm>
                <a:off x="2382676" y="2688880"/>
                <a:ext cx="232003" cy="41289"/>
              </a:xfrm>
              <a:custGeom>
                <a:avLst/>
                <a:gdLst/>
                <a:ahLst/>
                <a:cxnLst/>
                <a:rect l="l" t="t" r="r" b="b"/>
                <a:pathLst>
                  <a:path w="8850" h="1575" extrusionOk="0">
                    <a:moveTo>
                      <a:pt x="116" y="1"/>
                    </a:moveTo>
                    <a:lnTo>
                      <a:pt x="116" y="1"/>
                    </a:lnTo>
                    <a:cubicBezTo>
                      <a:pt x="1" y="795"/>
                      <a:pt x="593" y="1517"/>
                      <a:pt x="1401" y="1574"/>
                    </a:cubicBezTo>
                    <a:lnTo>
                      <a:pt x="7911" y="1574"/>
                    </a:lnTo>
                    <a:cubicBezTo>
                      <a:pt x="8099" y="1574"/>
                      <a:pt x="8301" y="1560"/>
                      <a:pt x="8489" y="1546"/>
                    </a:cubicBezTo>
                    <a:cubicBezTo>
                      <a:pt x="8518" y="1531"/>
                      <a:pt x="8547" y="1517"/>
                      <a:pt x="8561" y="1502"/>
                    </a:cubicBezTo>
                    <a:lnTo>
                      <a:pt x="8575" y="1502"/>
                    </a:lnTo>
                    <a:lnTo>
                      <a:pt x="8633" y="1473"/>
                    </a:lnTo>
                    <a:lnTo>
                      <a:pt x="8662" y="1444"/>
                    </a:lnTo>
                    <a:lnTo>
                      <a:pt x="8691" y="1416"/>
                    </a:lnTo>
                    <a:lnTo>
                      <a:pt x="8705" y="1401"/>
                    </a:lnTo>
                    <a:lnTo>
                      <a:pt x="8720" y="1387"/>
                    </a:lnTo>
                    <a:lnTo>
                      <a:pt x="8734" y="1372"/>
                    </a:lnTo>
                    <a:lnTo>
                      <a:pt x="8749" y="1343"/>
                    </a:lnTo>
                    <a:lnTo>
                      <a:pt x="8763" y="1315"/>
                    </a:lnTo>
                    <a:lnTo>
                      <a:pt x="8777" y="1300"/>
                    </a:lnTo>
                    <a:lnTo>
                      <a:pt x="8792" y="1271"/>
                    </a:lnTo>
                    <a:lnTo>
                      <a:pt x="8792" y="1257"/>
                    </a:lnTo>
                    <a:lnTo>
                      <a:pt x="8806" y="1228"/>
                    </a:lnTo>
                    <a:lnTo>
                      <a:pt x="8806" y="1213"/>
                    </a:lnTo>
                    <a:lnTo>
                      <a:pt x="8806" y="1170"/>
                    </a:lnTo>
                    <a:lnTo>
                      <a:pt x="8806" y="1112"/>
                    </a:lnTo>
                    <a:lnTo>
                      <a:pt x="8806" y="1055"/>
                    </a:lnTo>
                    <a:cubicBezTo>
                      <a:pt x="8821" y="1040"/>
                      <a:pt x="8835" y="1011"/>
                      <a:pt x="8850" y="997"/>
                    </a:cubicBezTo>
                    <a:lnTo>
                      <a:pt x="8850" y="954"/>
                    </a:lnTo>
                    <a:cubicBezTo>
                      <a:pt x="8835" y="910"/>
                      <a:pt x="8821" y="867"/>
                      <a:pt x="8821" y="838"/>
                    </a:cubicBezTo>
                    <a:cubicBezTo>
                      <a:pt x="8705" y="997"/>
                      <a:pt x="8518" y="1098"/>
                      <a:pt x="8330" y="1112"/>
                    </a:cubicBezTo>
                    <a:lnTo>
                      <a:pt x="1488" y="1112"/>
                    </a:lnTo>
                    <a:cubicBezTo>
                      <a:pt x="824" y="1098"/>
                      <a:pt x="261" y="636"/>
                      <a:pt x="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61"/>
              <p:cNvSpPr/>
              <p:nvPr/>
            </p:nvSpPr>
            <p:spPr>
              <a:xfrm>
                <a:off x="2396675" y="2652939"/>
                <a:ext cx="32192" cy="27657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055" extrusionOk="0">
                    <a:moveTo>
                      <a:pt x="347" y="1"/>
                    </a:moveTo>
                    <a:lnTo>
                      <a:pt x="1" y="506"/>
                    </a:lnTo>
                    <a:cubicBezTo>
                      <a:pt x="261" y="766"/>
                      <a:pt x="564" y="953"/>
                      <a:pt x="910" y="1054"/>
                    </a:cubicBezTo>
                    <a:lnTo>
                      <a:pt x="1228" y="592"/>
                    </a:lnTo>
                    <a:cubicBezTo>
                      <a:pt x="896" y="477"/>
                      <a:pt x="593" y="275"/>
                      <a:pt x="3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2B11416D-0AAE-94A7-47E7-9685A9141EA4}"/>
              </a:ext>
            </a:extLst>
          </p:cNvPr>
          <p:cNvSpPr txBox="1"/>
          <p:nvPr/>
        </p:nvSpPr>
        <p:spPr>
          <a:xfrm>
            <a:off x="-20388" y="4928056"/>
            <a:ext cx="265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solidFill>
                  <a:schemeClr val="bg2"/>
                </a:solidFill>
              </a:rPr>
              <a:t>LORIGEON-AAZZOUZ-BRISSON-LANGLAIS-HENRY</a:t>
            </a:r>
            <a:endParaRPr lang="fr-FR" sz="1100" dirty="0">
              <a:solidFill>
                <a:schemeClr val="bg2"/>
              </a:solidFill>
            </a:endParaRPr>
          </a:p>
        </p:txBody>
      </p:sp>
      <p:sp>
        <p:nvSpPr>
          <p:cNvPr id="3" name="Espace réservé du numéro de diapositive 5">
            <a:extLst>
              <a:ext uri="{FF2B5EF4-FFF2-40B4-BE49-F238E27FC236}">
                <a16:creationId xmlns:a16="http://schemas.microsoft.com/office/drawing/2014/main" id="{B529D51E-23C9-B3E4-577A-6DF1F72A1694}"/>
              </a:ext>
            </a:extLst>
          </p:cNvPr>
          <p:cNvSpPr txBox="1">
            <a:spLocks/>
          </p:cNvSpPr>
          <p:nvPr/>
        </p:nvSpPr>
        <p:spPr>
          <a:xfrm>
            <a:off x="8935951" y="4928056"/>
            <a:ext cx="208049" cy="2154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57F1E4F-1CFF-5643-939E-217C01CDF565}" type="slidenum">
              <a:rPr lang="fr-FR" sz="800" smtClean="0"/>
              <a:pPr algn="ctr"/>
              <a:t>5</a:t>
            </a:fld>
            <a:endParaRPr lang="fr-FR" sz="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62"/>
          <p:cNvSpPr/>
          <p:nvPr/>
        </p:nvSpPr>
        <p:spPr>
          <a:xfrm>
            <a:off x="3708587" y="2753622"/>
            <a:ext cx="702300" cy="70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6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CONTRAINTES TECHNIQUES</a:t>
            </a:r>
            <a:endParaRPr lang="fr-FR"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861" name="Google Shape;861;p62"/>
          <p:cNvSpPr txBox="1">
            <a:spLocks noGrp="1"/>
          </p:cNvSpPr>
          <p:nvPr>
            <p:ph type="subTitle" idx="1"/>
          </p:nvPr>
        </p:nvSpPr>
        <p:spPr>
          <a:xfrm>
            <a:off x="4631267" y="2650651"/>
            <a:ext cx="2650682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fr-FR" dirty="0"/>
              <a:t>PERFORMANCE :</a:t>
            </a:r>
          </a:p>
        </p:txBody>
      </p:sp>
      <p:sp>
        <p:nvSpPr>
          <p:cNvPr id="862" name="Google Shape;862;p62"/>
          <p:cNvSpPr txBox="1">
            <a:spLocks noGrp="1"/>
          </p:cNvSpPr>
          <p:nvPr>
            <p:ph type="subTitle" idx="2"/>
          </p:nvPr>
        </p:nvSpPr>
        <p:spPr>
          <a:xfrm>
            <a:off x="4523859" y="2906716"/>
            <a:ext cx="3265829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Capable de traiter un grand</a:t>
            </a:r>
          </a:p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volume de données en temps réel.</a:t>
            </a:r>
          </a:p>
        </p:txBody>
      </p:sp>
      <p:sp>
        <p:nvSpPr>
          <p:cNvPr id="863" name="Google Shape;863;p62"/>
          <p:cNvSpPr txBox="1">
            <a:spLocks noGrp="1"/>
          </p:cNvSpPr>
          <p:nvPr>
            <p:ph type="subTitle" idx="3"/>
          </p:nvPr>
        </p:nvSpPr>
        <p:spPr>
          <a:xfrm>
            <a:off x="2235112" y="1611654"/>
            <a:ext cx="2277626" cy="3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fr-FR" dirty="0"/>
              <a:t>COMPATIBILITÉ :</a:t>
            </a:r>
          </a:p>
        </p:txBody>
      </p:sp>
      <p:sp>
        <p:nvSpPr>
          <p:cNvPr id="865" name="Google Shape;865;p62"/>
          <p:cNvSpPr/>
          <p:nvPr/>
        </p:nvSpPr>
        <p:spPr>
          <a:xfrm>
            <a:off x="4741337" y="1714900"/>
            <a:ext cx="702300" cy="70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6" name="Google Shape;866;p62"/>
          <p:cNvGrpSpPr/>
          <p:nvPr/>
        </p:nvGrpSpPr>
        <p:grpSpPr>
          <a:xfrm>
            <a:off x="3861737" y="2930829"/>
            <a:ext cx="395970" cy="347886"/>
            <a:chOff x="6147674" y="2649184"/>
            <a:chExt cx="431481" cy="379085"/>
          </a:xfrm>
        </p:grpSpPr>
        <p:sp>
          <p:nvSpPr>
            <p:cNvPr id="867" name="Google Shape;867;p62"/>
            <p:cNvSpPr/>
            <p:nvPr/>
          </p:nvSpPr>
          <p:spPr>
            <a:xfrm>
              <a:off x="6198247" y="2649184"/>
              <a:ext cx="75560" cy="75903"/>
            </a:xfrm>
            <a:custGeom>
              <a:avLst/>
              <a:gdLst/>
              <a:ahLst/>
              <a:cxnLst/>
              <a:rect l="l" t="t" r="r" b="b"/>
              <a:pathLst>
                <a:path w="3523" h="3539" extrusionOk="0">
                  <a:moveTo>
                    <a:pt x="1" y="0"/>
                  </a:moveTo>
                  <a:lnTo>
                    <a:pt x="1" y="3539"/>
                  </a:lnTo>
                  <a:lnTo>
                    <a:pt x="1180" y="3539"/>
                  </a:lnTo>
                  <a:lnTo>
                    <a:pt x="1180" y="1180"/>
                  </a:lnTo>
                  <a:lnTo>
                    <a:pt x="2343" y="1180"/>
                  </a:lnTo>
                  <a:lnTo>
                    <a:pt x="2343" y="3539"/>
                  </a:lnTo>
                  <a:lnTo>
                    <a:pt x="3522" y="3539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62"/>
            <p:cNvSpPr/>
            <p:nvPr/>
          </p:nvSpPr>
          <p:spPr>
            <a:xfrm>
              <a:off x="6236209" y="2649184"/>
              <a:ext cx="37597" cy="75903"/>
            </a:xfrm>
            <a:custGeom>
              <a:avLst/>
              <a:gdLst/>
              <a:ahLst/>
              <a:cxnLst/>
              <a:rect l="l" t="t" r="r" b="b"/>
              <a:pathLst>
                <a:path w="1753" h="3539" extrusionOk="0">
                  <a:moveTo>
                    <a:pt x="0" y="0"/>
                  </a:moveTo>
                  <a:lnTo>
                    <a:pt x="0" y="1180"/>
                  </a:lnTo>
                  <a:lnTo>
                    <a:pt x="590" y="1180"/>
                  </a:lnTo>
                  <a:lnTo>
                    <a:pt x="590" y="3539"/>
                  </a:lnTo>
                  <a:lnTo>
                    <a:pt x="1752" y="3539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62"/>
            <p:cNvSpPr/>
            <p:nvPr/>
          </p:nvSpPr>
          <p:spPr>
            <a:xfrm>
              <a:off x="6147674" y="2737720"/>
              <a:ext cx="177071" cy="88557"/>
            </a:xfrm>
            <a:custGeom>
              <a:avLst/>
              <a:gdLst/>
              <a:ahLst/>
              <a:cxnLst/>
              <a:rect l="l" t="t" r="r" b="b"/>
              <a:pathLst>
                <a:path w="8256" h="4129" extrusionOk="0">
                  <a:moveTo>
                    <a:pt x="4212" y="0"/>
                  </a:moveTo>
                  <a:lnTo>
                    <a:pt x="0" y="1180"/>
                  </a:lnTo>
                  <a:lnTo>
                    <a:pt x="0" y="4128"/>
                  </a:lnTo>
                  <a:lnTo>
                    <a:pt x="8256" y="4128"/>
                  </a:lnTo>
                  <a:lnTo>
                    <a:pt x="8256" y="1180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62"/>
            <p:cNvSpPr/>
            <p:nvPr/>
          </p:nvSpPr>
          <p:spPr>
            <a:xfrm>
              <a:off x="6236209" y="2737720"/>
              <a:ext cx="88535" cy="88557"/>
            </a:xfrm>
            <a:custGeom>
              <a:avLst/>
              <a:gdLst/>
              <a:ahLst/>
              <a:cxnLst/>
              <a:rect l="l" t="t" r="r" b="b"/>
              <a:pathLst>
                <a:path w="4128" h="4129" extrusionOk="0">
                  <a:moveTo>
                    <a:pt x="84" y="0"/>
                  </a:moveTo>
                  <a:lnTo>
                    <a:pt x="0" y="17"/>
                  </a:lnTo>
                  <a:lnTo>
                    <a:pt x="0" y="4128"/>
                  </a:lnTo>
                  <a:lnTo>
                    <a:pt x="4128" y="4128"/>
                  </a:lnTo>
                  <a:lnTo>
                    <a:pt x="4128" y="118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62"/>
            <p:cNvSpPr/>
            <p:nvPr/>
          </p:nvSpPr>
          <p:spPr>
            <a:xfrm>
              <a:off x="6239083" y="2864196"/>
              <a:ext cx="249370" cy="164073"/>
            </a:xfrm>
            <a:custGeom>
              <a:avLst/>
              <a:gdLst/>
              <a:ahLst/>
              <a:cxnLst/>
              <a:rect l="l" t="t" r="r" b="b"/>
              <a:pathLst>
                <a:path w="11627" h="7650" extrusionOk="0">
                  <a:moveTo>
                    <a:pt x="5089" y="0"/>
                  </a:moveTo>
                  <a:lnTo>
                    <a:pt x="4702" y="590"/>
                  </a:lnTo>
                  <a:lnTo>
                    <a:pt x="1" y="7649"/>
                  </a:lnTo>
                  <a:lnTo>
                    <a:pt x="11626" y="7649"/>
                  </a:lnTo>
                  <a:lnTo>
                    <a:pt x="6892" y="590"/>
                  </a:lnTo>
                  <a:lnTo>
                    <a:pt x="6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62"/>
            <p:cNvSpPr/>
            <p:nvPr/>
          </p:nvSpPr>
          <p:spPr>
            <a:xfrm>
              <a:off x="6376776" y="2649184"/>
              <a:ext cx="202014" cy="181060"/>
            </a:xfrm>
            <a:custGeom>
              <a:avLst/>
              <a:gdLst/>
              <a:ahLst/>
              <a:cxnLst/>
              <a:rect l="l" t="t" r="r" b="b"/>
              <a:pathLst>
                <a:path w="9419" h="8442" extrusionOk="0">
                  <a:moveTo>
                    <a:pt x="2645" y="0"/>
                  </a:moveTo>
                  <a:cubicBezTo>
                    <a:pt x="1163" y="0"/>
                    <a:pt x="0" y="1230"/>
                    <a:pt x="0" y="2797"/>
                  </a:cubicBezTo>
                  <a:cubicBezTo>
                    <a:pt x="0" y="4834"/>
                    <a:pt x="2085" y="6198"/>
                    <a:pt x="4709" y="8434"/>
                  </a:cubicBezTo>
                  <a:lnTo>
                    <a:pt x="4709" y="8434"/>
                  </a:lnTo>
                  <a:cubicBezTo>
                    <a:pt x="7619" y="5963"/>
                    <a:pt x="9418" y="4783"/>
                    <a:pt x="9418" y="2797"/>
                  </a:cubicBezTo>
                  <a:cubicBezTo>
                    <a:pt x="9418" y="1230"/>
                    <a:pt x="8256" y="0"/>
                    <a:pt x="6773" y="0"/>
                  </a:cubicBezTo>
                  <a:cubicBezTo>
                    <a:pt x="6015" y="0"/>
                    <a:pt x="5291" y="270"/>
                    <a:pt x="4718" y="775"/>
                  </a:cubicBezTo>
                  <a:cubicBezTo>
                    <a:pt x="4145" y="270"/>
                    <a:pt x="3404" y="0"/>
                    <a:pt x="2645" y="0"/>
                  </a:cubicBezTo>
                  <a:close/>
                  <a:moveTo>
                    <a:pt x="4709" y="8434"/>
                  </a:moveTo>
                  <a:lnTo>
                    <a:pt x="4709" y="8434"/>
                  </a:lnTo>
                  <a:cubicBezTo>
                    <a:pt x="4706" y="8437"/>
                    <a:pt x="4704" y="8439"/>
                    <a:pt x="4701" y="8441"/>
                  </a:cubicBezTo>
                  <a:lnTo>
                    <a:pt x="4718" y="8441"/>
                  </a:lnTo>
                  <a:cubicBezTo>
                    <a:pt x="4715" y="8439"/>
                    <a:pt x="4712" y="8437"/>
                    <a:pt x="4709" y="84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62"/>
            <p:cNvSpPr/>
            <p:nvPr/>
          </p:nvSpPr>
          <p:spPr>
            <a:xfrm>
              <a:off x="6477944" y="2649184"/>
              <a:ext cx="101211" cy="181060"/>
            </a:xfrm>
            <a:custGeom>
              <a:avLst/>
              <a:gdLst/>
              <a:ahLst/>
              <a:cxnLst/>
              <a:rect l="l" t="t" r="r" b="b"/>
              <a:pathLst>
                <a:path w="4719" h="8442" extrusionOk="0">
                  <a:moveTo>
                    <a:pt x="2073" y="0"/>
                  </a:moveTo>
                  <a:cubicBezTo>
                    <a:pt x="1315" y="0"/>
                    <a:pt x="574" y="270"/>
                    <a:pt x="1" y="775"/>
                  </a:cubicBezTo>
                  <a:lnTo>
                    <a:pt x="1" y="8441"/>
                  </a:lnTo>
                  <a:cubicBezTo>
                    <a:pt x="2915" y="5965"/>
                    <a:pt x="4718" y="4785"/>
                    <a:pt x="4718" y="2797"/>
                  </a:cubicBezTo>
                  <a:cubicBezTo>
                    <a:pt x="4718" y="1230"/>
                    <a:pt x="3556" y="0"/>
                    <a:pt x="2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62"/>
            <p:cNvSpPr/>
            <p:nvPr/>
          </p:nvSpPr>
          <p:spPr>
            <a:xfrm>
              <a:off x="6147674" y="2699779"/>
              <a:ext cx="176727" cy="63249"/>
            </a:xfrm>
            <a:custGeom>
              <a:avLst/>
              <a:gdLst/>
              <a:ahLst/>
              <a:cxnLst/>
              <a:rect l="l" t="t" r="r" b="b"/>
              <a:pathLst>
                <a:path w="8240" h="2949" extrusionOk="0">
                  <a:moveTo>
                    <a:pt x="0" y="0"/>
                  </a:moveTo>
                  <a:lnTo>
                    <a:pt x="0" y="2949"/>
                  </a:lnTo>
                  <a:lnTo>
                    <a:pt x="8239" y="2949"/>
                  </a:lnTo>
                  <a:lnTo>
                    <a:pt x="8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2"/>
            <p:cNvSpPr/>
            <p:nvPr/>
          </p:nvSpPr>
          <p:spPr>
            <a:xfrm>
              <a:off x="6236209" y="2699779"/>
              <a:ext cx="88192" cy="63249"/>
            </a:xfrm>
            <a:custGeom>
              <a:avLst/>
              <a:gdLst/>
              <a:ahLst/>
              <a:cxnLst/>
              <a:rect l="l" t="t" r="r" b="b"/>
              <a:pathLst>
                <a:path w="4112" h="2949" extrusionOk="0">
                  <a:moveTo>
                    <a:pt x="0" y="0"/>
                  </a:moveTo>
                  <a:lnTo>
                    <a:pt x="0" y="2949"/>
                  </a:lnTo>
                  <a:lnTo>
                    <a:pt x="4111" y="294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2"/>
            <p:cNvSpPr/>
            <p:nvPr/>
          </p:nvSpPr>
          <p:spPr>
            <a:xfrm>
              <a:off x="6363393" y="2864196"/>
              <a:ext cx="124696" cy="164073"/>
            </a:xfrm>
            <a:custGeom>
              <a:avLst/>
              <a:gdLst/>
              <a:ahLst/>
              <a:cxnLst/>
              <a:rect l="l" t="t" r="r" b="b"/>
              <a:pathLst>
                <a:path w="5814" h="7650" extrusionOk="0">
                  <a:moveTo>
                    <a:pt x="1" y="0"/>
                  </a:moveTo>
                  <a:lnTo>
                    <a:pt x="1" y="7649"/>
                  </a:lnTo>
                  <a:lnTo>
                    <a:pt x="5813" y="7649"/>
                  </a:lnTo>
                  <a:lnTo>
                    <a:pt x="1096" y="590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62"/>
            <p:cNvSpPr/>
            <p:nvPr/>
          </p:nvSpPr>
          <p:spPr>
            <a:xfrm>
              <a:off x="6147674" y="2851541"/>
              <a:ext cx="431481" cy="25308"/>
            </a:xfrm>
            <a:custGeom>
              <a:avLst/>
              <a:gdLst/>
              <a:ahLst/>
              <a:cxnLst/>
              <a:rect l="l" t="t" r="r" b="b"/>
              <a:pathLst>
                <a:path w="20118" h="1180" extrusionOk="0">
                  <a:moveTo>
                    <a:pt x="0" y="1"/>
                  </a:moveTo>
                  <a:lnTo>
                    <a:pt x="0" y="1180"/>
                  </a:lnTo>
                  <a:lnTo>
                    <a:pt x="20117" y="1180"/>
                  </a:lnTo>
                  <a:lnTo>
                    <a:pt x="201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62"/>
            <p:cNvSpPr/>
            <p:nvPr/>
          </p:nvSpPr>
          <p:spPr>
            <a:xfrm>
              <a:off x="6363393" y="2851541"/>
              <a:ext cx="215762" cy="25308"/>
            </a:xfrm>
            <a:custGeom>
              <a:avLst/>
              <a:gdLst/>
              <a:ahLst/>
              <a:cxnLst/>
              <a:rect l="l" t="t" r="r" b="b"/>
              <a:pathLst>
                <a:path w="10060" h="1180" extrusionOk="0">
                  <a:moveTo>
                    <a:pt x="1" y="1"/>
                  </a:moveTo>
                  <a:lnTo>
                    <a:pt x="1" y="1180"/>
                  </a:lnTo>
                  <a:lnTo>
                    <a:pt x="10059" y="1180"/>
                  </a:lnTo>
                  <a:lnTo>
                    <a:pt x="100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62"/>
          <p:cNvGrpSpPr/>
          <p:nvPr/>
        </p:nvGrpSpPr>
        <p:grpSpPr>
          <a:xfrm>
            <a:off x="4894492" y="1867996"/>
            <a:ext cx="395970" cy="396127"/>
            <a:chOff x="5374727" y="1816807"/>
            <a:chExt cx="431481" cy="431652"/>
          </a:xfrm>
        </p:grpSpPr>
        <p:sp>
          <p:nvSpPr>
            <p:cNvPr id="880" name="Google Shape;880;p62"/>
            <p:cNvSpPr/>
            <p:nvPr/>
          </p:nvSpPr>
          <p:spPr>
            <a:xfrm>
              <a:off x="5577814" y="2158101"/>
              <a:ext cx="25308" cy="90358"/>
            </a:xfrm>
            <a:custGeom>
              <a:avLst/>
              <a:gdLst/>
              <a:ahLst/>
              <a:cxnLst/>
              <a:rect l="l" t="t" r="r" b="b"/>
              <a:pathLst>
                <a:path w="1180" h="4213" extrusionOk="0">
                  <a:moveTo>
                    <a:pt x="0" y="0"/>
                  </a:moveTo>
                  <a:lnTo>
                    <a:pt x="0" y="4213"/>
                  </a:lnTo>
                  <a:lnTo>
                    <a:pt x="1180" y="4213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62"/>
            <p:cNvSpPr/>
            <p:nvPr/>
          </p:nvSpPr>
          <p:spPr>
            <a:xfrm>
              <a:off x="5590446" y="2158101"/>
              <a:ext cx="12675" cy="90358"/>
            </a:xfrm>
            <a:custGeom>
              <a:avLst/>
              <a:gdLst/>
              <a:ahLst/>
              <a:cxnLst/>
              <a:rect l="l" t="t" r="r" b="b"/>
              <a:pathLst>
                <a:path w="591" h="4213" extrusionOk="0">
                  <a:moveTo>
                    <a:pt x="1" y="0"/>
                  </a:moveTo>
                  <a:lnTo>
                    <a:pt x="1" y="4213"/>
                  </a:lnTo>
                  <a:lnTo>
                    <a:pt x="591" y="4213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62"/>
            <p:cNvSpPr/>
            <p:nvPr/>
          </p:nvSpPr>
          <p:spPr>
            <a:xfrm>
              <a:off x="5605631" y="2125222"/>
              <a:ext cx="96149" cy="116374"/>
            </a:xfrm>
            <a:custGeom>
              <a:avLst/>
              <a:gdLst/>
              <a:ahLst/>
              <a:cxnLst/>
              <a:rect l="l" t="t" r="r" b="b"/>
              <a:pathLst>
                <a:path w="4483" h="5426" extrusionOk="0">
                  <a:moveTo>
                    <a:pt x="944" y="0"/>
                  </a:moveTo>
                  <a:lnTo>
                    <a:pt x="0" y="708"/>
                  </a:lnTo>
                  <a:lnTo>
                    <a:pt x="3522" y="5425"/>
                  </a:lnTo>
                  <a:lnTo>
                    <a:pt x="4482" y="4718"/>
                  </a:lnTo>
                  <a:lnTo>
                    <a:pt x="9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2"/>
            <p:cNvSpPr/>
            <p:nvPr/>
          </p:nvSpPr>
          <p:spPr>
            <a:xfrm>
              <a:off x="5479155" y="2124857"/>
              <a:ext cx="96149" cy="116739"/>
            </a:xfrm>
            <a:custGeom>
              <a:avLst/>
              <a:gdLst/>
              <a:ahLst/>
              <a:cxnLst/>
              <a:rect l="l" t="t" r="r" b="b"/>
              <a:pathLst>
                <a:path w="4483" h="5443" extrusionOk="0">
                  <a:moveTo>
                    <a:pt x="3539" y="0"/>
                  </a:moveTo>
                  <a:lnTo>
                    <a:pt x="1" y="4735"/>
                  </a:lnTo>
                  <a:lnTo>
                    <a:pt x="961" y="5442"/>
                  </a:lnTo>
                  <a:lnTo>
                    <a:pt x="4482" y="708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2"/>
            <p:cNvSpPr/>
            <p:nvPr/>
          </p:nvSpPr>
          <p:spPr>
            <a:xfrm>
              <a:off x="5400743" y="1867573"/>
              <a:ext cx="379085" cy="303203"/>
            </a:xfrm>
            <a:custGeom>
              <a:avLst/>
              <a:gdLst/>
              <a:ahLst/>
              <a:cxnLst/>
              <a:rect l="l" t="t" r="r" b="b"/>
              <a:pathLst>
                <a:path w="17675" h="14137" extrusionOk="0">
                  <a:moveTo>
                    <a:pt x="0" y="0"/>
                  </a:moveTo>
                  <a:lnTo>
                    <a:pt x="0" y="14136"/>
                  </a:lnTo>
                  <a:lnTo>
                    <a:pt x="17674" y="14136"/>
                  </a:lnTo>
                  <a:lnTo>
                    <a:pt x="176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62"/>
            <p:cNvSpPr/>
            <p:nvPr/>
          </p:nvSpPr>
          <p:spPr>
            <a:xfrm>
              <a:off x="5590446" y="1867573"/>
              <a:ext cx="189381" cy="303203"/>
            </a:xfrm>
            <a:custGeom>
              <a:avLst/>
              <a:gdLst/>
              <a:ahLst/>
              <a:cxnLst/>
              <a:rect l="l" t="t" r="r" b="b"/>
              <a:pathLst>
                <a:path w="8830" h="14137" extrusionOk="0">
                  <a:moveTo>
                    <a:pt x="1" y="0"/>
                  </a:moveTo>
                  <a:lnTo>
                    <a:pt x="1" y="14136"/>
                  </a:lnTo>
                  <a:lnTo>
                    <a:pt x="8829" y="14136"/>
                  </a:lnTo>
                  <a:lnTo>
                    <a:pt x="88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62"/>
            <p:cNvSpPr/>
            <p:nvPr/>
          </p:nvSpPr>
          <p:spPr>
            <a:xfrm>
              <a:off x="5480249" y="1943454"/>
              <a:ext cx="224062" cy="148181"/>
            </a:xfrm>
            <a:custGeom>
              <a:avLst/>
              <a:gdLst/>
              <a:ahLst/>
              <a:cxnLst/>
              <a:rect l="l" t="t" r="r" b="b"/>
              <a:pathLst>
                <a:path w="10447" h="6909" extrusionOk="0">
                  <a:moveTo>
                    <a:pt x="6891" y="0"/>
                  </a:moveTo>
                  <a:lnTo>
                    <a:pt x="6891" y="1180"/>
                  </a:lnTo>
                  <a:lnTo>
                    <a:pt x="8424" y="1180"/>
                  </a:lnTo>
                  <a:lnTo>
                    <a:pt x="5139" y="4465"/>
                  </a:lnTo>
                  <a:lnTo>
                    <a:pt x="3370" y="2696"/>
                  </a:lnTo>
                  <a:lnTo>
                    <a:pt x="0" y="6066"/>
                  </a:lnTo>
                  <a:lnTo>
                    <a:pt x="842" y="6908"/>
                  </a:lnTo>
                  <a:lnTo>
                    <a:pt x="3370" y="4381"/>
                  </a:lnTo>
                  <a:lnTo>
                    <a:pt x="5139" y="6150"/>
                  </a:lnTo>
                  <a:lnTo>
                    <a:pt x="9250" y="2022"/>
                  </a:lnTo>
                  <a:lnTo>
                    <a:pt x="9267" y="3539"/>
                  </a:lnTo>
                  <a:lnTo>
                    <a:pt x="10446" y="3539"/>
                  </a:lnTo>
                  <a:lnTo>
                    <a:pt x="104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2"/>
            <p:cNvSpPr/>
            <p:nvPr/>
          </p:nvSpPr>
          <p:spPr>
            <a:xfrm>
              <a:off x="5451338" y="1943454"/>
              <a:ext cx="75903" cy="25308"/>
            </a:xfrm>
            <a:custGeom>
              <a:avLst/>
              <a:gdLst/>
              <a:ahLst/>
              <a:cxnLst/>
              <a:rect l="l" t="t" r="r" b="b"/>
              <a:pathLst>
                <a:path w="3539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3538" y="1180"/>
                  </a:lnTo>
                  <a:lnTo>
                    <a:pt x="35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2"/>
            <p:cNvSpPr/>
            <p:nvPr/>
          </p:nvSpPr>
          <p:spPr>
            <a:xfrm>
              <a:off x="5653330" y="2069930"/>
              <a:ext cx="75903" cy="25308"/>
            </a:xfrm>
            <a:custGeom>
              <a:avLst/>
              <a:gdLst/>
              <a:ahLst/>
              <a:cxnLst/>
              <a:rect l="l" t="t" r="r" b="b"/>
              <a:pathLst>
                <a:path w="3539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3539" y="1180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62"/>
            <p:cNvSpPr/>
            <p:nvPr/>
          </p:nvSpPr>
          <p:spPr>
            <a:xfrm>
              <a:off x="5590446" y="1943454"/>
              <a:ext cx="113865" cy="131559"/>
            </a:xfrm>
            <a:custGeom>
              <a:avLst/>
              <a:gdLst/>
              <a:ahLst/>
              <a:cxnLst/>
              <a:rect l="l" t="t" r="r" b="b"/>
              <a:pathLst>
                <a:path w="5309" h="6134" extrusionOk="0">
                  <a:moveTo>
                    <a:pt x="1753" y="0"/>
                  </a:moveTo>
                  <a:lnTo>
                    <a:pt x="1753" y="1180"/>
                  </a:lnTo>
                  <a:lnTo>
                    <a:pt x="3286" y="1180"/>
                  </a:lnTo>
                  <a:lnTo>
                    <a:pt x="1" y="4465"/>
                  </a:lnTo>
                  <a:lnTo>
                    <a:pt x="1" y="6133"/>
                  </a:lnTo>
                  <a:lnTo>
                    <a:pt x="4129" y="2005"/>
                  </a:lnTo>
                  <a:lnTo>
                    <a:pt x="4129" y="3522"/>
                  </a:lnTo>
                  <a:lnTo>
                    <a:pt x="5308" y="3522"/>
                  </a:lnTo>
                  <a:lnTo>
                    <a:pt x="53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62"/>
            <p:cNvSpPr/>
            <p:nvPr/>
          </p:nvSpPr>
          <p:spPr>
            <a:xfrm>
              <a:off x="5374727" y="1816807"/>
              <a:ext cx="431481" cy="76074"/>
            </a:xfrm>
            <a:custGeom>
              <a:avLst/>
              <a:gdLst/>
              <a:ahLst/>
              <a:cxnLst/>
              <a:rect l="l" t="t" r="r" b="b"/>
              <a:pathLst>
                <a:path w="20118" h="3547" extrusionOk="0">
                  <a:moveTo>
                    <a:pt x="10059" y="0"/>
                  </a:moveTo>
                  <a:cubicBezTo>
                    <a:pt x="9364" y="0"/>
                    <a:pt x="8669" y="396"/>
                    <a:pt x="8391" y="1188"/>
                  </a:cubicBezTo>
                  <a:lnTo>
                    <a:pt x="0" y="1188"/>
                  </a:lnTo>
                  <a:lnTo>
                    <a:pt x="0" y="3547"/>
                  </a:lnTo>
                  <a:lnTo>
                    <a:pt x="20117" y="3547"/>
                  </a:lnTo>
                  <a:lnTo>
                    <a:pt x="20117" y="1188"/>
                  </a:lnTo>
                  <a:lnTo>
                    <a:pt x="11727" y="1188"/>
                  </a:lnTo>
                  <a:cubicBezTo>
                    <a:pt x="11449" y="396"/>
                    <a:pt x="10754" y="0"/>
                    <a:pt x="10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2"/>
            <p:cNvSpPr/>
            <p:nvPr/>
          </p:nvSpPr>
          <p:spPr>
            <a:xfrm>
              <a:off x="5590446" y="1816978"/>
              <a:ext cx="215762" cy="75903"/>
            </a:xfrm>
            <a:custGeom>
              <a:avLst/>
              <a:gdLst/>
              <a:ahLst/>
              <a:cxnLst/>
              <a:rect l="l" t="t" r="r" b="b"/>
              <a:pathLst>
                <a:path w="10060" h="3539" extrusionOk="0">
                  <a:moveTo>
                    <a:pt x="1" y="1"/>
                  </a:moveTo>
                  <a:lnTo>
                    <a:pt x="1" y="3539"/>
                  </a:lnTo>
                  <a:lnTo>
                    <a:pt x="10059" y="3539"/>
                  </a:lnTo>
                  <a:lnTo>
                    <a:pt x="10059" y="1180"/>
                  </a:lnTo>
                  <a:lnTo>
                    <a:pt x="1669" y="1180"/>
                  </a:lnTo>
                  <a:cubicBezTo>
                    <a:pt x="1416" y="472"/>
                    <a:pt x="742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863;p62">
            <a:extLst>
              <a:ext uri="{FF2B5EF4-FFF2-40B4-BE49-F238E27FC236}">
                <a16:creationId xmlns:a16="http://schemas.microsoft.com/office/drawing/2014/main" id="{697E77CB-E7A7-19E1-687C-55655FC060ED}"/>
              </a:ext>
            </a:extLst>
          </p:cNvPr>
          <p:cNvSpPr txBox="1">
            <a:spLocks/>
          </p:cNvSpPr>
          <p:nvPr/>
        </p:nvSpPr>
        <p:spPr>
          <a:xfrm>
            <a:off x="1911927" y="3601151"/>
            <a:ext cx="2600798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fr-FR" dirty="0"/>
              <a:t>FIABILITÉ : </a:t>
            </a:r>
          </a:p>
        </p:txBody>
      </p:sp>
      <p:sp>
        <p:nvSpPr>
          <p:cNvPr id="3" name="Google Shape;864;p62">
            <a:extLst>
              <a:ext uri="{FF2B5EF4-FFF2-40B4-BE49-F238E27FC236}">
                <a16:creationId xmlns:a16="http://schemas.microsoft.com/office/drawing/2014/main" id="{BC6FEC64-A974-4494-9F4C-DF6F04C1EAA5}"/>
              </a:ext>
            </a:extLst>
          </p:cNvPr>
          <p:cNvSpPr txBox="1">
            <a:spLocks/>
          </p:cNvSpPr>
          <p:nvPr/>
        </p:nvSpPr>
        <p:spPr>
          <a:xfrm>
            <a:off x="1097280" y="3851963"/>
            <a:ext cx="3415432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Gestion des trames corrompues ou incomplètes sans interruption.</a:t>
            </a:r>
          </a:p>
        </p:txBody>
      </p:sp>
      <p:sp>
        <p:nvSpPr>
          <p:cNvPr id="4" name="Google Shape;865;p62">
            <a:extLst>
              <a:ext uri="{FF2B5EF4-FFF2-40B4-BE49-F238E27FC236}">
                <a16:creationId xmlns:a16="http://schemas.microsoft.com/office/drawing/2014/main" id="{8BB15F32-242A-D95D-8C77-A6C109A2F4D0}"/>
              </a:ext>
            </a:extLst>
          </p:cNvPr>
          <p:cNvSpPr/>
          <p:nvPr/>
        </p:nvSpPr>
        <p:spPr>
          <a:xfrm>
            <a:off x="4741324" y="3704397"/>
            <a:ext cx="702300" cy="70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879;p62">
            <a:extLst>
              <a:ext uri="{FF2B5EF4-FFF2-40B4-BE49-F238E27FC236}">
                <a16:creationId xmlns:a16="http://schemas.microsoft.com/office/drawing/2014/main" id="{190F5032-CC9A-B4B9-4D6B-4975635CC4CE}"/>
              </a:ext>
            </a:extLst>
          </p:cNvPr>
          <p:cNvGrpSpPr/>
          <p:nvPr/>
        </p:nvGrpSpPr>
        <p:grpSpPr>
          <a:xfrm>
            <a:off x="4894479" y="3857493"/>
            <a:ext cx="395970" cy="396127"/>
            <a:chOff x="5374727" y="1816807"/>
            <a:chExt cx="431481" cy="431652"/>
          </a:xfrm>
        </p:grpSpPr>
        <p:sp>
          <p:nvSpPr>
            <p:cNvPr id="6" name="Google Shape;880;p62">
              <a:extLst>
                <a:ext uri="{FF2B5EF4-FFF2-40B4-BE49-F238E27FC236}">
                  <a16:creationId xmlns:a16="http://schemas.microsoft.com/office/drawing/2014/main" id="{7803DABC-D0A0-197E-FF8C-F9581CB11F02}"/>
                </a:ext>
              </a:extLst>
            </p:cNvPr>
            <p:cNvSpPr/>
            <p:nvPr/>
          </p:nvSpPr>
          <p:spPr>
            <a:xfrm>
              <a:off x="5577814" y="2158101"/>
              <a:ext cx="25308" cy="90358"/>
            </a:xfrm>
            <a:custGeom>
              <a:avLst/>
              <a:gdLst/>
              <a:ahLst/>
              <a:cxnLst/>
              <a:rect l="l" t="t" r="r" b="b"/>
              <a:pathLst>
                <a:path w="1180" h="4213" extrusionOk="0">
                  <a:moveTo>
                    <a:pt x="0" y="0"/>
                  </a:moveTo>
                  <a:lnTo>
                    <a:pt x="0" y="4213"/>
                  </a:lnTo>
                  <a:lnTo>
                    <a:pt x="1180" y="4213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81;p62">
              <a:extLst>
                <a:ext uri="{FF2B5EF4-FFF2-40B4-BE49-F238E27FC236}">
                  <a16:creationId xmlns:a16="http://schemas.microsoft.com/office/drawing/2014/main" id="{C37D4203-E3BC-329B-FBDC-F2DC6A18BF9D}"/>
                </a:ext>
              </a:extLst>
            </p:cNvPr>
            <p:cNvSpPr/>
            <p:nvPr/>
          </p:nvSpPr>
          <p:spPr>
            <a:xfrm>
              <a:off x="5590446" y="2158101"/>
              <a:ext cx="12675" cy="90358"/>
            </a:xfrm>
            <a:custGeom>
              <a:avLst/>
              <a:gdLst/>
              <a:ahLst/>
              <a:cxnLst/>
              <a:rect l="l" t="t" r="r" b="b"/>
              <a:pathLst>
                <a:path w="591" h="4213" extrusionOk="0">
                  <a:moveTo>
                    <a:pt x="1" y="0"/>
                  </a:moveTo>
                  <a:lnTo>
                    <a:pt x="1" y="4213"/>
                  </a:lnTo>
                  <a:lnTo>
                    <a:pt x="591" y="4213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82;p62">
              <a:extLst>
                <a:ext uri="{FF2B5EF4-FFF2-40B4-BE49-F238E27FC236}">
                  <a16:creationId xmlns:a16="http://schemas.microsoft.com/office/drawing/2014/main" id="{3E1DCCE7-F60F-6A6F-7FB0-E7CB01011382}"/>
                </a:ext>
              </a:extLst>
            </p:cNvPr>
            <p:cNvSpPr/>
            <p:nvPr/>
          </p:nvSpPr>
          <p:spPr>
            <a:xfrm>
              <a:off x="5605631" y="2125222"/>
              <a:ext cx="96149" cy="116374"/>
            </a:xfrm>
            <a:custGeom>
              <a:avLst/>
              <a:gdLst/>
              <a:ahLst/>
              <a:cxnLst/>
              <a:rect l="l" t="t" r="r" b="b"/>
              <a:pathLst>
                <a:path w="4483" h="5426" extrusionOk="0">
                  <a:moveTo>
                    <a:pt x="944" y="0"/>
                  </a:moveTo>
                  <a:lnTo>
                    <a:pt x="0" y="708"/>
                  </a:lnTo>
                  <a:lnTo>
                    <a:pt x="3522" y="5425"/>
                  </a:lnTo>
                  <a:lnTo>
                    <a:pt x="4482" y="4718"/>
                  </a:lnTo>
                  <a:lnTo>
                    <a:pt x="9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83;p62">
              <a:extLst>
                <a:ext uri="{FF2B5EF4-FFF2-40B4-BE49-F238E27FC236}">
                  <a16:creationId xmlns:a16="http://schemas.microsoft.com/office/drawing/2014/main" id="{742FC28B-F852-2812-6FDC-0A79A5D61C60}"/>
                </a:ext>
              </a:extLst>
            </p:cNvPr>
            <p:cNvSpPr/>
            <p:nvPr/>
          </p:nvSpPr>
          <p:spPr>
            <a:xfrm>
              <a:off x="5479155" y="2124857"/>
              <a:ext cx="96149" cy="116739"/>
            </a:xfrm>
            <a:custGeom>
              <a:avLst/>
              <a:gdLst/>
              <a:ahLst/>
              <a:cxnLst/>
              <a:rect l="l" t="t" r="r" b="b"/>
              <a:pathLst>
                <a:path w="4483" h="5443" extrusionOk="0">
                  <a:moveTo>
                    <a:pt x="3539" y="0"/>
                  </a:moveTo>
                  <a:lnTo>
                    <a:pt x="1" y="4735"/>
                  </a:lnTo>
                  <a:lnTo>
                    <a:pt x="961" y="5442"/>
                  </a:lnTo>
                  <a:lnTo>
                    <a:pt x="4482" y="708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84;p62">
              <a:extLst>
                <a:ext uri="{FF2B5EF4-FFF2-40B4-BE49-F238E27FC236}">
                  <a16:creationId xmlns:a16="http://schemas.microsoft.com/office/drawing/2014/main" id="{F6669D3F-BBD6-2E72-A134-F01FC88A7059}"/>
                </a:ext>
              </a:extLst>
            </p:cNvPr>
            <p:cNvSpPr/>
            <p:nvPr/>
          </p:nvSpPr>
          <p:spPr>
            <a:xfrm>
              <a:off x="5400743" y="1867573"/>
              <a:ext cx="379085" cy="303203"/>
            </a:xfrm>
            <a:custGeom>
              <a:avLst/>
              <a:gdLst/>
              <a:ahLst/>
              <a:cxnLst/>
              <a:rect l="l" t="t" r="r" b="b"/>
              <a:pathLst>
                <a:path w="17675" h="14137" extrusionOk="0">
                  <a:moveTo>
                    <a:pt x="0" y="0"/>
                  </a:moveTo>
                  <a:lnTo>
                    <a:pt x="0" y="14136"/>
                  </a:lnTo>
                  <a:lnTo>
                    <a:pt x="17674" y="14136"/>
                  </a:lnTo>
                  <a:lnTo>
                    <a:pt x="176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85;p62">
              <a:extLst>
                <a:ext uri="{FF2B5EF4-FFF2-40B4-BE49-F238E27FC236}">
                  <a16:creationId xmlns:a16="http://schemas.microsoft.com/office/drawing/2014/main" id="{D116DDEC-05C5-4308-CE31-03A53F8FDF1C}"/>
                </a:ext>
              </a:extLst>
            </p:cNvPr>
            <p:cNvSpPr/>
            <p:nvPr/>
          </p:nvSpPr>
          <p:spPr>
            <a:xfrm>
              <a:off x="5590446" y="1867573"/>
              <a:ext cx="189381" cy="303203"/>
            </a:xfrm>
            <a:custGeom>
              <a:avLst/>
              <a:gdLst/>
              <a:ahLst/>
              <a:cxnLst/>
              <a:rect l="l" t="t" r="r" b="b"/>
              <a:pathLst>
                <a:path w="8830" h="14137" extrusionOk="0">
                  <a:moveTo>
                    <a:pt x="1" y="0"/>
                  </a:moveTo>
                  <a:lnTo>
                    <a:pt x="1" y="14136"/>
                  </a:lnTo>
                  <a:lnTo>
                    <a:pt x="8829" y="14136"/>
                  </a:lnTo>
                  <a:lnTo>
                    <a:pt x="88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86;p62">
              <a:extLst>
                <a:ext uri="{FF2B5EF4-FFF2-40B4-BE49-F238E27FC236}">
                  <a16:creationId xmlns:a16="http://schemas.microsoft.com/office/drawing/2014/main" id="{D1B4AD7F-1A56-4B29-B18A-7D39A6C84F40}"/>
                </a:ext>
              </a:extLst>
            </p:cNvPr>
            <p:cNvSpPr/>
            <p:nvPr/>
          </p:nvSpPr>
          <p:spPr>
            <a:xfrm>
              <a:off x="5480249" y="1943454"/>
              <a:ext cx="224062" cy="148181"/>
            </a:xfrm>
            <a:custGeom>
              <a:avLst/>
              <a:gdLst/>
              <a:ahLst/>
              <a:cxnLst/>
              <a:rect l="l" t="t" r="r" b="b"/>
              <a:pathLst>
                <a:path w="10447" h="6909" extrusionOk="0">
                  <a:moveTo>
                    <a:pt x="6891" y="0"/>
                  </a:moveTo>
                  <a:lnTo>
                    <a:pt x="6891" y="1180"/>
                  </a:lnTo>
                  <a:lnTo>
                    <a:pt x="8424" y="1180"/>
                  </a:lnTo>
                  <a:lnTo>
                    <a:pt x="5139" y="4465"/>
                  </a:lnTo>
                  <a:lnTo>
                    <a:pt x="3370" y="2696"/>
                  </a:lnTo>
                  <a:lnTo>
                    <a:pt x="0" y="6066"/>
                  </a:lnTo>
                  <a:lnTo>
                    <a:pt x="842" y="6908"/>
                  </a:lnTo>
                  <a:lnTo>
                    <a:pt x="3370" y="4381"/>
                  </a:lnTo>
                  <a:lnTo>
                    <a:pt x="5139" y="6150"/>
                  </a:lnTo>
                  <a:lnTo>
                    <a:pt x="9250" y="2022"/>
                  </a:lnTo>
                  <a:lnTo>
                    <a:pt x="9267" y="3539"/>
                  </a:lnTo>
                  <a:lnTo>
                    <a:pt x="10446" y="3539"/>
                  </a:lnTo>
                  <a:lnTo>
                    <a:pt x="104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87;p62">
              <a:extLst>
                <a:ext uri="{FF2B5EF4-FFF2-40B4-BE49-F238E27FC236}">
                  <a16:creationId xmlns:a16="http://schemas.microsoft.com/office/drawing/2014/main" id="{397A5D3D-48CA-EA91-084E-1F3E72A6E50C}"/>
                </a:ext>
              </a:extLst>
            </p:cNvPr>
            <p:cNvSpPr/>
            <p:nvPr/>
          </p:nvSpPr>
          <p:spPr>
            <a:xfrm>
              <a:off x="5451338" y="1943454"/>
              <a:ext cx="75903" cy="25308"/>
            </a:xfrm>
            <a:custGeom>
              <a:avLst/>
              <a:gdLst/>
              <a:ahLst/>
              <a:cxnLst/>
              <a:rect l="l" t="t" r="r" b="b"/>
              <a:pathLst>
                <a:path w="3539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3538" y="1180"/>
                  </a:lnTo>
                  <a:lnTo>
                    <a:pt x="35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88;p62">
              <a:extLst>
                <a:ext uri="{FF2B5EF4-FFF2-40B4-BE49-F238E27FC236}">
                  <a16:creationId xmlns:a16="http://schemas.microsoft.com/office/drawing/2014/main" id="{C560DDC1-0BFB-D07A-D226-29B08E54FBB8}"/>
                </a:ext>
              </a:extLst>
            </p:cNvPr>
            <p:cNvSpPr/>
            <p:nvPr/>
          </p:nvSpPr>
          <p:spPr>
            <a:xfrm>
              <a:off x="5653330" y="2069930"/>
              <a:ext cx="75903" cy="25308"/>
            </a:xfrm>
            <a:custGeom>
              <a:avLst/>
              <a:gdLst/>
              <a:ahLst/>
              <a:cxnLst/>
              <a:rect l="l" t="t" r="r" b="b"/>
              <a:pathLst>
                <a:path w="3539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3539" y="1180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89;p62">
              <a:extLst>
                <a:ext uri="{FF2B5EF4-FFF2-40B4-BE49-F238E27FC236}">
                  <a16:creationId xmlns:a16="http://schemas.microsoft.com/office/drawing/2014/main" id="{45E7C587-80F8-8A01-1458-67ECD09D81C1}"/>
                </a:ext>
              </a:extLst>
            </p:cNvPr>
            <p:cNvSpPr/>
            <p:nvPr/>
          </p:nvSpPr>
          <p:spPr>
            <a:xfrm>
              <a:off x="5590446" y="1943454"/>
              <a:ext cx="113865" cy="131559"/>
            </a:xfrm>
            <a:custGeom>
              <a:avLst/>
              <a:gdLst/>
              <a:ahLst/>
              <a:cxnLst/>
              <a:rect l="l" t="t" r="r" b="b"/>
              <a:pathLst>
                <a:path w="5309" h="6134" extrusionOk="0">
                  <a:moveTo>
                    <a:pt x="1753" y="0"/>
                  </a:moveTo>
                  <a:lnTo>
                    <a:pt x="1753" y="1180"/>
                  </a:lnTo>
                  <a:lnTo>
                    <a:pt x="3286" y="1180"/>
                  </a:lnTo>
                  <a:lnTo>
                    <a:pt x="1" y="4465"/>
                  </a:lnTo>
                  <a:lnTo>
                    <a:pt x="1" y="6133"/>
                  </a:lnTo>
                  <a:lnTo>
                    <a:pt x="4129" y="2005"/>
                  </a:lnTo>
                  <a:lnTo>
                    <a:pt x="4129" y="3522"/>
                  </a:lnTo>
                  <a:lnTo>
                    <a:pt x="5308" y="3522"/>
                  </a:lnTo>
                  <a:lnTo>
                    <a:pt x="53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90;p62">
              <a:extLst>
                <a:ext uri="{FF2B5EF4-FFF2-40B4-BE49-F238E27FC236}">
                  <a16:creationId xmlns:a16="http://schemas.microsoft.com/office/drawing/2014/main" id="{EDC8CB46-B757-4E55-DC1B-06254F58711F}"/>
                </a:ext>
              </a:extLst>
            </p:cNvPr>
            <p:cNvSpPr/>
            <p:nvPr/>
          </p:nvSpPr>
          <p:spPr>
            <a:xfrm>
              <a:off x="5374727" y="1816807"/>
              <a:ext cx="431481" cy="76074"/>
            </a:xfrm>
            <a:custGeom>
              <a:avLst/>
              <a:gdLst/>
              <a:ahLst/>
              <a:cxnLst/>
              <a:rect l="l" t="t" r="r" b="b"/>
              <a:pathLst>
                <a:path w="20118" h="3547" extrusionOk="0">
                  <a:moveTo>
                    <a:pt x="10059" y="0"/>
                  </a:moveTo>
                  <a:cubicBezTo>
                    <a:pt x="9364" y="0"/>
                    <a:pt x="8669" y="396"/>
                    <a:pt x="8391" y="1188"/>
                  </a:cubicBezTo>
                  <a:lnTo>
                    <a:pt x="0" y="1188"/>
                  </a:lnTo>
                  <a:lnTo>
                    <a:pt x="0" y="3547"/>
                  </a:lnTo>
                  <a:lnTo>
                    <a:pt x="20117" y="3547"/>
                  </a:lnTo>
                  <a:lnTo>
                    <a:pt x="20117" y="1188"/>
                  </a:lnTo>
                  <a:lnTo>
                    <a:pt x="11727" y="1188"/>
                  </a:lnTo>
                  <a:cubicBezTo>
                    <a:pt x="11449" y="396"/>
                    <a:pt x="10754" y="0"/>
                    <a:pt x="10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91;p62">
              <a:extLst>
                <a:ext uri="{FF2B5EF4-FFF2-40B4-BE49-F238E27FC236}">
                  <a16:creationId xmlns:a16="http://schemas.microsoft.com/office/drawing/2014/main" id="{B68CB24E-0F04-B1D2-6CA8-D22DC64438AB}"/>
                </a:ext>
              </a:extLst>
            </p:cNvPr>
            <p:cNvSpPr/>
            <p:nvPr/>
          </p:nvSpPr>
          <p:spPr>
            <a:xfrm>
              <a:off x="5590446" y="1816978"/>
              <a:ext cx="215762" cy="75903"/>
            </a:xfrm>
            <a:custGeom>
              <a:avLst/>
              <a:gdLst/>
              <a:ahLst/>
              <a:cxnLst/>
              <a:rect l="l" t="t" r="r" b="b"/>
              <a:pathLst>
                <a:path w="10060" h="3539" extrusionOk="0">
                  <a:moveTo>
                    <a:pt x="1" y="1"/>
                  </a:moveTo>
                  <a:lnTo>
                    <a:pt x="1" y="3539"/>
                  </a:lnTo>
                  <a:lnTo>
                    <a:pt x="10059" y="3539"/>
                  </a:lnTo>
                  <a:lnTo>
                    <a:pt x="10059" y="1180"/>
                  </a:lnTo>
                  <a:lnTo>
                    <a:pt x="1669" y="1180"/>
                  </a:lnTo>
                  <a:cubicBezTo>
                    <a:pt x="1416" y="472"/>
                    <a:pt x="742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ous-titre 18">
            <a:extLst>
              <a:ext uri="{FF2B5EF4-FFF2-40B4-BE49-F238E27FC236}">
                <a16:creationId xmlns:a16="http://schemas.microsoft.com/office/drawing/2014/main" id="{C01A1214-BAF2-1AAB-7EF8-5697827A6BA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687484" y="1862466"/>
            <a:ext cx="2825241" cy="701400"/>
          </a:xfrm>
        </p:spPr>
        <p:txBody>
          <a:bodyPr/>
          <a:lstStyle/>
          <a:p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 Le logiciel doit fonctionner sur Windows et Linux.</a:t>
            </a:r>
          </a:p>
          <a:p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BAD6E5D-7171-F477-E7F0-53486CE6BE17}"/>
              </a:ext>
            </a:extLst>
          </p:cNvPr>
          <p:cNvSpPr txBox="1"/>
          <p:nvPr/>
        </p:nvSpPr>
        <p:spPr>
          <a:xfrm>
            <a:off x="-20388" y="4928056"/>
            <a:ext cx="265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solidFill>
                  <a:schemeClr val="bg2"/>
                </a:solidFill>
              </a:rPr>
              <a:t>LORIGEON-AAZZOUZ-BRISSON-LANGLAIS-HENRY</a:t>
            </a:r>
            <a:endParaRPr lang="fr-FR" sz="1100" dirty="0">
              <a:solidFill>
                <a:schemeClr val="bg2"/>
              </a:solidFill>
            </a:endParaRP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C5EBFABE-C494-734F-C068-7307837079F1}"/>
              </a:ext>
            </a:extLst>
          </p:cNvPr>
          <p:cNvSpPr txBox="1">
            <a:spLocks/>
          </p:cNvSpPr>
          <p:nvPr/>
        </p:nvSpPr>
        <p:spPr>
          <a:xfrm>
            <a:off x="8935951" y="4928056"/>
            <a:ext cx="208049" cy="2154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57F1E4F-1CFF-5643-939E-217C01CDF565}" type="slidenum">
              <a:rPr lang="fr-FR" sz="800" smtClean="0"/>
              <a:pPr algn="ctr"/>
              <a:t>6</a:t>
            </a:fld>
            <a:endParaRPr lang="fr-FR" sz="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8" name="Google Shape;7028;p9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LIVRABLES ATTENDUS</a:t>
            </a:r>
            <a:br>
              <a:rPr lang="fr-FR" dirty="0"/>
            </a:br>
            <a:endParaRPr dirty="0"/>
          </a:p>
        </p:txBody>
      </p:sp>
      <p:sp>
        <p:nvSpPr>
          <p:cNvPr id="7029" name="Google Shape;7029;p98"/>
          <p:cNvSpPr txBox="1">
            <a:spLocks noGrp="1"/>
          </p:cNvSpPr>
          <p:nvPr>
            <p:ph type="subTitle" idx="4294967295"/>
          </p:nvPr>
        </p:nvSpPr>
        <p:spPr>
          <a:xfrm>
            <a:off x="720000" y="3771369"/>
            <a:ext cx="3746589" cy="9419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spcAft>
                <a:spcPts val="160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Manuel d’utilisation pour les utilisateurs finaux.</a:t>
            </a:r>
          </a:p>
          <a:p>
            <a:pPr marL="0" indent="0" algn="r">
              <a:spcAft>
                <a:spcPts val="1600"/>
              </a:spcAft>
              <a:buNone/>
            </a:pPr>
            <a:endParaRPr sz="2000" dirty="0">
              <a:solidFill>
                <a:schemeClr val="dk1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sp>
        <p:nvSpPr>
          <p:cNvPr id="7031" name="Google Shape;7031;p98"/>
          <p:cNvSpPr txBox="1">
            <a:spLocks noGrp="1"/>
          </p:cNvSpPr>
          <p:nvPr>
            <p:ph type="subTitle" idx="4294967295"/>
          </p:nvPr>
        </p:nvSpPr>
        <p:spPr>
          <a:xfrm>
            <a:off x="822960" y="2525990"/>
            <a:ext cx="3643642" cy="923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spcAft>
                <a:spcPts val="1600"/>
              </a:spcAft>
              <a:buNone/>
            </a:pPr>
            <a:r>
              <a:rPr lang="fr-FR" sz="2000" dirty="0">
                <a:solidFill>
                  <a:schemeClr val="accent1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Documentation technique pour les développeurs.</a:t>
            </a:r>
          </a:p>
          <a:p>
            <a:pPr marL="0" indent="0" algn="r">
              <a:spcAft>
                <a:spcPts val="1600"/>
              </a:spcAft>
              <a:buNone/>
            </a:pPr>
            <a:endParaRPr sz="2000" dirty="0">
              <a:solidFill>
                <a:schemeClr val="accent1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sp>
        <p:nvSpPr>
          <p:cNvPr id="7033" name="Google Shape;7033;p98"/>
          <p:cNvSpPr txBox="1">
            <a:spLocks noGrp="1"/>
          </p:cNvSpPr>
          <p:nvPr>
            <p:ph type="subTitle" idx="4294967295"/>
          </p:nvPr>
        </p:nvSpPr>
        <p:spPr>
          <a:xfrm>
            <a:off x="502429" y="1519108"/>
            <a:ext cx="3964160" cy="835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spcAft>
                <a:spcPts val="1600"/>
              </a:spcAft>
              <a:buNone/>
            </a:pPr>
            <a:r>
              <a:rPr lang="fr-FR" sz="2000" dirty="0">
                <a:solidFill>
                  <a:schemeClr val="accent4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Logiciel fonctionnel avec les fonctionnalités décrites.</a:t>
            </a:r>
          </a:p>
        </p:txBody>
      </p:sp>
      <p:sp>
        <p:nvSpPr>
          <p:cNvPr id="7035" name="Google Shape;7035;p98"/>
          <p:cNvSpPr/>
          <p:nvPr/>
        </p:nvSpPr>
        <p:spPr>
          <a:xfrm>
            <a:off x="4966100" y="1430500"/>
            <a:ext cx="1021200" cy="102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Overpass ExtraBold"/>
              <a:ea typeface="Overpass ExtraBold"/>
              <a:cs typeface="Overpass ExtraBold"/>
              <a:sym typeface="Overpass ExtraBold"/>
            </a:endParaRPr>
          </a:p>
        </p:txBody>
      </p:sp>
      <p:sp>
        <p:nvSpPr>
          <p:cNvPr id="7036" name="Google Shape;7036;p98"/>
          <p:cNvSpPr/>
          <p:nvPr/>
        </p:nvSpPr>
        <p:spPr>
          <a:xfrm>
            <a:off x="4966100" y="2571750"/>
            <a:ext cx="1021200" cy="102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Overpass ExtraBold"/>
              <a:ea typeface="Overpass ExtraBold"/>
              <a:cs typeface="Overpass ExtraBold"/>
              <a:sym typeface="Overpass ExtraBold"/>
            </a:endParaRPr>
          </a:p>
        </p:txBody>
      </p:sp>
      <p:sp>
        <p:nvSpPr>
          <p:cNvPr id="7037" name="Google Shape;7037;p98"/>
          <p:cNvSpPr/>
          <p:nvPr/>
        </p:nvSpPr>
        <p:spPr>
          <a:xfrm>
            <a:off x="4966100" y="3713000"/>
            <a:ext cx="1021200" cy="102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Overpass ExtraBold"/>
              <a:ea typeface="Overpass ExtraBold"/>
              <a:cs typeface="Overpass ExtraBold"/>
              <a:sym typeface="Overpass ExtraBold"/>
            </a:endParaRPr>
          </a:p>
        </p:txBody>
      </p:sp>
      <p:grpSp>
        <p:nvGrpSpPr>
          <p:cNvPr id="7038" name="Google Shape;7038;p98"/>
          <p:cNvGrpSpPr/>
          <p:nvPr/>
        </p:nvGrpSpPr>
        <p:grpSpPr>
          <a:xfrm>
            <a:off x="5265288" y="3922702"/>
            <a:ext cx="423162" cy="611447"/>
            <a:chOff x="2058536" y="4164343"/>
            <a:chExt cx="379449" cy="548285"/>
          </a:xfrm>
        </p:grpSpPr>
        <p:sp>
          <p:nvSpPr>
            <p:cNvPr id="7039" name="Google Shape;7039;p98"/>
            <p:cNvSpPr/>
            <p:nvPr/>
          </p:nvSpPr>
          <p:spPr>
            <a:xfrm>
              <a:off x="2083844" y="4164343"/>
              <a:ext cx="354141" cy="431481"/>
            </a:xfrm>
            <a:custGeom>
              <a:avLst/>
              <a:gdLst/>
              <a:ahLst/>
              <a:cxnLst/>
              <a:rect l="l" t="t" r="r" b="b"/>
              <a:pathLst>
                <a:path w="16512" h="20118" extrusionOk="0">
                  <a:moveTo>
                    <a:pt x="0" y="1"/>
                  </a:moveTo>
                  <a:lnTo>
                    <a:pt x="0" y="20118"/>
                  </a:lnTo>
                  <a:lnTo>
                    <a:pt x="16512" y="20118"/>
                  </a:lnTo>
                  <a:lnTo>
                    <a:pt x="165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98"/>
            <p:cNvSpPr/>
            <p:nvPr/>
          </p:nvSpPr>
          <p:spPr>
            <a:xfrm>
              <a:off x="2273547" y="4164343"/>
              <a:ext cx="164438" cy="431481"/>
            </a:xfrm>
            <a:custGeom>
              <a:avLst/>
              <a:gdLst/>
              <a:ahLst/>
              <a:cxnLst/>
              <a:rect l="l" t="t" r="r" b="b"/>
              <a:pathLst>
                <a:path w="7667" h="20118" extrusionOk="0">
                  <a:moveTo>
                    <a:pt x="1" y="1"/>
                  </a:moveTo>
                  <a:lnTo>
                    <a:pt x="1" y="20118"/>
                  </a:lnTo>
                  <a:lnTo>
                    <a:pt x="7667" y="20118"/>
                  </a:lnTo>
                  <a:lnTo>
                    <a:pt x="7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98"/>
            <p:cNvSpPr/>
            <p:nvPr/>
          </p:nvSpPr>
          <p:spPr>
            <a:xfrm>
              <a:off x="2159726" y="4214938"/>
              <a:ext cx="227687" cy="233456"/>
            </a:xfrm>
            <a:custGeom>
              <a:avLst/>
              <a:gdLst/>
              <a:ahLst/>
              <a:cxnLst/>
              <a:rect l="l" t="t" r="r" b="b"/>
              <a:pathLst>
                <a:path w="10616" h="10885" extrusionOk="0">
                  <a:moveTo>
                    <a:pt x="5308" y="1"/>
                  </a:moveTo>
                  <a:cubicBezTo>
                    <a:pt x="2393" y="1"/>
                    <a:pt x="17" y="2376"/>
                    <a:pt x="17" y="5291"/>
                  </a:cubicBezTo>
                  <a:lnTo>
                    <a:pt x="17" y="6470"/>
                  </a:lnTo>
                  <a:cubicBezTo>
                    <a:pt x="1" y="8239"/>
                    <a:pt x="893" y="9891"/>
                    <a:pt x="2359" y="10885"/>
                  </a:cubicBezTo>
                  <a:lnTo>
                    <a:pt x="3539" y="8829"/>
                  </a:lnTo>
                  <a:lnTo>
                    <a:pt x="7077" y="8829"/>
                  </a:lnTo>
                  <a:lnTo>
                    <a:pt x="8256" y="10885"/>
                  </a:lnTo>
                  <a:cubicBezTo>
                    <a:pt x="9722" y="9907"/>
                    <a:pt x="10615" y="8239"/>
                    <a:pt x="10615" y="6470"/>
                  </a:cubicBezTo>
                  <a:lnTo>
                    <a:pt x="10615" y="5308"/>
                  </a:lnTo>
                  <a:cubicBezTo>
                    <a:pt x="10598" y="2393"/>
                    <a:pt x="8239" y="17"/>
                    <a:pt x="5308" y="17"/>
                  </a:cubicBezTo>
                  <a:lnTo>
                    <a:pt x="53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98"/>
            <p:cNvSpPr/>
            <p:nvPr/>
          </p:nvSpPr>
          <p:spPr>
            <a:xfrm>
              <a:off x="2273547" y="4215302"/>
              <a:ext cx="113865" cy="233091"/>
            </a:xfrm>
            <a:custGeom>
              <a:avLst/>
              <a:gdLst/>
              <a:ahLst/>
              <a:cxnLst/>
              <a:rect l="l" t="t" r="r" b="b"/>
              <a:pathLst>
                <a:path w="5309" h="10868" extrusionOk="0">
                  <a:moveTo>
                    <a:pt x="1" y="0"/>
                  </a:moveTo>
                  <a:lnTo>
                    <a:pt x="1" y="8846"/>
                  </a:lnTo>
                  <a:lnTo>
                    <a:pt x="1770" y="8829"/>
                  </a:lnTo>
                  <a:lnTo>
                    <a:pt x="2949" y="10868"/>
                  </a:lnTo>
                  <a:cubicBezTo>
                    <a:pt x="4415" y="9890"/>
                    <a:pt x="5308" y="8222"/>
                    <a:pt x="5308" y="6453"/>
                  </a:cubicBezTo>
                  <a:lnTo>
                    <a:pt x="5308" y="5291"/>
                  </a:lnTo>
                  <a:cubicBezTo>
                    <a:pt x="5291" y="2376"/>
                    <a:pt x="2932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98"/>
            <p:cNvSpPr/>
            <p:nvPr/>
          </p:nvSpPr>
          <p:spPr>
            <a:xfrm>
              <a:off x="2210320" y="4662033"/>
              <a:ext cx="126497" cy="25308"/>
            </a:xfrm>
            <a:custGeom>
              <a:avLst/>
              <a:gdLst/>
              <a:ahLst/>
              <a:cxnLst/>
              <a:rect l="l" t="t" r="r" b="b"/>
              <a:pathLst>
                <a:path w="5898" h="1180" extrusionOk="0">
                  <a:moveTo>
                    <a:pt x="0" y="0"/>
                  </a:moveTo>
                  <a:lnTo>
                    <a:pt x="0" y="1179"/>
                  </a:lnTo>
                  <a:lnTo>
                    <a:pt x="5897" y="1179"/>
                  </a:lnTo>
                  <a:lnTo>
                    <a:pt x="58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98"/>
            <p:cNvSpPr/>
            <p:nvPr/>
          </p:nvSpPr>
          <p:spPr>
            <a:xfrm>
              <a:off x="2058536" y="4687319"/>
              <a:ext cx="75924" cy="25308"/>
            </a:xfrm>
            <a:custGeom>
              <a:avLst/>
              <a:gdLst/>
              <a:ahLst/>
              <a:cxnLst/>
              <a:rect l="l" t="t" r="r" b="b"/>
              <a:pathLst>
                <a:path w="3540" h="1180" extrusionOk="0">
                  <a:moveTo>
                    <a:pt x="1" y="0"/>
                  </a:moveTo>
                  <a:lnTo>
                    <a:pt x="1" y="1180"/>
                  </a:lnTo>
                  <a:lnTo>
                    <a:pt x="3539" y="1180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98"/>
            <p:cNvSpPr/>
            <p:nvPr/>
          </p:nvSpPr>
          <p:spPr>
            <a:xfrm>
              <a:off x="2058536" y="4442238"/>
              <a:ext cx="75924" cy="25308"/>
            </a:xfrm>
            <a:custGeom>
              <a:avLst/>
              <a:gdLst/>
              <a:ahLst/>
              <a:cxnLst/>
              <a:rect l="l" t="t" r="r" b="b"/>
              <a:pathLst>
                <a:path w="3540" h="1180" extrusionOk="0">
                  <a:moveTo>
                    <a:pt x="1" y="0"/>
                  </a:moveTo>
                  <a:lnTo>
                    <a:pt x="1" y="1180"/>
                  </a:lnTo>
                  <a:lnTo>
                    <a:pt x="3539" y="1180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98"/>
            <p:cNvSpPr/>
            <p:nvPr/>
          </p:nvSpPr>
          <p:spPr>
            <a:xfrm>
              <a:off x="2058536" y="4366357"/>
              <a:ext cx="75924" cy="25308"/>
            </a:xfrm>
            <a:custGeom>
              <a:avLst/>
              <a:gdLst/>
              <a:ahLst/>
              <a:cxnLst/>
              <a:rect l="l" t="t" r="r" b="b"/>
              <a:pathLst>
                <a:path w="3540" h="1180" extrusionOk="0">
                  <a:moveTo>
                    <a:pt x="1" y="0"/>
                  </a:moveTo>
                  <a:lnTo>
                    <a:pt x="1" y="1179"/>
                  </a:lnTo>
                  <a:lnTo>
                    <a:pt x="3539" y="1179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98"/>
            <p:cNvSpPr/>
            <p:nvPr/>
          </p:nvSpPr>
          <p:spPr>
            <a:xfrm>
              <a:off x="2058536" y="4290819"/>
              <a:ext cx="75924" cy="25329"/>
            </a:xfrm>
            <a:custGeom>
              <a:avLst/>
              <a:gdLst/>
              <a:ahLst/>
              <a:cxnLst/>
              <a:rect l="l" t="t" r="r" b="b"/>
              <a:pathLst>
                <a:path w="3540" h="1181" extrusionOk="0">
                  <a:moveTo>
                    <a:pt x="1" y="1"/>
                  </a:moveTo>
                  <a:lnTo>
                    <a:pt x="1" y="1180"/>
                  </a:lnTo>
                  <a:lnTo>
                    <a:pt x="3539" y="1180"/>
                  </a:lnTo>
                  <a:lnTo>
                    <a:pt x="35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8" name="Google Shape;7048;p98"/>
            <p:cNvSpPr/>
            <p:nvPr/>
          </p:nvSpPr>
          <p:spPr>
            <a:xfrm>
              <a:off x="2058536" y="4214938"/>
              <a:ext cx="75924" cy="25308"/>
            </a:xfrm>
            <a:custGeom>
              <a:avLst/>
              <a:gdLst/>
              <a:ahLst/>
              <a:cxnLst/>
              <a:rect l="l" t="t" r="r" b="b"/>
              <a:pathLst>
                <a:path w="3540" h="1180" extrusionOk="0">
                  <a:moveTo>
                    <a:pt x="1" y="1"/>
                  </a:moveTo>
                  <a:lnTo>
                    <a:pt x="1" y="1180"/>
                  </a:lnTo>
                  <a:lnTo>
                    <a:pt x="3539" y="1180"/>
                  </a:lnTo>
                  <a:lnTo>
                    <a:pt x="35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98"/>
            <p:cNvSpPr/>
            <p:nvPr/>
          </p:nvSpPr>
          <p:spPr>
            <a:xfrm>
              <a:off x="2210320" y="4379354"/>
              <a:ext cx="126497" cy="88278"/>
            </a:xfrm>
            <a:custGeom>
              <a:avLst/>
              <a:gdLst/>
              <a:ahLst/>
              <a:cxnLst/>
              <a:rect l="l" t="t" r="r" b="b"/>
              <a:pathLst>
                <a:path w="5898" h="4116" extrusionOk="0">
                  <a:moveTo>
                    <a:pt x="1180" y="1"/>
                  </a:moveTo>
                  <a:cubicBezTo>
                    <a:pt x="539" y="1"/>
                    <a:pt x="0" y="523"/>
                    <a:pt x="0" y="1180"/>
                  </a:cubicBezTo>
                  <a:lnTo>
                    <a:pt x="0" y="3219"/>
                  </a:lnTo>
                  <a:cubicBezTo>
                    <a:pt x="893" y="3817"/>
                    <a:pt x="1921" y="4116"/>
                    <a:pt x="2949" y="4116"/>
                  </a:cubicBezTo>
                  <a:cubicBezTo>
                    <a:pt x="3977" y="4116"/>
                    <a:pt x="5004" y="3817"/>
                    <a:pt x="5897" y="3219"/>
                  </a:cubicBezTo>
                  <a:lnTo>
                    <a:pt x="5897" y="1180"/>
                  </a:lnTo>
                  <a:cubicBezTo>
                    <a:pt x="5897" y="523"/>
                    <a:pt x="5375" y="1"/>
                    <a:pt x="4718" y="1"/>
                  </a:cubicBezTo>
                  <a:close/>
                </a:path>
              </a:pathLst>
            </a:custGeom>
            <a:solidFill>
              <a:srgbClr val="AA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98"/>
            <p:cNvSpPr/>
            <p:nvPr/>
          </p:nvSpPr>
          <p:spPr>
            <a:xfrm>
              <a:off x="2205988" y="4278079"/>
              <a:ext cx="118176" cy="101297"/>
            </a:xfrm>
            <a:custGeom>
              <a:avLst/>
              <a:gdLst/>
              <a:ahLst/>
              <a:cxnLst/>
              <a:rect l="l" t="t" r="r" b="b"/>
              <a:pathLst>
                <a:path w="5510" h="4723" extrusionOk="0">
                  <a:moveTo>
                    <a:pt x="3134" y="1"/>
                  </a:moveTo>
                  <a:cubicBezTo>
                    <a:pt x="2554" y="1"/>
                    <a:pt x="1963" y="216"/>
                    <a:pt x="1483" y="696"/>
                  </a:cubicBezTo>
                  <a:cubicBezTo>
                    <a:pt x="0" y="2179"/>
                    <a:pt x="1045" y="4723"/>
                    <a:pt x="3151" y="4723"/>
                  </a:cubicBezTo>
                  <a:cubicBezTo>
                    <a:pt x="4448" y="4723"/>
                    <a:pt x="5510" y="3661"/>
                    <a:pt x="5510" y="2364"/>
                  </a:cubicBezTo>
                  <a:cubicBezTo>
                    <a:pt x="5510" y="940"/>
                    <a:pt x="4346" y="1"/>
                    <a:pt x="3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98"/>
            <p:cNvSpPr/>
            <p:nvPr/>
          </p:nvSpPr>
          <p:spPr>
            <a:xfrm>
              <a:off x="2273547" y="4379354"/>
              <a:ext cx="63270" cy="88557"/>
            </a:xfrm>
            <a:custGeom>
              <a:avLst/>
              <a:gdLst/>
              <a:ahLst/>
              <a:cxnLst/>
              <a:rect l="l" t="t" r="r" b="b"/>
              <a:pathLst>
                <a:path w="2950" h="4129" extrusionOk="0">
                  <a:moveTo>
                    <a:pt x="1" y="1"/>
                  </a:moveTo>
                  <a:lnTo>
                    <a:pt x="1" y="4128"/>
                  </a:lnTo>
                  <a:cubicBezTo>
                    <a:pt x="1045" y="4128"/>
                    <a:pt x="2073" y="3808"/>
                    <a:pt x="2949" y="3219"/>
                  </a:cubicBezTo>
                  <a:lnTo>
                    <a:pt x="2949" y="1180"/>
                  </a:lnTo>
                  <a:cubicBezTo>
                    <a:pt x="2949" y="523"/>
                    <a:pt x="2410" y="1"/>
                    <a:pt x="1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98"/>
            <p:cNvSpPr/>
            <p:nvPr/>
          </p:nvSpPr>
          <p:spPr>
            <a:xfrm>
              <a:off x="2273547" y="4278186"/>
              <a:ext cx="50616" cy="101189"/>
            </a:xfrm>
            <a:custGeom>
              <a:avLst/>
              <a:gdLst/>
              <a:ahLst/>
              <a:cxnLst/>
              <a:rect l="l" t="t" r="r" b="b"/>
              <a:pathLst>
                <a:path w="2360" h="4718" extrusionOk="0">
                  <a:moveTo>
                    <a:pt x="1" y="0"/>
                  </a:moveTo>
                  <a:lnTo>
                    <a:pt x="1" y="4718"/>
                  </a:lnTo>
                  <a:cubicBezTo>
                    <a:pt x="1298" y="4718"/>
                    <a:pt x="2360" y="3656"/>
                    <a:pt x="2360" y="2359"/>
                  </a:cubicBezTo>
                  <a:cubicBezTo>
                    <a:pt x="2360" y="1062"/>
                    <a:pt x="1315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98"/>
            <p:cNvSpPr/>
            <p:nvPr/>
          </p:nvSpPr>
          <p:spPr>
            <a:xfrm>
              <a:off x="2273547" y="4662033"/>
              <a:ext cx="63270" cy="25308"/>
            </a:xfrm>
            <a:custGeom>
              <a:avLst/>
              <a:gdLst/>
              <a:ahLst/>
              <a:cxnLst/>
              <a:rect l="l" t="t" r="r" b="b"/>
              <a:pathLst>
                <a:path w="2950" h="1180" extrusionOk="0">
                  <a:moveTo>
                    <a:pt x="1" y="0"/>
                  </a:moveTo>
                  <a:lnTo>
                    <a:pt x="1" y="1179"/>
                  </a:lnTo>
                  <a:lnTo>
                    <a:pt x="2949" y="1179"/>
                  </a:lnTo>
                  <a:lnTo>
                    <a:pt x="29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4" name="Google Shape;7054;p98"/>
          <p:cNvGrpSpPr/>
          <p:nvPr/>
        </p:nvGrpSpPr>
        <p:grpSpPr>
          <a:xfrm>
            <a:off x="5209079" y="2814429"/>
            <a:ext cx="535381" cy="535834"/>
            <a:chOff x="5374727" y="3394292"/>
            <a:chExt cx="431481" cy="431845"/>
          </a:xfrm>
        </p:grpSpPr>
        <p:sp>
          <p:nvSpPr>
            <p:cNvPr id="7055" name="Google Shape;7055;p98"/>
            <p:cNvSpPr/>
            <p:nvPr/>
          </p:nvSpPr>
          <p:spPr>
            <a:xfrm>
              <a:off x="5374727" y="3394292"/>
              <a:ext cx="431481" cy="431845"/>
            </a:xfrm>
            <a:custGeom>
              <a:avLst/>
              <a:gdLst/>
              <a:ahLst/>
              <a:cxnLst/>
              <a:rect l="l" t="t" r="r" b="b"/>
              <a:pathLst>
                <a:path w="20118" h="20135" extrusionOk="0">
                  <a:moveTo>
                    <a:pt x="8290" y="1"/>
                  </a:moveTo>
                  <a:lnTo>
                    <a:pt x="8290" y="1416"/>
                  </a:lnTo>
                  <a:cubicBezTo>
                    <a:pt x="7178" y="1635"/>
                    <a:pt x="6133" y="2073"/>
                    <a:pt x="5190" y="2697"/>
                  </a:cubicBezTo>
                  <a:lnTo>
                    <a:pt x="4229" y="1736"/>
                  </a:lnTo>
                  <a:lnTo>
                    <a:pt x="1719" y="4230"/>
                  </a:lnTo>
                  <a:lnTo>
                    <a:pt x="2696" y="5207"/>
                  </a:lnTo>
                  <a:cubicBezTo>
                    <a:pt x="2073" y="6151"/>
                    <a:pt x="1635" y="7195"/>
                    <a:pt x="1399" y="8307"/>
                  </a:cubicBezTo>
                  <a:lnTo>
                    <a:pt x="0" y="8307"/>
                  </a:lnTo>
                  <a:lnTo>
                    <a:pt x="0" y="11828"/>
                  </a:lnTo>
                  <a:lnTo>
                    <a:pt x="1399" y="11828"/>
                  </a:lnTo>
                  <a:cubicBezTo>
                    <a:pt x="1635" y="12940"/>
                    <a:pt x="2073" y="13985"/>
                    <a:pt x="2696" y="14929"/>
                  </a:cubicBezTo>
                  <a:lnTo>
                    <a:pt x="1719" y="15906"/>
                  </a:lnTo>
                  <a:lnTo>
                    <a:pt x="4229" y="18399"/>
                  </a:lnTo>
                  <a:lnTo>
                    <a:pt x="5190" y="17439"/>
                  </a:lnTo>
                  <a:cubicBezTo>
                    <a:pt x="6133" y="18062"/>
                    <a:pt x="7178" y="18500"/>
                    <a:pt x="8290" y="18719"/>
                  </a:cubicBezTo>
                  <a:lnTo>
                    <a:pt x="8290" y="20135"/>
                  </a:lnTo>
                  <a:lnTo>
                    <a:pt x="11828" y="20135"/>
                  </a:lnTo>
                  <a:lnTo>
                    <a:pt x="11828" y="18719"/>
                  </a:lnTo>
                  <a:cubicBezTo>
                    <a:pt x="12923" y="18500"/>
                    <a:pt x="13985" y="18062"/>
                    <a:pt x="14911" y="17439"/>
                  </a:cubicBezTo>
                  <a:lnTo>
                    <a:pt x="15888" y="18399"/>
                  </a:lnTo>
                  <a:lnTo>
                    <a:pt x="18399" y="15906"/>
                  </a:lnTo>
                  <a:lnTo>
                    <a:pt x="17438" y="14945"/>
                  </a:lnTo>
                  <a:cubicBezTo>
                    <a:pt x="18045" y="14002"/>
                    <a:pt x="18483" y="12940"/>
                    <a:pt x="18719" y="11845"/>
                  </a:cubicBezTo>
                  <a:lnTo>
                    <a:pt x="20117" y="11845"/>
                  </a:lnTo>
                  <a:lnTo>
                    <a:pt x="20117" y="8307"/>
                  </a:lnTo>
                  <a:lnTo>
                    <a:pt x="18719" y="8307"/>
                  </a:lnTo>
                  <a:cubicBezTo>
                    <a:pt x="18483" y="7195"/>
                    <a:pt x="18062" y="6151"/>
                    <a:pt x="17438" y="5207"/>
                  </a:cubicBezTo>
                  <a:lnTo>
                    <a:pt x="18399" y="4230"/>
                  </a:lnTo>
                  <a:lnTo>
                    <a:pt x="15888" y="1753"/>
                  </a:lnTo>
                  <a:lnTo>
                    <a:pt x="14911" y="2713"/>
                  </a:lnTo>
                  <a:cubicBezTo>
                    <a:pt x="13985" y="2090"/>
                    <a:pt x="12923" y="1652"/>
                    <a:pt x="11828" y="1416"/>
                  </a:cubicBezTo>
                  <a:lnTo>
                    <a:pt x="118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98"/>
            <p:cNvSpPr/>
            <p:nvPr/>
          </p:nvSpPr>
          <p:spPr>
            <a:xfrm>
              <a:off x="5590446" y="3394657"/>
              <a:ext cx="215762" cy="431481"/>
            </a:xfrm>
            <a:custGeom>
              <a:avLst/>
              <a:gdLst/>
              <a:ahLst/>
              <a:cxnLst/>
              <a:rect l="l" t="t" r="r" b="b"/>
              <a:pathLst>
                <a:path w="10060" h="20118" extrusionOk="0">
                  <a:moveTo>
                    <a:pt x="1" y="1"/>
                  </a:moveTo>
                  <a:lnTo>
                    <a:pt x="1" y="20118"/>
                  </a:lnTo>
                  <a:lnTo>
                    <a:pt x="1770" y="20118"/>
                  </a:lnTo>
                  <a:lnTo>
                    <a:pt x="1770" y="18702"/>
                  </a:lnTo>
                  <a:cubicBezTo>
                    <a:pt x="2865" y="18483"/>
                    <a:pt x="3927" y="18045"/>
                    <a:pt x="4853" y="17422"/>
                  </a:cubicBezTo>
                  <a:lnTo>
                    <a:pt x="5830" y="18382"/>
                  </a:lnTo>
                  <a:lnTo>
                    <a:pt x="8341" y="15889"/>
                  </a:lnTo>
                  <a:lnTo>
                    <a:pt x="7380" y="14928"/>
                  </a:lnTo>
                  <a:cubicBezTo>
                    <a:pt x="7987" y="13985"/>
                    <a:pt x="8425" y="12923"/>
                    <a:pt x="8661" y="11811"/>
                  </a:cubicBezTo>
                  <a:lnTo>
                    <a:pt x="10059" y="11811"/>
                  </a:lnTo>
                  <a:lnTo>
                    <a:pt x="10059" y="8290"/>
                  </a:lnTo>
                  <a:lnTo>
                    <a:pt x="8661" y="8290"/>
                  </a:lnTo>
                  <a:cubicBezTo>
                    <a:pt x="8425" y="7178"/>
                    <a:pt x="7987" y="6134"/>
                    <a:pt x="7364" y="5190"/>
                  </a:cubicBezTo>
                  <a:lnTo>
                    <a:pt x="8324" y="4213"/>
                  </a:lnTo>
                  <a:lnTo>
                    <a:pt x="5830" y="1719"/>
                  </a:lnTo>
                  <a:lnTo>
                    <a:pt x="4853" y="2680"/>
                  </a:lnTo>
                  <a:cubicBezTo>
                    <a:pt x="3927" y="2056"/>
                    <a:pt x="2865" y="1618"/>
                    <a:pt x="1770" y="1399"/>
                  </a:cubicBezTo>
                  <a:lnTo>
                    <a:pt x="17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98"/>
            <p:cNvSpPr/>
            <p:nvPr/>
          </p:nvSpPr>
          <p:spPr>
            <a:xfrm>
              <a:off x="5421333" y="3483921"/>
              <a:ext cx="295611" cy="252802"/>
            </a:xfrm>
            <a:custGeom>
              <a:avLst/>
              <a:gdLst/>
              <a:ahLst/>
              <a:cxnLst/>
              <a:rect l="l" t="t" r="r" b="b"/>
              <a:pathLst>
                <a:path w="13783" h="11787" extrusionOk="0">
                  <a:moveTo>
                    <a:pt x="7886" y="0"/>
                  </a:moveTo>
                  <a:cubicBezTo>
                    <a:pt x="2629" y="0"/>
                    <a:pt x="1" y="6352"/>
                    <a:pt x="3707" y="10059"/>
                  </a:cubicBezTo>
                  <a:cubicBezTo>
                    <a:pt x="4835" y="11187"/>
                    <a:pt x="6348" y="11786"/>
                    <a:pt x="7883" y="11786"/>
                  </a:cubicBezTo>
                  <a:cubicBezTo>
                    <a:pt x="8640" y="11786"/>
                    <a:pt x="9403" y="11640"/>
                    <a:pt x="10127" y="11339"/>
                  </a:cubicBezTo>
                  <a:cubicBezTo>
                    <a:pt x="12334" y="10429"/>
                    <a:pt x="13783" y="8273"/>
                    <a:pt x="13783" y="5897"/>
                  </a:cubicBezTo>
                  <a:cubicBezTo>
                    <a:pt x="13783" y="2629"/>
                    <a:pt x="11138" y="0"/>
                    <a:pt x="78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98"/>
            <p:cNvSpPr/>
            <p:nvPr/>
          </p:nvSpPr>
          <p:spPr>
            <a:xfrm>
              <a:off x="5590446" y="3483921"/>
              <a:ext cx="126497" cy="252973"/>
            </a:xfrm>
            <a:custGeom>
              <a:avLst/>
              <a:gdLst/>
              <a:ahLst/>
              <a:cxnLst/>
              <a:rect l="l" t="t" r="r" b="b"/>
              <a:pathLst>
                <a:path w="5898" h="11795" extrusionOk="0">
                  <a:moveTo>
                    <a:pt x="1" y="0"/>
                  </a:moveTo>
                  <a:lnTo>
                    <a:pt x="1" y="11794"/>
                  </a:lnTo>
                  <a:cubicBezTo>
                    <a:pt x="3253" y="11794"/>
                    <a:pt x="5898" y="9149"/>
                    <a:pt x="5898" y="5897"/>
                  </a:cubicBezTo>
                  <a:cubicBezTo>
                    <a:pt x="5898" y="2629"/>
                    <a:pt x="3253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98"/>
            <p:cNvSpPr/>
            <p:nvPr/>
          </p:nvSpPr>
          <p:spPr>
            <a:xfrm>
              <a:off x="5440121" y="3471267"/>
              <a:ext cx="289112" cy="278110"/>
            </a:xfrm>
            <a:custGeom>
              <a:avLst/>
              <a:gdLst/>
              <a:ahLst/>
              <a:cxnLst/>
              <a:rect l="l" t="t" r="r" b="b"/>
              <a:pathLst>
                <a:path w="13480" h="12967" extrusionOk="0">
                  <a:moveTo>
                    <a:pt x="7600" y="1231"/>
                  </a:moveTo>
                  <a:cubicBezTo>
                    <a:pt x="10043" y="1500"/>
                    <a:pt x="11980" y="3438"/>
                    <a:pt x="12250" y="5881"/>
                  </a:cubicBezTo>
                  <a:lnTo>
                    <a:pt x="11138" y="5881"/>
                  </a:lnTo>
                  <a:lnTo>
                    <a:pt x="11138" y="7060"/>
                  </a:lnTo>
                  <a:lnTo>
                    <a:pt x="12267" y="7060"/>
                  </a:lnTo>
                  <a:cubicBezTo>
                    <a:pt x="11980" y="9520"/>
                    <a:pt x="10043" y="11457"/>
                    <a:pt x="7600" y="11727"/>
                  </a:cubicBezTo>
                  <a:lnTo>
                    <a:pt x="7600" y="10615"/>
                  </a:lnTo>
                  <a:lnTo>
                    <a:pt x="6420" y="10615"/>
                  </a:lnTo>
                  <a:lnTo>
                    <a:pt x="6420" y="11727"/>
                  </a:lnTo>
                  <a:cubicBezTo>
                    <a:pt x="3960" y="11457"/>
                    <a:pt x="2040" y="9520"/>
                    <a:pt x="1753" y="7077"/>
                  </a:cubicBezTo>
                  <a:lnTo>
                    <a:pt x="2882" y="7077"/>
                  </a:lnTo>
                  <a:lnTo>
                    <a:pt x="2882" y="5898"/>
                  </a:lnTo>
                  <a:lnTo>
                    <a:pt x="1753" y="5898"/>
                  </a:lnTo>
                  <a:cubicBezTo>
                    <a:pt x="2023" y="3438"/>
                    <a:pt x="3960" y="1500"/>
                    <a:pt x="6420" y="1231"/>
                  </a:cubicBezTo>
                  <a:lnTo>
                    <a:pt x="6420" y="2343"/>
                  </a:lnTo>
                  <a:lnTo>
                    <a:pt x="7600" y="2343"/>
                  </a:lnTo>
                  <a:lnTo>
                    <a:pt x="7600" y="1231"/>
                  </a:lnTo>
                  <a:close/>
                  <a:moveTo>
                    <a:pt x="7010" y="1"/>
                  </a:moveTo>
                  <a:cubicBezTo>
                    <a:pt x="4381" y="1"/>
                    <a:pt x="2023" y="1567"/>
                    <a:pt x="1012" y="3994"/>
                  </a:cubicBezTo>
                  <a:cubicBezTo>
                    <a:pt x="1" y="6420"/>
                    <a:pt x="557" y="9217"/>
                    <a:pt x="2410" y="11070"/>
                  </a:cubicBezTo>
                  <a:cubicBezTo>
                    <a:pt x="3648" y="12308"/>
                    <a:pt x="5307" y="12967"/>
                    <a:pt x="6995" y="12967"/>
                  </a:cubicBezTo>
                  <a:cubicBezTo>
                    <a:pt x="7834" y="12967"/>
                    <a:pt x="8681" y="12804"/>
                    <a:pt x="9487" y="12468"/>
                  </a:cubicBezTo>
                  <a:cubicBezTo>
                    <a:pt x="11913" y="11474"/>
                    <a:pt x="13480" y="9099"/>
                    <a:pt x="13480" y="6487"/>
                  </a:cubicBezTo>
                  <a:cubicBezTo>
                    <a:pt x="13480" y="2899"/>
                    <a:pt x="10582" y="1"/>
                    <a:pt x="7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98"/>
            <p:cNvSpPr/>
            <p:nvPr/>
          </p:nvSpPr>
          <p:spPr>
            <a:xfrm>
              <a:off x="5577814" y="3547148"/>
              <a:ext cx="75903" cy="75903"/>
            </a:xfrm>
            <a:custGeom>
              <a:avLst/>
              <a:gdLst/>
              <a:ahLst/>
              <a:cxnLst/>
              <a:rect l="l" t="t" r="r" b="b"/>
              <a:pathLst>
                <a:path w="3539" h="3539" extrusionOk="0">
                  <a:moveTo>
                    <a:pt x="0" y="1"/>
                  </a:moveTo>
                  <a:lnTo>
                    <a:pt x="0" y="3539"/>
                  </a:lnTo>
                  <a:lnTo>
                    <a:pt x="3538" y="3539"/>
                  </a:lnTo>
                  <a:lnTo>
                    <a:pt x="3538" y="2360"/>
                  </a:lnTo>
                  <a:lnTo>
                    <a:pt x="1180" y="236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98"/>
            <p:cNvSpPr/>
            <p:nvPr/>
          </p:nvSpPr>
          <p:spPr>
            <a:xfrm>
              <a:off x="5590446" y="3471267"/>
              <a:ext cx="136621" cy="277895"/>
            </a:xfrm>
            <a:custGeom>
              <a:avLst/>
              <a:gdLst/>
              <a:ahLst/>
              <a:cxnLst/>
              <a:rect l="l" t="t" r="r" b="b"/>
              <a:pathLst>
                <a:path w="6370" h="12957" extrusionOk="0">
                  <a:moveTo>
                    <a:pt x="1" y="1"/>
                  </a:moveTo>
                  <a:lnTo>
                    <a:pt x="1" y="2359"/>
                  </a:lnTo>
                  <a:lnTo>
                    <a:pt x="591" y="2359"/>
                  </a:lnTo>
                  <a:lnTo>
                    <a:pt x="591" y="1231"/>
                  </a:lnTo>
                  <a:cubicBezTo>
                    <a:pt x="3034" y="1500"/>
                    <a:pt x="4971" y="3438"/>
                    <a:pt x="5241" y="5881"/>
                  </a:cubicBezTo>
                  <a:lnTo>
                    <a:pt x="4129" y="5881"/>
                  </a:lnTo>
                  <a:lnTo>
                    <a:pt x="4129" y="7060"/>
                  </a:lnTo>
                  <a:lnTo>
                    <a:pt x="5258" y="7060"/>
                  </a:lnTo>
                  <a:cubicBezTo>
                    <a:pt x="4971" y="9520"/>
                    <a:pt x="3034" y="11441"/>
                    <a:pt x="591" y="11727"/>
                  </a:cubicBezTo>
                  <a:lnTo>
                    <a:pt x="591" y="10598"/>
                  </a:lnTo>
                  <a:lnTo>
                    <a:pt x="1" y="10598"/>
                  </a:lnTo>
                  <a:lnTo>
                    <a:pt x="1" y="12957"/>
                  </a:lnTo>
                  <a:cubicBezTo>
                    <a:pt x="3539" y="12890"/>
                    <a:pt x="6370" y="10009"/>
                    <a:pt x="6370" y="6470"/>
                  </a:cubicBezTo>
                  <a:cubicBezTo>
                    <a:pt x="6370" y="2932"/>
                    <a:pt x="3539" y="5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98"/>
            <p:cNvSpPr/>
            <p:nvPr/>
          </p:nvSpPr>
          <p:spPr>
            <a:xfrm>
              <a:off x="5590446" y="3547148"/>
              <a:ext cx="63270" cy="75560"/>
            </a:xfrm>
            <a:custGeom>
              <a:avLst/>
              <a:gdLst/>
              <a:ahLst/>
              <a:cxnLst/>
              <a:rect l="l" t="t" r="r" b="b"/>
              <a:pathLst>
                <a:path w="2950" h="3523" extrusionOk="0">
                  <a:moveTo>
                    <a:pt x="1" y="1"/>
                  </a:moveTo>
                  <a:lnTo>
                    <a:pt x="1" y="3522"/>
                  </a:lnTo>
                  <a:lnTo>
                    <a:pt x="2949" y="3522"/>
                  </a:lnTo>
                  <a:lnTo>
                    <a:pt x="2949" y="2360"/>
                  </a:lnTo>
                  <a:lnTo>
                    <a:pt x="591" y="2360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3" name="Google Shape;7063;p98"/>
          <p:cNvGrpSpPr/>
          <p:nvPr/>
        </p:nvGrpSpPr>
        <p:grpSpPr>
          <a:xfrm>
            <a:off x="5230013" y="1694408"/>
            <a:ext cx="493485" cy="493460"/>
            <a:chOff x="2864383" y="1378657"/>
            <a:chExt cx="431481" cy="431459"/>
          </a:xfrm>
        </p:grpSpPr>
        <p:sp>
          <p:nvSpPr>
            <p:cNvPr id="7064" name="Google Shape;7064;p98"/>
            <p:cNvSpPr/>
            <p:nvPr/>
          </p:nvSpPr>
          <p:spPr>
            <a:xfrm>
              <a:off x="3080102" y="1378657"/>
              <a:ext cx="164438" cy="126133"/>
            </a:xfrm>
            <a:custGeom>
              <a:avLst/>
              <a:gdLst/>
              <a:ahLst/>
              <a:cxnLst/>
              <a:rect l="l" t="t" r="r" b="b"/>
              <a:pathLst>
                <a:path w="7667" h="5881" extrusionOk="0">
                  <a:moveTo>
                    <a:pt x="1770" y="0"/>
                  </a:moveTo>
                  <a:cubicBezTo>
                    <a:pt x="1146" y="34"/>
                    <a:pt x="540" y="202"/>
                    <a:pt x="1" y="489"/>
                  </a:cubicBezTo>
                  <a:lnTo>
                    <a:pt x="1" y="5408"/>
                  </a:lnTo>
                  <a:lnTo>
                    <a:pt x="321" y="5206"/>
                  </a:lnTo>
                  <a:cubicBezTo>
                    <a:pt x="759" y="4920"/>
                    <a:pt x="1247" y="4751"/>
                    <a:pt x="1770" y="4701"/>
                  </a:cubicBezTo>
                  <a:cubicBezTo>
                    <a:pt x="2275" y="4751"/>
                    <a:pt x="2764" y="4920"/>
                    <a:pt x="3202" y="5206"/>
                  </a:cubicBezTo>
                  <a:cubicBezTo>
                    <a:pt x="3303" y="5274"/>
                    <a:pt x="4246" y="5880"/>
                    <a:pt x="5308" y="5880"/>
                  </a:cubicBezTo>
                  <a:cubicBezTo>
                    <a:pt x="6218" y="5880"/>
                    <a:pt x="6959" y="5493"/>
                    <a:pt x="7667" y="5021"/>
                  </a:cubicBezTo>
                  <a:lnTo>
                    <a:pt x="7667" y="84"/>
                  </a:lnTo>
                  <a:lnTo>
                    <a:pt x="6757" y="691"/>
                  </a:lnTo>
                  <a:cubicBezTo>
                    <a:pt x="6319" y="977"/>
                    <a:pt x="5830" y="1146"/>
                    <a:pt x="5308" y="1179"/>
                  </a:cubicBezTo>
                  <a:cubicBezTo>
                    <a:pt x="4802" y="1146"/>
                    <a:pt x="4297" y="977"/>
                    <a:pt x="3876" y="691"/>
                  </a:cubicBezTo>
                  <a:cubicBezTo>
                    <a:pt x="3758" y="607"/>
                    <a:pt x="2814" y="0"/>
                    <a:pt x="1770" y="0"/>
                  </a:cubicBezTo>
                  <a:close/>
                </a:path>
              </a:pathLst>
            </a:custGeom>
            <a:solidFill>
              <a:srgbClr val="AA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98"/>
            <p:cNvSpPr/>
            <p:nvPr/>
          </p:nvSpPr>
          <p:spPr>
            <a:xfrm>
              <a:off x="3067448" y="1378657"/>
              <a:ext cx="25329" cy="215011"/>
            </a:xfrm>
            <a:custGeom>
              <a:avLst/>
              <a:gdLst/>
              <a:ahLst/>
              <a:cxnLst/>
              <a:rect l="l" t="t" r="r" b="b"/>
              <a:pathLst>
                <a:path w="1181" h="10025" extrusionOk="0">
                  <a:moveTo>
                    <a:pt x="1" y="0"/>
                  </a:moveTo>
                  <a:lnTo>
                    <a:pt x="1" y="10025"/>
                  </a:lnTo>
                  <a:lnTo>
                    <a:pt x="1180" y="10025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98"/>
            <p:cNvSpPr/>
            <p:nvPr/>
          </p:nvSpPr>
          <p:spPr>
            <a:xfrm>
              <a:off x="3080102" y="1378657"/>
              <a:ext cx="12675" cy="215011"/>
            </a:xfrm>
            <a:custGeom>
              <a:avLst/>
              <a:gdLst/>
              <a:ahLst/>
              <a:cxnLst/>
              <a:rect l="l" t="t" r="r" b="b"/>
              <a:pathLst>
                <a:path w="591" h="10025" extrusionOk="0">
                  <a:moveTo>
                    <a:pt x="1" y="0"/>
                  </a:moveTo>
                  <a:lnTo>
                    <a:pt x="1" y="10025"/>
                  </a:lnTo>
                  <a:lnTo>
                    <a:pt x="590" y="10025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98"/>
            <p:cNvSpPr/>
            <p:nvPr/>
          </p:nvSpPr>
          <p:spPr>
            <a:xfrm>
              <a:off x="2991567" y="1568360"/>
              <a:ext cx="177092" cy="101189"/>
            </a:xfrm>
            <a:custGeom>
              <a:avLst/>
              <a:gdLst/>
              <a:ahLst/>
              <a:cxnLst/>
              <a:rect l="l" t="t" r="r" b="b"/>
              <a:pathLst>
                <a:path w="8257" h="4718" extrusionOk="0">
                  <a:moveTo>
                    <a:pt x="1" y="0"/>
                  </a:moveTo>
                  <a:lnTo>
                    <a:pt x="1" y="4718"/>
                  </a:lnTo>
                  <a:lnTo>
                    <a:pt x="8256" y="4718"/>
                  </a:lnTo>
                  <a:lnTo>
                    <a:pt x="82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98"/>
            <p:cNvSpPr/>
            <p:nvPr/>
          </p:nvSpPr>
          <p:spPr>
            <a:xfrm>
              <a:off x="3080102" y="1568360"/>
              <a:ext cx="88557" cy="101189"/>
            </a:xfrm>
            <a:custGeom>
              <a:avLst/>
              <a:gdLst/>
              <a:ahLst/>
              <a:cxnLst/>
              <a:rect l="l" t="t" r="r" b="b"/>
              <a:pathLst>
                <a:path w="4129" h="4718" extrusionOk="0">
                  <a:moveTo>
                    <a:pt x="1" y="0"/>
                  </a:moveTo>
                  <a:lnTo>
                    <a:pt x="1" y="4718"/>
                  </a:lnTo>
                  <a:lnTo>
                    <a:pt x="4128" y="4718"/>
                  </a:lnTo>
                  <a:lnTo>
                    <a:pt x="41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98"/>
            <p:cNvSpPr/>
            <p:nvPr/>
          </p:nvSpPr>
          <p:spPr>
            <a:xfrm>
              <a:off x="2941337" y="1644241"/>
              <a:ext cx="277917" cy="100846"/>
            </a:xfrm>
            <a:custGeom>
              <a:avLst/>
              <a:gdLst/>
              <a:ahLst/>
              <a:cxnLst/>
              <a:rect l="l" t="t" r="r" b="b"/>
              <a:pathLst>
                <a:path w="12958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12957" y="4701"/>
                  </a:lnTo>
                  <a:lnTo>
                    <a:pt x="12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98"/>
            <p:cNvSpPr/>
            <p:nvPr/>
          </p:nvSpPr>
          <p:spPr>
            <a:xfrm>
              <a:off x="2864383" y="1719758"/>
              <a:ext cx="431481" cy="90358"/>
            </a:xfrm>
            <a:custGeom>
              <a:avLst/>
              <a:gdLst/>
              <a:ahLst/>
              <a:cxnLst/>
              <a:rect l="l" t="t" r="r" b="b"/>
              <a:pathLst>
                <a:path w="20118" h="4213" extrusionOk="0">
                  <a:moveTo>
                    <a:pt x="0" y="1"/>
                  </a:moveTo>
                  <a:lnTo>
                    <a:pt x="0" y="4213"/>
                  </a:lnTo>
                  <a:lnTo>
                    <a:pt x="20117" y="4213"/>
                  </a:lnTo>
                  <a:lnTo>
                    <a:pt x="20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98"/>
            <p:cNvSpPr/>
            <p:nvPr/>
          </p:nvSpPr>
          <p:spPr>
            <a:xfrm>
              <a:off x="3080102" y="1644241"/>
              <a:ext cx="139151" cy="100846"/>
            </a:xfrm>
            <a:custGeom>
              <a:avLst/>
              <a:gdLst/>
              <a:ahLst/>
              <a:cxnLst/>
              <a:rect l="l" t="t" r="r" b="b"/>
              <a:pathLst>
                <a:path w="6488" h="4702" extrusionOk="0">
                  <a:moveTo>
                    <a:pt x="1" y="1"/>
                  </a:moveTo>
                  <a:lnTo>
                    <a:pt x="1" y="4701"/>
                  </a:lnTo>
                  <a:lnTo>
                    <a:pt x="6487" y="4701"/>
                  </a:lnTo>
                  <a:lnTo>
                    <a:pt x="6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98"/>
            <p:cNvSpPr/>
            <p:nvPr/>
          </p:nvSpPr>
          <p:spPr>
            <a:xfrm>
              <a:off x="3080102" y="1719758"/>
              <a:ext cx="215762" cy="90358"/>
            </a:xfrm>
            <a:custGeom>
              <a:avLst/>
              <a:gdLst/>
              <a:ahLst/>
              <a:cxnLst/>
              <a:rect l="l" t="t" r="r" b="b"/>
              <a:pathLst>
                <a:path w="10060" h="4213" extrusionOk="0">
                  <a:moveTo>
                    <a:pt x="1" y="1"/>
                  </a:moveTo>
                  <a:lnTo>
                    <a:pt x="1" y="4213"/>
                  </a:lnTo>
                  <a:lnTo>
                    <a:pt x="10059" y="4213"/>
                  </a:lnTo>
                  <a:lnTo>
                    <a:pt x="100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5655B79F-170F-2483-E06C-038FE6F2FBD4}"/>
              </a:ext>
            </a:extLst>
          </p:cNvPr>
          <p:cNvSpPr txBox="1"/>
          <p:nvPr/>
        </p:nvSpPr>
        <p:spPr>
          <a:xfrm>
            <a:off x="-20388" y="4928056"/>
            <a:ext cx="265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solidFill>
                  <a:schemeClr val="bg2"/>
                </a:solidFill>
              </a:rPr>
              <a:t>LORIGEON-AAZZOUZ-BRISSON-LANGLAIS-HENRY</a:t>
            </a:r>
            <a:endParaRPr lang="fr-FR" sz="1100" dirty="0">
              <a:solidFill>
                <a:schemeClr val="bg2"/>
              </a:solidFill>
            </a:endParaRPr>
          </a:p>
        </p:txBody>
      </p:sp>
      <p:sp>
        <p:nvSpPr>
          <p:cNvPr id="3" name="Espace réservé du numéro de diapositive 5">
            <a:extLst>
              <a:ext uri="{FF2B5EF4-FFF2-40B4-BE49-F238E27FC236}">
                <a16:creationId xmlns:a16="http://schemas.microsoft.com/office/drawing/2014/main" id="{47B07569-8709-D940-83AE-586DF59FD011}"/>
              </a:ext>
            </a:extLst>
          </p:cNvPr>
          <p:cNvSpPr txBox="1">
            <a:spLocks/>
          </p:cNvSpPr>
          <p:nvPr/>
        </p:nvSpPr>
        <p:spPr>
          <a:xfrm>
            <a:off x="8935951" y="4928056"/>
            <a:ext cx="208049" cy="2154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57F1E4F-1CFF-5643-939E-217C01CDF565}" type="slidenum">
              <a:rPr lang="fr-FR" sz="800" smtClean="0"/>
              <a:pPr algn="ctr"/>
              <a:t>7</a:t>
            </a:fld>
            <a:endParaRPr lang="fr-FR" sz="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16" name="Google Shape;7416;p103"/>
          <p:cNvCxnSpPr/>
          <p:nvPr/>
        </p:nvCxnSpPr>
        <p:spPr>
          <a:xfrm>
            <a:off x="4745200" y="1572575"/>
            <a:ext cx="63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417" name="Google Shape;7417;p103"/>
          <p:cNvCxnSpPr/>
          <p:nvPr/>
        </p:nvCxnSpPr>
        <p:spPr>
          <a:xfrm>
            <a:off x="4745200" y="3321975"/>
            <a:ext cx="63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418" name="Google Shape;7418;p103"/>
          <p:cNvCxnSpPr/>
          <p:nvPr/>
        </p:nvCxnSpPr>
        <p:spPr>
          <a:xfrm rot="10800000">
            <a:off x="3730650" y="4187250"/>
            <a:ext cx="63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419" name="Google Shape;7419;p103"/>
          <p:cNvCxnSpPr/>
          <p:nvPr/>
        </p:nvCxnSpPr>
        <p:spPr>
          <a:xfrm rot="10800000">
            <a:off x="3730650" y="2451575"/>
            <a:ext cx="63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420" name="Google Shape;7420;p10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INFORMATIONS À VALIDER</a:t>
            </a:r>
            <a:br>
              <a:rPr lang="fr-FR" dirty="0"/>
            </a:br>
            <a:endParaRPr lang="fr-FR" dirty="0"/>
          </a:p>
        </p:txBody>
      </p:sp>
      <p:grpSp>
        <p:nvGrpSpPr>
          <p:cNvPr id="7421" name="Google Shape;7421;p103"/>
          <p:cNvGrpSpPr/>
          <p:nvPr/>
        </p:nvGrpSpPr>
        <p:grpSpPr>
          <a:xfrm>
            <a:off x="4266458" y="1277476"/>
            <a:ext cx="611086" cy="3202121"/>
            <a:chOff x="4268908" y="1401126"/>
            <a:chExt cx="611086" cy="3202121"/>
          </a:xfrm>
        </p:grpSpPr>
        <p:cxnSp>
          <p:nvCxnSpPr>
            <p:cNvPr id="7422" name="Google Shape;7422;p103"/>
            <p:cNvCxnSpPr/>
            <p:nvPr/>
          </p:nvCxnSpPr>
          <p:spPr>
            <a:xfrm>
              <a:off x="4575763" y="1905688"/>
              <a:ext cx="0" cy="2445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23" name="Google Shape;7423;p103"/>
            <p:cNvSpPr/>
            <p:nvPr/>
          </p:nvSpPr>
          <p:spPr>
            <a:xfrm flipH="1">
              <a:off x="4268908" y="1401126"/>
              <a:ext cx="600830" cy="600807"/>
            </a:xfrm>
            <a:custGeom>
              <a:avLst/>
              <a:gdLst/>
              <a:ahLst/>
              <a:cxnLst/>
              <a:rect l="l" t="t" r="r" b="b"/>
              <a:pathLst>
                <a:path w="9109" h="9109" extrusionOk="0">
                  <a:moveTo>
                    <a:pt x="4543" y="9108"/>
                  </a:moveTo>
                  <a:cubicBezTo>
                    <a:pt x="7054" y="9108"/>
                    <a:pt x="9108" y="7054"/>
                    <a:pt x="9108" y="4566"/>
                  </a:cubicBezTo>
                  <a:cubicBezTo>
                    <a:pt x="9108" y="2055"/>
                    <a:pt x="7054" y="1"/>
                    <a:pt x="4543" y="1"/>
                  </a:cubicBezTo>
                  <a:cubicBezTo>
                    <a:pt x="2055" y="1"/>
                    <a:pt x="1" y="2055"/>
                    <a:pt x="1" y="4566"/>
                  </a:cubicBezTo>
                  <a:cubicBezTo>
                    <a:pt x="1" y="7054"/>
                    <a:pt x="2055" y="9108"/>
                    <a:pt x="4543" y="91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lt2"/>
                  </a:solidFill>
                  <a:latin typeface="Overpass ExtraBold"/>
                  <a:ea typeface="Overpass ExtraBold"/>
                  <a:cs typeface="Overpass ExtraBold"/>
                  <a:sym typeface="Overpass ExtraBold"/>
                </a:rPr>
                <a:t>1</a:t>
              </a:r>
              <a:endParaRPr sz="3600">
                <a:solidFill>
                  <a:schemeClr val="lt2"/>
                </a:solidFill>
                <a:latin typeface="Overpass ExtraBold"/>
                <a:ea typeface="Overpass ExtraBold"/>
                <a:cs typeface="Overpass ExtraBold"/>
                <a:sym typeface="Overpass ExtraBold"/>
              </a:endParaRPr>
            </a:p>
          </p:txBody>
        </p:sp>
        <p:sp>
          <p:nvSpPr>
            <p:cNvPr id="7424" name="Google Shape;7424;p103"/>
            <p:cNvSpPr/>
            <p:nvPr/>
          </p:nvSpPr>
          <p:spPr>
            <a:xfrm>
              <a:off x="4279610" y="2288663"/>
              <a:ext cx="590127" cy="588659"/>
            </a:xfrm>
            <a:custGeom>
              <a:avLst/>
              <a:gdLst/>
              <a:ahLst/>
              <a:cxnLst/>
              <a:rect l="l" t="t" r="r" b="b"/>
              <a:pathLst>
                <a:path w="9109" h="9086" extrusionOk="0">
                  <a:moveTo>
                    <a:pt x="4543" y="9085"/>
                  </a:moveTo>
                  <a:cubicBezTo>
                    <a:pt x="7054" y="9085"/>
                    <a:pt x="9108" y="7054"/>
                    <a:pt x="9108" y="4543"/>
                  </a:cubicBezTo>
                  <a:cubicBezTo>
                    <a:pt x="9108" y="2032"/>
                    <a:pt x="7054" y="1"/>
                    <a:pt x="4543" y="1"/>
                  </a:cubicBezTo>
                  <a:cubicBezTo>
                    <a:pt x="2055" y="1"/>
                    <a:pt x="1" y="2032"/>
                    <a:pt x="1" y="4543"/>
                  </a:cubicBezTo>
                  <a:cubicBezTo>
                    <a:pt x="1" y="7054"/>
                    <a:pt x="2055" y="9085"/>
                    <a:pt x="4543" y="908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lt2"/>
                  </a:solidFill>
                  <a:latin typeface="Overpass ExtraBold"/>
                  <a:ea typeface="Overpass ExtraBold"/>
                  <a:cs typeface="Overpass ExtraBold"/>
                  <a:sym typeface="Overpass ExtraBold"/>
                </a:rPr>
                <a:t>2</a:t>
              </a:r>
              <a:endParaRPr sz="3600"/>
            </a:p>
          </p:txBody>
        </p:sp>
        <p:sp>
          <p:nvSpPr>
            <p:cNvPr id="7425" name="Google Shape;7425;p103"/>
            <p:cNvSpPr/>
            <p:nvPr/>
          </p:nvSpPr>
          <p:spPr>
            <a:xfrm flipH="1">
              <a:off x="4268908" y="3164869"/>
              <a:ext cx="600830" cy="600741"/>
            </a:xfrm>
            <a:custGeom>
              <a:avLst/>
              <a:gdLst/>
              <a:ahLst/>
              <a:cxnLst/>
              <a:rect l="l" t="t" r="r" b="b"/>
              <a:pathLst>
                <a:path w="9109" h="9108" extrusionOk="0">
                  <a:moveTo>
                    <a:pt x="4543" y="9108"/>
                  </a:moveTo>
                  <a:cubicBezTo>
                    <a:pt x="7054" y="9108"/>
                    <a:pt x="9108" y="7054"/>
                    <a:pt x="9108" y="4566"/>
                  </a:cubicBezTo>
                  <a:cubicBezTo>
                    <a:pt x="9108" y="2055"/>
                    <a:pt x="7054" y="1"/>
                    <a:pt x="4543" y="1"/>
                  </a:cubicBezTo>
                  <a:cubicBezTo>
                    <a:pt x="2055" y="1"/>
                    <a:pt x="1" y="2055"/>
                    <a:pt x="1" y="4566"/>
                  </a:cubicBezTo>
                  <a:cubicBezTo>
                    <a:pt x="1" y="7054"/>
                    <a:pt x="2055" y="9108"/>
                    <a:pt x="4543" y="91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lt2"/>
                  </a:solidFill>
                  <a:latin typeface="Overpass ExtraBold"/>
                  <a:ea typeface="Overpass ExtraBold"/>
                  <a:cs typeface="Overpass ExtraBold"/>
                  <a:sym typeface="Overpass ExtraBold"/>
                </a:rPr>
                <a:t>3</a:t>
              </a:r>
              <a:endParaRPr sz="3600"/>
            </a:p>
          </p:txBody>
        </p:sp>
        <p:sp>
          <p:nvSpPr>
            <p:cNvPr id="7426" name="Google Shape;7426;p103"/>
            <p:cNvSpPr/>
            <p:nvPr/>
          </p:nvSpPr>
          <p:spPr>
            <a:xfrm>
              <a:off x="4269395" y="3994279"/>
              <a:ext cx="610599" cy="608968"/>
            </a:xfrm>
            <a:custGeom>
              <a:avLst/>
              <a:gdLst/>
              <a:ahLst/>
              <a:cxnLst/>
              <a:rect l="l" t="t" r="r" b="b"/>
              <a:pathLst>
                <a:path w="9109" h="9085" extrusionOk="0">
                  <a:moveTo>
                    <a:pt x="4543" y="9085"/>
                  </a:moveTo>
                  <a:cubicBezTo>
                    <a:pt x="7054" y="9085"/>
                    <a:pt x="9108" y="7053"/>
                    <a:pt x="9108" y="4543"/>
                  </a:cubicBezTo>
                  <a:cubicBezTo>
                    <a:pt x="9108" y="2032"/>
                    <a:pt x="7054" y="0"/>
                    <a:pt x="4543" y="0"/>
                  </a:cubicBezTo>
                  <a:cubicBezTo>
                    <a:pt x="2055" y="0"/>
                    <a:pt x="1" y="2032"/>
                    <a:pt x="1" y="4543"/>
                  </a:cubicBezTo>
                  <a:cubicBezTo>
                    <a:pt x="1" y="7053"/>
                    <a:pt x="2055" y="9085"/>
                    <a:pt x="4543" y="90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lt2"/>
                  </a:solidFill>
                  <a:latin typeface="Overpass ExtraBold"/>
                  <a:ea typeface="Overpass ExtraBold"/>
                  <a:cs typeface="Overpass ExtraBold"/>
                  <a:sym typeface="Overpass ExtraBold"/>
                </a:rPr>
                <a:t>4</a:t>
              </a:r>
              <a:endParaRPr sz="3600"/>
            </a:p>
          </p:txBody>
        </p:sp>
      </p:grpSp>
      <p:sp>
        <p:nvSpPr>
          <p:cNvPr id="7427" name="Google Shape;7427;p103"/>
          <p:cNvSpPr txBox="1"/>
          <p:nvPr/>
        </p:nvSpPr>
        <p:spPr>
          <a:xfrm>
            <a:off x="440583" y="4227938"/>
            <a:ext cx="3167319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fr-FR" sz="2000" dirty="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rPr>
              <a:t>Type de câblage utilisé (mâle, femelle, bornier).</a:t>
            </a:r>
          </a:p>
          <a:p>
            <a:pPr algn="r"/>
            <a:endParaRPr sz="2000" dirty="0">
              <a:solidFill>
                <a:schemeClr val="dk1"/>
              </a:solidFill>
              <a:latin typeface="Overpass ExtraBold"/>
              <a:ea typeface="Overpass ExtraBold"/>
              <a:cs typeface="Overpass ExtraBold"/>
              <a:sym typeface="Overpass ExtraBold"/>
            </a:endParaRPr>
          </a:p>
        </p:txBody>
      </p:sp>
      <p:sp>
        <p:nvSpPr>
          <p:cNvPr id="7429" name="Google Shape;7429;p103"/>
          <p:cNvSpPr txBox="1"/>
          <p:nvPr/>
        </p:nvSpPr>
        <p:spPr>
          <a:xfrm>
            <a:off x="5579113" y="3341589"/>
            <a:ext cx="2844879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2000" dirty="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rPr>
              <a:t>Exemple de trame pour développement.</a:t>
            </a:r>
          </a:p>
          <a:p>
            <a:endParaRPr sz="2000" dirty="0">
              <a:solidFill>
                <a:schemeClr val="dk1"/>
              </a:solidFill>
              <a:latin typeface="Overpass ExtraBold"/>
              <a:ea typeface="Overpass ExtraBold"/>
              <a:cs typeface="Overpass ExtraBold"/>
              <a:sym typeface="Overpass ExtraBold"/>
            </a:endParaRPr>
          </a:p>
        </p:txBody>
      </p:sp>
      <p:sp>
        <p:nvSpPr>
          <p:cNvPr id="7431" name="Google Shape;7431;p103"/>
          <p:cNvSpPr txBox="1"/>
          <p:nvPr/>
        </p:nvSpPr>
        <p:spPr>
          <a:xfrm>
            <a:off x="122747" y="2446800"/>
            <a:ext cx="3607902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fr-FR" sz="2000" dirty="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rPr>
              <a:t>Confirmation des protocoles utilisés par la SNCF.</a:t>
            </a:r>
          </a:p>
          <a:p>
            <a:pPr algn="r"/>
            <a:endParaRPr sz="2000" dirty="0">
              <a:solidFill>
                <a:schemeClr val="dk1"/>
              </a:solidFill>
              <a:latin typeface="Overpass ExtraBold"/>
              <a:ea typeface="Overpass ExtraBold"/>
              <a:cs typeface="Overpass ExtraBold"/>
              <a:sym typeface="Overpass ExtraBold"/>
            </a:endParaRPr>
          </a:p>
        </p:txBody>
      </p:sp>
      <p:sp>
        <p:nvSpPr>
          <p:cNvPr id="7433" name="Google Shape;7433;p103"/>
          <p:cNvSpPr txBox="1"/>
          <p:nvPr/>
        </p:nvSpPr>
        <p:spPr>
          <a:xfrm>
            <a:off x="5579113" y="1487217"/>
            <a:ext cx="3307192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rPr>
              <a:t>Liste des messages échangés dans le système.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9664A38-EC37-CD9F-36DA-6F32040C9D78}"/>
              </a:ext>
            </a:extLst>
          </p:cNvPr>
          <p:cNvSpPr txBox="1"/>
          <p:nvPr/>
        </p:nvSpPr>
        <p:spPr>
          <a:xfrm>
            <a:off x="-20388" y="4928056"/>
            <a:ext cx="265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solidFill>
                  <a:schemeClr val="bg2"/>
                </a:solidFill>
              </a:rPr>
              <a:t>LORIGEON-AAZZOUZ-BRISSON-LANGLAIS-HENRY</a:t>
            </a:r>
            <a:endParaRPr lang="fr-FR" sz="1100" dirty="0">
              <a:solidFill>
                <a:schemeClr val="bg2"/>
              </a:solidFill>
            </a:endParaRPr>
          </a:p>
        </p:txBody>
      </p:sp>
      <p:sp>
        <p:nvSpPr>
          <p:cNvPr id="3" name="Espace réservé du numéro de diapositive 5">
            <a:extLst>
              <a:ext uri="{FF2B5EF4-FFF2-40B4-BE49-F238E27FC236}">
                <a16:creationId xmlns:a16="http://schemas.microsoft.com/office/drawing/2014/main" id="{592A268C-3941-A178-9C54-A69319207129}"/>
              </a:ext>
            </a:extLst>
          </p:cNvPr>
          <p:cNvSpPr txBox="1">
            <a:spLocks/>
          </p:cNvSpPr>
          <p:nvPr/>
        </p:nvSpPr>
        <p:spPr>
          <a:xfrm>
            <a:off x="8935951" y="4928056"/>
            <a:ext cx="208049" cy="2154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57F1E4F-1CFF-5643-939E-217C01CDF565}" type="slidenum">
              <a:rPr lang="fr-FR" sz="800" smtClean="0"/>
              <a:pPr algn="ctr"/>
              <a:t>8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46964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76"/>
          <p:cNvSpPr txBox="1"/>
          <p:nvPr/>
        </p:nvSpPr>
        <p:spPr>
          <a:xfrm>
            <a:off x="4572000" y="1699400"/>
            <a:ext cx="15936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02</a:t>
            </a:r>
            <a:endParaRPr sz="4500">
              <a:solidFill>
                <a:schemeClr val="dk1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sp>
        <p:nvSpPr>
          <p:cNvPr id="1715" name="Google Shape;1715;p76"/>
          <p:cNvSpPr txBox="1">
            <a:spLocks noGrp="1"/>
          </p:cNvSpPr>
          <p:nvPr>
            <p:ph type="title"/>
          </p:nvPr>
        </p:nvSpPr>
        <p:spPr>
          <a:xfrm>
            <a:off x="719925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PROCHAINES ÉTAPES</a:t>
            </a:r>
            <a:br>
              <a:rPr lang="fr-FR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</a:br>
            <a:endParaRPr lang="fr-FR"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1716" name="Google Shape;1716;p76"/>
          <p:cNvSpPr txBox="1"/>
          <p:nvPr/>
        </p:nvSpPr>
        <p:spPr>
          <a:xfrm>
            <a:off x="58188" y="3471202"/>
            <a:ext cx="3246061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Tester et valider avec les équipes SNCF.</a:t>
            </a:r>
          </a:p>
        </p:txBody>
      </p:sp>
      <p:sp>
        <p:nvSpPr>
          <p:cNvPr id="1718" name="Google Shape;1718;p76"/>
          <p:cNvSpPr txBox="1"/>
          <p:nvPr/>
        </p:nvSpPr>
        <p:spPr>
          <a:xfrm>
            <a:off x="0" y="1931875"/>
            <a:ext cx="3424843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2000" dirty="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Collecter les informations manquantes auprès de la SNCF.</a:t>
            </a:r>
          </a:p>
        </p:txBody>
      </p:sp>
      <p:sp>
        <p:nvSpPr>
          <p:cNvPr id="1720" name="Google Shape;1720;p76"/>
          <p:cNvSpPr txBox="1"/>
          <p:nvPr/>
        </p:nvSpPr>
        <p:spPr>
          <a:xfrm>
            <a:off x="5824675" y="1706137"/>
            <a:ext cx="3358342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fr-FR" sz="2000" dirty="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Développer les premières fonctionnalités de l’outil.</a:t>
            </a:r>
          </a:p>
        </p:txBody>
      </p:sp>
      <p:sp>
        <p:nvSpPr>
          <p:cNvPr id="1722" name="Google Shape;1722;p76"/>
          <p:cNvSpPr txBox="1"/>
          <p:nvPr/>
        </p:nvSpPr>
        <p:spPr>
          <a:xfrm>
            <a:off x="5839500" y="3471202"/>
            <a:ext cx="3138245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fr-FR" sz="2000" dirty="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Préparer une version test du logiciel pour retour utilisateur.</a:t>
            </a:r>
          </a:p>
        </p:txBody>
      </p:sp>
      <p:sp>
        <p:nvSpPr>
          <p:cNvPr id="1724" name="Google Shape;1724;p76"/>
          <p:cNvSpPr/>
          <p:nvPr/>
        </p:nvSpPr>
        <p:spPr>
          <a:xfrm flipH="1">
            <a:off x="3351625" y="1781275"/>
            <a:ext cx="2440500" cy="24405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5" name="Google Shape;1725;p76"/>
          <p:cNvSpPr/>
          <p:nvPr/>
        </p:nvSpPr>
        <p:spPr>
          <a:xfrm>
            <a:off x="3319075" y="1565425"/>
            <a:ext cx="941400" cy="94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6" name="Google Shape;1726;p76"/>
          <p:cNvSpPr/>
          <p:nvPr/>
        </p:nvSpPr>
        <p:spPr>
          <a:xfrm>
            <a:off x="4898100" y="1565425"/>
            <a:ext cx="941400" cy="94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" name="Google Shape;1727;p76"/>
          <p:cNvSpPr/>
          <p:nvPr/>
        </p:nvSpPr>
        <p:spPr>
          <a:xfrm>
            <a:off x="4898100" y="3236613"/>
            <a:ext cx="941400" cy="94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" name="Google Shape;1728;p76"/>
          <p:cNvSpPr/>
          <p:nvPr/>
        </p:nvSpPr>
        <p:spPr>
          <a:xfrm>
            <a:off x="3319075" y="3236613"/>
            <a:ext cx="941400" cy="941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9" name="Google Shape;1729;p76"/>
          <p:cNvSpPr txBox="1"/>
          <p:nvPr/>
        </p:nvSpPr>
        <p:spPr>
          <a:xfrm>
            <a:off x="2992975" y="1699400"/>
            <a:ext cx="15936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01</a:t>
            </a:r>
            <a:endParaRPr sz="4500">
              <a:solidFill>
                <a:schemeClr val="dk1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sp>
        <p:nvSpPr>
          <p:cNvPr id="1730" name="Google Shape;1730;p76"/>
          <p:cNvSpPr txBox="1"/>
          <p:nvPr/>
        </p:nvSpPr>
        <p:spPr>
          <a:xfrm>
            <a:off x="2992975" y="3370575"/>
            <a:ext cx="15936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03</a:t>
            </a:r>
            <a:endParaRPr sz="4500">
              <a:solidFill>
                <a:schemeClr val="dk1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sp>
        <p:nvSpPr>
          <p:cNvPr id="1731" name="Google Shape;1731;p76"/>
          <p:cNvSpPr txBox="1"/>
          <p:nvPr/>
        </p:nvSpPr>
        <p:spPr>
          <a:xfrm>
            <a:off x="4572000" y="3370575"/>
            <a:ext cx="15936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04</a:t>
            </a:r>
            <a:endParaRPr sz="4500">
              <a:solidFill>
                <a:schemeClr val="dk1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sp>
        <p:nvSpPr>
          <p:cNvPr id="1732" name="Google Shape;1732;p76"/>
          <p:cNvSpPr txBox="1"/>
          <p:nvPr/>
        </p:nvSpPr>
        <p:spPr>
          <a:xfrm>
            <a:off x="4572000" y="1699400"/>
            <a:ext cx="15936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rPr>
              <a:t>02</a:t>
            </a:r>
            <a:endParaRPr sz="4500">
              <a:solidFill>
                <a:schemeClr val="dk1"/>
              </a:solidFill>
              <a:latin typeface="Overpass Black"/>
              <a:ea typeface="Overpass Black"/>
              <a:cs typeface="Overpass Black"/>
              <a:sym typeface="Overpass Black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4A48D08-6262-B513-4169-E7159FC2BE13}"/>
              </a:ext>
            </a:extLst>
          </p:cNvPr>
          <p:cNvSpPr txBox="1"/>
          <p:nvPr/>
        </p:nvSpPr>
        <p:spPr>
          <a:xfrm>
            <a:off x="-20388" y="4928056"/>
            <a:ext cx="2659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>
                <a:solidFill>
                  <a:schemeClr val="bg2"/>
                </a:solidFill>
              </a:rPr>
              <a:t>LORIGEON-AAZZOUZ-BRISSON-LANGLAIS-HENRY</a:t>
            </a:r>
            <a:endParaRPr lang="fr-FR" sz="1100" dirty="0">
              <a:solidFill>
                <a:schemeClr val="bg2"/>
              </a:solidFill>
            </a:endParaRPr>
          </a:p>
        </p:txBody>
      </p:sp>
      <p:sp>
        <p:nvSpPr>
          <p:cNvPr id="3" name="Espace réservé du numéro de diapositive 5">
            <a:extLst>
              <a:ext uri="{FF2B5EF4-FFF2-40B4-BE49-F238E27FC236}">
                <a16:creationId xmlns:a16="http://schemas.microsoft.com/office/drawing/2014/main" id="{85D306B6-A88A-08AE-E6F3-B916452C7FC8}"/>
              </a:ext>
            </a:extLst>
          </p:cNvPr>
          <p:cNvSpPr txBox="1">
            <a:spLocks/>
          </p:cNvSpPr>
          <p:nvPr/>
        </p:nvSpPr>
        <p:spPr>
          <a:xfrm>
            <a:off x="8935951" y="4928056"/>
            <a:ext cx="208049" cy="2154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57F1E4F-1CFF-5643-939E-217C01CDF565}" type="slidenum">
              <a:rPr lang="fr-FR" sz="800" smtClean="0"/>
              <a:pPr algn="ctr"/>
              <a:t>9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55320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ublic Consulting XL by Slidesgo">
  <a:themeElements>
    <a:clrScheme name="Simple Light">
      <a:dk1>
        <a:srgbClr val="878CF0"/>
      </a:dk1>
      <a:lt1>
        <a:srgbClr val="E7E2F2"/>
      </a:lt1>
      <a:dk2>
        <a:srgbClr val="20124D"/>
      </a:dk2>
      <a:lt2>
        <a:srgbClr val="F6F2FF"/>
      </a:lt2>
      <a:accent1>
        <a:srgbClr val="D66565"/>
      </a:accent1>
      <a:accent2>
        <a:srgbClr val="FBD15B"/>
      </a:accent2>
      <a:accent3>
        <a:srgbClr val="56548C"/>
      </a:accent3>
      <a:accent4>
        <a:srgbClr val="67659C"/>
      </a:accent4>
      <a:accent5>
        <a:srgbClr val="B1B2F3"/>
      </a:accent5>
      <a:accent6>
        <a:srgbClr val="FFC8AF"/>
      </a:accent6>
      <a:hlink>
        <a:srgbClr val="2012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877F05900379479111F5A1D239566B" ma:contentTypeVersion="11" ma:contentTypeDescription="Crée un document." ma:contentTypeScope="" ma:versionID="8694e9663bf52dc50763dce901d6b890">
  <xsd:schema xmlns:xsd="http://www.w3.org/2001/XMLSchema" xmlns:xs="http://www.w3.org/2001/XMLSchema" xmlns:p="http://schemas.microsoft.com/office/2006/metadata/properties" xmlns:ns2="7765eaa8-c9ee-4906-95e1-76c56e4e9522" xmlns:ns3="80a5689f-df39-45f0-82a1-b8ed15e1333a" targetNamespace="http://schemas.microsoft.com/office/2006/metadata/properties" ma:root="true" ma:fieldsID="3ec16037ac43f4e059e30444f06e1615" ns2:_="" ns3:_="">
    <xsd:import namespace="7765eaa8-c9ee-4906-95e1-76c56e4e9522"/>
    <xsd:import namespace="80a5689f-df39-45f0-82a1-b8ed15e133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65eaa8-c9ee-4906-95e1-76c56e4e95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2fee1a98-43a5-414c-ba74-85edd82ad2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a5689f-df39-45f0-82a1-b8ed15e1333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44bf9fb-ef1b-4b58-b6b2-7359ec740f3b}" ma:internalName="TaxCatchAll" ma:showField="CatchAllData" ma:web="80a5689f-df39-45f0-82a1-b8ed15e1333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0a5689f-df39-45f0-82a1-b8ed15e1333a" xsi:nil="true"/>
    <lcf76f155ced4ddcb4097134ff3c332f xmlns="7765eaa8-c9ee-4906-95e1-76c56e4e952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4384DE7-8B13-4ABA-8B8E-7AD0841F4F43}">
  <ds:schemaRefs>
    <ds:schemaRef ds:uri="7765eaa8-c9ee-4906-95e1-76c56e4e9522"/>
    <ds:schemaRef ds:uri="80a5689f-df39-45f0-82a1-b8ed15e1333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95267C7-3C18-4D38-80A3-AA9DFD31EE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64E8F1-CB52-4794-8342-9D81F405392E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80a5689f-df39-45f0-82a1-b8ed15e1333a"/>
    <ds:schemaRef ds:uri="7765eaa8-c9ee-4906-95e1-76c56e4e9522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328</Words>
  <Application>Microsoft Macintosh PowerPoint</Application>
  <PresentationFormat>Affichage à l'écran (16:9)</PresentationFormat>
  <Paragraphs>92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Overpass Black</vt:lpstr>
      <vt:lpstr>Overpass ExtraBold</vt:lpstr>
      <vt:lpstr>Source Sans Pro</vt:lpstr>
      <vt:lpstr>.SF NS</vt:lpstr>
      <vt:lpstr>Arial</vt:lpstr>
      <vt:lpstr>Overpass SemiBold</vt:lpstr>
      <vt:lpstr>Public Consulting XL by Slidesgo</vt:lpstr>
      <vt:lpstr>KICK-OFF</vt:lpstr>
      <vt:lpstr>SOMMAIRE</vt:lpstr>
      <vt:lpstr> CONTEXTE DU PROJET</vt:lpstr>
      <vt:lpstr>OBJECTIFS DU PROJET</vt:lpstr>
      <vt:lpstr>FONCTIONNALITÉS CLÉS </vt:lpstr>
      <vt:lpstr>CONTRAINTES TECHNIQUES</vt:lpstr>
      <vt:lpstr>LIVRABLES ATTENDUS </vt:lpstr>
      <vt:lpstr>INFORMATIONS À VALIDER </vt:lpstr>
      <vt:lpstr>PROCHAINES ÉTAPES </vt:lpstr>
      <vt:lpstr>Questions &amp; Échanges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Paul Henry</cp:lastModifiedBy>
  <cp:revision>1</cp:revision>
  <dcterms:modified xsi:type="dcterms:W3CDTF">2024-10-03T11:02:22Z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0x0101000A877F05900379479111F5A1D239566B</vt:lpwstr>
  </property>
  <property fmtid="{D5CDD505-2E9C-101B-9397-08002B2CF9AE}" pid="3" name="MediaServiceImageTags">
    <vt:lpwstr/>
  </property>
</Properties>
</file>