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>
        <p:scale>
          <a:sx n="55" d="100"/>
          <a:sy n="55" d="100"/>
        </p:scale>
        <p:origin x="1781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F17F1-38C1-4885-BA1C-85523102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1090FF-1344-4B88-9003-2D400BF18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031EF-59DF-4E19-9EF5-E1E4A3B3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D2F6A-ACFF-4970-A55D-BB57C656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069C92-9FA4-4452-B25F-77C4FE0D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61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D1630-013E-4762-AF81-EFD3B0C6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88FD6A-62EB-4C92-82EF-756D12A0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E9EEA-95D1-4485-B8DE-45D5DE09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F43B7-FCEA-42D0-958C-9B872091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C97FFD-D107-45D2-9187-8E3EA4F4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80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739720-E519-41B5-8224-899D34B3D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F9CCD0-8EBE-4B66-94CB-2FF4045C7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3B115-31CC-402B-98A1-D2C1376B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C408C-77EA-4D83-B466-2C21A47C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86CFE-63C2-4FE4-9259-D94C0E53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375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59FF-5130-407C-8032-152BED7D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93DD0-0BFE-4FE1-9F9C-84105166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67824E-7600-41F6-8BE2-D095D246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4DC49-56A8-4975-87A7-6A87FE4C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31EB7-431B-414A-AAB7-E7FEF989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201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98C96-0C28-46F7-A38D-ACC9BE81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B2B391-92A5-4019-AEF5-C12642B24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96B48D-3EEA-4B35-892D-A2E5AC66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BAB0C2-1F30-45CB-A2FD-30975B40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346B9D-F9A7-44CD-A32A-7DFE0A5A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43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76B12-5576-4E45-8665-B9723DD0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449481-D300-47CD-A06C-FC2C9C475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8C6AE-EC8D-42FE-8444-A3B62AA3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CEFD5F-52AD-4C68-BD56-657CE288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B3ECB0-1DB0-4A76-BA00-53C963F4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7FFDE4-0502-4D9B-B4C5-BCFFFE3F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377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79A24-2FF6-4059-BAD4-68E34DED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4F6E68-D7C9-46F7-9A54-D761190E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DBE9E9-0815-4E80-902D-7F8B166D5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35781E-773C-45FB-8F24-0F7F6F8E8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A91BA-E278-403C-BD40-C8858DFCC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EF0562-34FA-460D-A1E9-198ED850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D14510-4C81-4525-9772-2BF2FB60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2852EE-806E-4E3D-AAC7-9B18A155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596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57F5E-7B16-46C9-AA25-71A08B27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C23D29-73F6-494F-BCA8-DB8015F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EFFBDB-75A5-4BB5-9906-61424071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951D87-0D35-474E-BB19-A5E2DE7B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1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4D89E8-5408-4772-A786-834E4378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03984F-B302-44C7-999E-380CB0EE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21BB7-CE44-4172-B1B4-8A1D136A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17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426C8-682F-4CC7-8A49-28AA84A9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E3D73-CDDD-404B-A32B-87D1EC2D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438E1C-AF2E-4CDD-85CD-AC3CEAF62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1E20C7-9F7B-48AA-BD18-22AB7176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92340C-D0CF-4ACF-AF84-CE4E437F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0D4DD9-A97A-486F-90B6-AE2CD9F6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5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B3B10-5AB7-4356-9D7F-3C646563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699C13-2667-4EAE-B2C7-FF34FEECF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CCFC05-EADA-47FC-8D69-B0F967C09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9B77C9-8454-443D-902F-4262D56F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4D2FD0-8E3F-47E5-89FA-BA3D176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89C5DF-7E38-4BD7-9869-9A4F22C3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17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2274ED-5571-465D-A54D-D58C2350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C063D6-3E67-411D-83FB-596F6EE16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04531-8A0F-407C-A60B-DD7526945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8A82-7359-4128-8E44-4AE72EFAEAD4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7EBD8-2821-4BD7-81E9-8BDF7245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B34C8-FE35-4DF7-A391-8E2C74FA3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F10F-A60A-47C8-BC3E-7990C072A49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54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6B6A72B-F18C-4637-8EEA-FEA992C87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6" y="643467"/>
            <a:ext cx="7452928" cy="5571065"/>
          </a:xfrm>
          <a:prstGeom prst="rect">
            <a:avLst/>
          </a:prstGeom>
          <a:ln>
            <a:noFill/>
          </a:ln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5ECECCA-95B6-414B-AB9A-1FEA6B1BA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279"/>
            <a:ext cx="12192000" cy="35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3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9A4739BC-23C4-41EF-9EB0-27CA0084D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75470"/>
            <a:ext cx="10905066" cy="55070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62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6290A5E-7F83-4B8F-92B5-09657A1D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36" y="643467"/>
            <a:ext cx="745292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44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62D18812-7CC2-43FB-A43C-39F39CA06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41" y="643467"/>
            <a:ext cx="7503117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21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6A331F5-1E5B-4FB4-A1E0-F115C4DF7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7" y="643467"/>
            <a:ext cx="742808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6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4780E1E-32C6-4DC6-9DC1-4228C74B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782"/>
            <a:ext cx="1495634" cy="54014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D0D92C-4F77-42D0-8714-3957E0FD6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0"/>
            <a:ext cx="10820400" cy="1343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B9EEF4-9F7A-4E52-96A7-6E592346E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04681"/>
            <a:ext cx="10363200" cy="51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17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 Vargas</dc:creator>
  <cp:lastModifiedBy>Paulo Vargas</cp:lastModifiedBy>
  <cp:revision>10</cp:revision>
  <dcterms:created xsi:type="dcterms:W3CDTF">2024-08-27T20:47:11Z</dcterms:created>
  <dcterms:modified xsi:type="dcterms:W3CDTF">2024-08-28T00:22:39Z</dcterms:modified>
</cp:coreProperties>
</file>