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 modifyPassword="">
  <p:sldMasterIdLst>
    <p:sldMasterId r:id="rId1"/>
  </p:sldMasterIdLst>
  <p:sldIdLst>
    <p:sldId id="256" r:id="rId2"/>
    <p:sldId id="257" r:id="rId3"/>
  </p:sldIdLst>
  <p:sldSz cx="9144000" cy="6858000" type="screen"/>
  <p:notesSz cx="6858000" cy="91440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/>
</file>

<file path=ppt/tableStyles.xml><?xml version="1.0" encoding="utf-8"?>
<a:tblStyleLst xmlns:a="http://schemas.openxmlformats.org/drawingml/2006/3/main" def="{B301B821-A1FF-4177-AEE7-76D212191A09}"/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 draftMode="1">
      <p:scale>
        <a:sx n="100" d="100"/>
        <a:sy n="100" d="100"/>
      </p:scale>
      <p:origin x="0" y="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matchingName="" type="title" preserve="1">
  <p:cSld name="Title Slide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5" name="Rectangle 5" descr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 descr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matchingName="" type="obj" preserve="1">
  <p:cSld name="Title and Content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5" name="Rectangle 5" descr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 descr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matchingName="" type="titleOnly" preserve="1">
  <p:cSld name="Title Only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 descr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matchingName="" type="blank" preserve="1">
  <p:cSld name="Blank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matchingName="" type="twoObj" preserve="1">
  <p:cSld name="Title and 2 Content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 descr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6" name="Rectangle 6" descr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 descr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matchingName="" type="tx" preserve="1">
  <p:cSld name="Title and Text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5" name="Rectangle 5" descr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 descr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matchingName="" type="twoColTx" preserve="1">
  <p:cSld name="Title and 2-Column Text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 descr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6" name="Rectangle 6" descr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 descr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 name="">
    <p:bgRef idx="1001">
      <a:schemeClr val="bg1"/>
    </p:bgRef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 descr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 descr="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/>
          <a:lstStyle/>
          <a:p>
            <a:fld id="{8E4C7396-2819-4CD4-A770-B073660FAD0A}" type="datetimeFigureOut">
              <a:rPr lang="en-US" smtClean="0"/>
            </a:fld>
            <a:endParaRPr lang="en-US"/>
          </a:p>
        </p:txBody>
      </p:sp>
      <p:sp>
        <p:nvSpPr>
          <p:cNvPr id="5" name="Rectangle 5" descr="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6" name="Rectangle 6" descr="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/>
          <a:lstStyle/>
          <a:p>
            <a:fld id="{6E1E70F0-95F0-445B-9CC6-40CB6EDD597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</p:sldLayoutIdLst>
  <p:timing/>
  <p:txStyles>
    <p:titleStyle>
      <a:lvl1pPr algn="ctr" rtl="0" latinLnBrk="0">
        <a:spcBef>
          <a:spcPct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notesStyle>
      <a:lvl1pPr marL="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sz="1200">
          <a:solidFill>
            <a:schemeClr val="tx1"/>
          </a:solidFill>
          <a:latin typeface="+mn-lt"/>
          <a:ea typeface="+mn-ea"/>
          <a:cs typeface="+mn-cs"/>
        </a:defRPr>
      </a:lvl9pPr>
    </p:notes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 name="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 err="1">
                <a:sym typeface="Wingdings"/>
              </a:rPr>
              <a:t>Lorem</a:t>
            </a:r>
            <a:r>
              <a:rPr lang="en-US" altLang="x-none" dirty="0">
                <a:sym typeface="Wingdings"/>
              </a:rPr>
              <a:t> </a:t>
            </a:r>
            <a:r>
              <a:rPr lang="en-US" altLang="x-none" dirty="0" err="1">
                <a:sym typeface="Wingdings"/>
              </a:rPr>
              <a:t>ipsum</a:t>
            </a:r>
            <a:r>
              <a:rPr lang="en-US" altLang="x-none" dirty="0">
                <a:sym typeface="Wingdings"/>
              </a:rPr>
              <a:t> dolor sit </a:t>
            </a:r>
            <a:r>
              <a:rPr lang="en-US" altLang="x-none" dirty="0" err="1">
                <a:sym typeface="Wingdings"/>
              </a:rPr>
              <a:t>amet</a:t>
            </a:r>
            <a:endParaRPr lang="en-US" dirty="0"/>
          </a:p>
        </p:txBody>
      </p:sp>
      <p:sp>
        <p:nvSpPr>
          <p:cNvPr id="3" name="Rectangle 3" descr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eaLnBrk="0" fontAlgn="base">
              <a:spcBef>
                <a:spcPct val="20000"/>
              </a:spcBef>
              <a:spcAft>
                <a:spcPct val="10000"/>
              </a:spcAft>
              <a:buNone/>
            </a:pPr>
            <a:r>
              <a:rPr lang="en-US" altLang="x-none" dirty="0" err="1">
                <a:sym typeface="Wingdings"/>
              </a:rPr>
              <a:t>Nunc</a:t>
            </a:r>
            <a:r>
              <a:rPr lang="en-US" altLang="x-none" dirty="0">
                <a:sym typeface="Wingdings"/>
              </a:rPr>
              <a:t> at </a:t>
            </a:r>
            <a:r>
              <a:rPr lang="en-US" altLang="x-none" dirty="0" err="1">
                <a:sym typeface="Wingdings"/>
              </a:rPr>
              <a:t>risus</a:t>
            </a:r>
            <a:r>
              <a:rPr lang="en-US" altLang="x-none" dirty="0">
                <a:sym typeface="Wingdings"/>
              </a:rPr>
              <a:t> </a:t>
            </a:r>
            <a:r>
              <a:rPr lang="en-US" altLang="x-none" dirty="0" err="1">
                <a:sym typeface="Wingdings"/>
              </a:rPr>
              <a:t>vel</a:t>
            </a:r>
            <a:r>
              <a:rPr lang="en-US" altLang="x-none" dirty="0">
                <a:sym typeface="Wingdings"/>
              </a:rPr>
              <a:t> </a:t>
            </a:r>
            <a:r>
              <a:rPr lang="en-US" altLang="x-none" dirty="0" err="1">
                <a:sym typeface="Wingdings"/>
              </a:rPr>
              <a:t>erat</a:t>
            </a:r>
            <a:r>
              <a:rPr lang="en-US" altLang="x-none" dirty="0">
                <a:sym typeface="Wingdings"/>
              </a:rPr>
              <a:t> tempus </a:t>
            </a:r>
            <a:r>
              <a:rPr lang="en-US" altLang="x-none" dirty="0" err="1">
                <a:sym typeface="Wingdings"/>
              </a:rPr>
              <a:t>posuere</a:t>
            </a:r>
            <a:r>
              <a:rPr lang="en-US" altLang="x-none" dirty="0">
                <a:sym typeface="Wingdings"/>
              </a:rPr>
              <a:t>. </a:t>
            </a:r>
            <a:r>
              <a:rPr lang="en-US" altLang="x-none" dirty="0" err="1">
                <a:sym typeface="Wingdings"/>
              </a:rPr>
              <a:t>Aenean</a:t>
            </a:r>
            <a:r>
              <a:rPr lang="en-US" altLang="x-none" dirty="0">
                <a:sym typeface="Wingdings"/>
              </a:rPr>
              <a:t> non ante.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3/main" xmlns:r="http://schemas.openxmlformats.org/officeDocument/2006/relationships" xmlns:p="http://schemas.openxmlformats.org/presentationml/2006/3/main">
  <p:cSld name="">
    <p:spTree>
      <p:nvGrpSpPr>
        <p:cNvPr id="1" name="" descr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>
                <a:sym typeface="Wingdings"/>
              </a:rPr>
              <a:t>Lorem</a:t>
            </a:r>
            <a:r>
              <a:rPr lang="en-US" altLang="x-none" dirty="0">
                <a:sym typeface="Wingdings"/>
              </a:rPr>
              <a:t> </a:t>
            </a:r>
            <a:r>
              <a:rPr lang="en-US" altLang="x-none" dirty="0" err="1">
                <a:sym typeface="Wingdings"/>
              </a:rPr>
              <a:t>ipsum</a:t>
            </a:r>
            <a:r>
              <a:rPr lang="en-US" altLang="x-none" dirty="0">
                <a:sym typeface="Wingdings"/>
              </a:rPr>
              <a:t> dolor sit </a:t>
            </a:r>
            <a:r>
              <a:rPr lang="en-US" altLang="x-none" dirty="0" err="1">
                <a:sym typeface="Wingdings"/>
              </a:rPr>
              <a:t>amet</a:t>
            </a:r>
            <a:endParaRPr lang="en-US" dirty="0"/>
          </a:p>
        </p:txBody>
      </p:sp>
      <p:sp>
        <p:nvSpPr>
          <p:cNvPr id="3" name="Rectangle 3" descr="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Lorem</a:t>
            </a:r>
          </a:p>
          <a:p>
            <a:r>
              <a:rPr lang="da-DK" smtClean="0"/>
              <a:t>ipsum</a:t>
            </a:r>
          </a:p>
          <a:p>
            <a:r>
              <a:rPr lang="da-DK" smtClean="0"/>
              <a:t>dolor</a:t>
            </a:r>
          </a:p>
          <a:p>
            <a:r>
              <a:rPr lang="da-DK" smtClean="0"/>
              <a:t>sit</a:t>
            </a:r>
          </a:p>
          <a:p>
            <a:r>
              <a:rPr lang="da-DK" smtClean="0"/>
              <a:t>amet</a:t>
            </a:r>
          </a:p>
          <a:p>
            <a:endParaRPr lang="en-US" dirty="0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Lorem ipsum dolor sit amet</vt:lpstr>
      <vt:lpstr>Lorem ipsum dolor sit amet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Microsoft Employee</dc:creator>
  <cp:lastModifiedBy>Microsoft Employee</cp:lastModifiedBy>
  <cp:revision>1</cp:revision>
  <dcterms:created xsi:type="dcterms:W3CDTF">2006-03-21T05:14:09Z</dcterms:created>
  <dcterms:modified xsi:type="dcterms:W3CDTF">2006-03-21T05:14:33Z</dcterms:modified>
</cp:coreProperties>
</file>