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15" r:id="rId1"/>
  </p:sldMasterIdLst>
  <p:notesMasterIdLst>
    <p:notesMasterId r:id="rId12"/>
  </p:notesMasterIdLst>
  <p:handoutMasterIdLst>
    <p:handoutMasterId r:id="rId13"/>
  </p:handoutMasterIdLst>
  <p:sldIdLst>
    <p:sldId id="257" r:id="rId2"/>
    <p:sldId id="266" r:id="rId3"/>
    <p:sldId id="272" r:id="rId4"/>
    <p:sldId id="273" r:id="rId5"/>
    <p:sldId id="282" r:id="rId6"/>
    <p:sldId id="286" r:id="rId7"/>
    <p:sldId id="289" r:id="rId8"/>
    <p:sldId id="293" r:id="rId9"/>
    <p:sldId id="298" r:id="rId10"/>
    <p:sldId id="300"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3810" autoAdjust="0"/>
  </p:normalViewPr>
  <p:slideViewPr>
    <p:cSldViewPr snapToGrid="0" showGuides="1">
      <p:cViewPr varScale="1">
        <p:scale>
          <a:sx n="114" d="100"/>
          <a:sy n="114" d="100"/>
        </p:scale>
        <p:origin x="414" y="102"/>
      </p:cViewPr>
      <p:guideLst>
        <p:guide orient="horz" pos="2160"/>
        <p:guide pos="3840"/>
      </p:guideLst>
    </p:cSldViewPr>
  </p:slideViewPr>
  <p:outlineViewPr>
    <p:cViewPr>
      <p:scale>
        <a:sx n="33" d="100"/>
        <a:sy n="33" d="100"/>
      </p:scale>
      <p:origin x="0" y="-12492"/>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60" d="100"/>
          <a:sy n="60" d="100"/>
        </p:scale>
        <p:origin x="3187" y="3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Series 1</c:v>
                </c:pt>
              </c:strCache>
            </c:strRef>
          </c:tx>
          <c:spPr>
            <a:solidFill>
              <a:schemeClr val="accent1"/>
            </a:solidFill>
            <a:ln>
              <a:noFill/>
            </a:ln>
            <a:effectLst/>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F551-4D21-A6E0-75AB23CDD3BD}"/>
            </c:ext>
          </c:extLst>
        </c:ser>
        <c:ser>
          <c:idx val="1"/>
          <c:order val="1"/>
          <c:tx>
            <c:strRef>
              <c:f>Sheet1!$C$1</c:f>
              <c:strCache>
                <c:ptCount val="1"/>
                <c:pt idx="0">
                  <c:v>Series 2</c:v>
                </c:pt>
              </c:strCache>
            </c:strRef>
          </c:tx>
          <c:spPr>
            <a:solidFill>
              <a:schemeClr val="accent2"/>
            </a:solidFill>
            <a:ln>
              <a:noFill/>
            </a:ln>
            <a:effectLst/>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F551-4D21-A6E0-75AB23CDD3BD}"/>
            </c:ext>
          </c:extLst>
        </c:ser>
        <c:ser>
          <c:idx val="2"/>
          <c:order val="2"/>
          <c:tx>
            <c:strRef>
              <c:f>Sheet1!$D$1</c:f>
              <c:strCache>
                <c:ptCount val="1"/>
                <c:pt idx="0">
                  <c:v>Series 3</c:v>
                </c:pt>
              </c:strCache>
            </c:strRef>
          </c:tx>
          <c:spPr>
            <a:solidFill>
              <a:schemeClr val="accent3"/>
            </a:solidFill>
            <a:ln>
              <a:noFill/>
            </a:ln>
            <a:effectLst/>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F551-4D21-A6E0-75AB23CDD3BD}"/>
            </c:ext>
          </c:extLst>
        </c:ser>
        <c:dLbls>
          <c:showLegendKey val="0"/>
          <c:showVal val="0"/>
          <c:showCatName val="0"/>
          <c:showSerName val="0"/>
          <c:showPercent val="0"/>
          <c:showBubbleSize val="0"/>
        </c:dLbls>
        <c:gapWidth val="219"/>
        <c:overlap val="-27"/>
        <c:axId val="789432768"/>
        <c:axId val="1101095584"/>
      </c:barChart>
      <c:catAx>
        <c:axId val="78943276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101095584"/>
        <c:crosses val="autoZero"/>
        <c:auto val="1"/>
        <c:lblAlgn val="ctr"/>
        <c:lblOffset val="100"/>
        <c:noMultiLvlLbl val="0"/>
      </c:catAx>
      <c:valAx>
        <c:axId val="110109558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78943276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CAAC74A-664E-43D3-859E-B35855730DB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2710C658-31F9-4A67-8267-E3463B262A3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3AD794A-17F4-48F7-A14F-39DCAE091952}" type="datetimeFigureOut">
              <a:rPr lang="en-US" smtClean="0"/>
              <a:t>5/15/2023</a:t>
            </a:fld>
            <a:endParaRPr lang="en-US" dirty="0"/>
          </a:p>
        </p:txBody>
      </p:sp>
      <p:sp>
        <p:nvSpPr>
          <p:cNvPr id="4" name="Footer Placeholder 3">
            <a:extLst>
              <a:ext uri="{FF2B5EF4-FFF2-40B4-BE49-F238E27FC236}">
                <a16:creationId xmlns:a16="http://schemas.microsoft.com/office/drawing/2014/main" id="{CD7BBBF1-3A7A-4F4B-8592-578ABE65B71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A02F046-B531-4374-9A89-AC21BCA06E1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D2DFAA7-D3C3-4D01-9299-453E25D16D4E}" type="slidenum">
              <a:rPr lang="en-US" smtClean="0"/>
              <a:t>‹#›</a:t>
            </a:fld>
            <a:endParaRPr lang="en-US" dirty="0"/>
          </a:p>
        </p:txBody>
      </p:sp>
    </p:spTree>
    <p:extLst>
      <p:ext uri="{BB962C8B-B14F-4D97-AF65-F5344CB8AC3E}">
        <p14:creationId xmlns:p14="http://schemas.microsoft.com/office/powerpoint/2010/main" val="9005273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94C6A87-CC60-415C-BFEE-13D1CAD6861A}" type="datetimeFigureOut">
              <a:rPr lang="en-US" smtClean="0"/>
              <a:t>5/15/2023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DC51814-3B91-4036-94D2-3977634EE214}" type="slidenum">
              <a:rPr lang="en-US" smtClean="0"/>
              <a:t>‹#›</a:t>
            </a:fld>
            <a:endParaRPr lang="en-US" dirty="0"/>
          </a:p>
        </p:txBody>
      </p:sp>
    </p:spTree>
    <p:extLst>
      <p:ext uri="{BB962C8B-B14F-4D97-AF65-F5344CB8AC3E}">
        <p14:creationId xmlns:p14="http://schemas.microsoft.com/office/powerpoint/2010/main" val="13006257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0">
                      <a:schemeClr val="tx1"/>
                    </a:gs>
                    <a:gs pos="68000">
                      <a:srgbClr val="F1F1F1"/>
                    </a:gs>
                    <a:gs pos="100000">
                      <a:schemeClr val="bg1">
                        <a:lumMod val="11000"/>
                        <a:lumOff val="89000"/>
                      </a:schemeClr>
                    </a:gs>
                  </a:gsLst>
                  <a:lin ang="5400000" scaled="1"/>
                  <a:tileRect/>
                </a:gradFill>
                <a:effectLst>
                  <a:outerShdw blurRad="469900" dist="342900" dir="5400000" sy="-20000" rotWithShape="0">
                    <a:prstClr val="black">
                      <a:alpha val="66000"/>
                    </a:prstClr>
                  </a:outerShdw>
                </a:effectLst>
              </a:defRPr>
            </a:lvl1pPr>
          </a:lstStyle>
          <a:p>
            <a:pPr lvl="0" algn="r"/>
            <a:r>
              <a:rPr lang="en-US"/>
              <a:t>Click to edit Master title style</a:t>
            </a:r>
            <a:endParaRPr lang="en-US" dirty="0"/>
          </a:p>
        </p:txBody>
      </p:sp>
      <p:sp>
        <p:nvSpPr>
          <p:cNvPr id="3" name="Subtitle 2"/>
          <p:cNvSpPr>
            <a:spLocks noGrp="1"/>
          </p:cNvSpPr>
          <p:nvPr>
            <p:ph type="subTitle" idx="1"/>
          </p:nvPr>
        </p:nvSpPr>
        <p:spPr>
          <a:xfrm>
            <a:off x="2209799" y="3694375"/>
            <a:ext cx="9144000" cy="754025"/>
          </a:xfrm>
        </p:spPr>
        <p:txBody>
          <a:bodyPr vert="horz" lIns="91440" tIns="45720" rIns="91440" bIns="45720" rtlCol="0"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stStyle>
          <a:p>
            <a:pPr marL="0" lvl="0" indent="0" algn="r">
              <a:buNone/>
            </a:pPr>
            <a:r>
              <a:rPr lang="en-US"/>
              <a:t>Click to edit Master subtitle style</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5/15/2023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03DC2DEF-D2FE-4B45-ABA4-9F153FD1C98A}" type="slidenum">
              <a:rPr lang="en-US" smtClean="0"/>
              <a:pPr/>
              <a:t>‹#›</a:t>
            </a:fld>
            <a:endParaRPr lang="en-US" dirty="0"/>
          </a:p>
        </p:txBody>
      </p:sp>
    </p:spTree>
    <p:extLst>
      <p:ext uri="{BB962C8B-B14F-4D97-AF65-F5344CB8AC3E}">
        <p14:creationId xmlns:p14="http://schemas.microsoft.com/office/powerpoint/2010/main" val="1345004131"/>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5/15/2023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3DC2DEF-D2FE-4B45-ABA4-9F153FD1C98A}" type="slidenum">
              <a:rPr lang="en-US" smtClean="0"/>
              <a:pPr/>
              <a:t>‹#›</a:t>
            </a:fld>
            <a:endParaRPr lang="en-US" dirty="0"/>
          </a:p>
        </p:txBody>
      </p:sp>
    </p:spTree>
    <p:extLst>
      <p:ext uri="{BB962C8B-B14F-4D97-AF65-F5344CB8AC3E}">
        <p14:creationId xmlns:p14="http://schemas.microsoft.com/office/powerpoint/2010/main" val="1472558214"/>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5/15/2023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3DC2DEF-D2FE-4B45-ABA4-9F153FD1C98A}" type="slidenum">
              <a:rPr lang="en-US" smtClean="0"/>
              <a:pPr/>
              <a:t>‹#›</a:t>
            </a:fld>
            <a:endParaRPr lang="en-US" dirty="0"/>
          </a:p>
        </p:txBody>
      </p:sp>
    </p:spTree>
    <p:extLst>
      <p:ext uri="{BB962C8B-B14F-4D97-AF65-F5344CB8AC3E}">
        <p14:creationId xmlns:p14="http://schemas.microsoft.com/office/powerpoint/2010/main" val="3571930400"/>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5/15/2023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3DC2DEF-D2FE-4B45-ABA4-9F153FD1C98A}" type="slidenum">
              <a:rPr lang="en-US" smtClean="0"/>
              <a:pPr/>
              <a:t>‹#›</a:t>
            </a:fld>
            <a:endParaRPr lang="en-US" dirty="0"/>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387476455"/>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en-US"/>
              <a:t>Click to edit Master title style</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5/15/2023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3DC2DEF-D2FE-4B45-ABA4-9F153FD1C98A}" type="slidenum">
              <a:rPr lang="en-US" smtClean="0"/>
              <a:pPr/>
              <a:t>‹#›</a:t>
            </a:fld>
            <a:endParaRPr lang="en-US" dirty="0"/>
          </a:p>
        </p:txBody>
      </p:sp>
    </p:spTree>
    <p:extLst>
      <p:ext uri="{BB962C8B-B14F-4D97-AF65-F5344CB8AC3E}">
        <p14:creationId xmlns:p14="http://schemas.microsoft.com/office/powerpoint/2010/main" val="1434035712"/>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5/15/2023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03DC2DEF-D2FE-4B45-ABA4-9F153FD1C98A}" type="slidenum">
              <a:rPr lang="en-US" smtClean="0"/>
              <a:pPr/>
              <a:t>‹#›</a:t>
            </a:fld>
            <a:endParaRPr lang="en-US" dirty="0"/>
          </a:p>
        </p:txBody>
      </p:sp>
    </p:spTree>
    <p:extLst>
      <p:ext uri="{BB962C8B-B14F-4D97-AF65-F5344CB8AC3E}">
        <p14:creationId xmlns:p14="http://schemas.microsoft.com/office/powerpoint/2010/main" val="1220342019"/>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5/15/2023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03DC2DEF-D2FE-4B45-ABA4-9F153FD1C98A}" type="slidenum">
              <a:rPr lang="en-US" smtClean="0"/>
              <a:pPr/>
              <a:t>‹#›</a:t>
            </a:fld>
            <a:endParaRPr lang="en-US" dirty="0"/>
          </a:p>
        </p:txBody>
      </p:sp>
    </p:spTree>
    <p:extLst>
      <p:ext uri="{BB962C8B-B14F-4D97-AF65-F5344CB8AC3E}">
        <p14:creationId xmlns:p14="http://schemas.microsoft.com/office/powerpoint/2010/main" val="1089639435"/>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5/15/2023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3DC2DEF-D2FE-4B45-ABA4-9F153FD1C98A}" type="slidenum">
              <a:rPr lang="en-US" smtClean="0"/>
              <a:pPr/>
              <a:t>‹#›</a:t>
            </a:fld>
            <a:endParaRPr lang="en-US" dirty="0"/>
          </a:p>
        </p:txBody>
      </p:sp>
    </p:spTree>
    <p:extLst>
      <p:ext uri="{BB962C8B-B14F-4D97-AF65-F5344CB8AC3E}">
        <p14:creationId xmlns:p14="http://schemas.microsoft.com/office/powerpoint/2010/main" val="2552500991"/>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5/15/2023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3DC2DEF-D2FE-4B45-ABA4-9F153FD1C98A}" type="slidenum">
              <a:rPr lang="en-US" smtClean="0"/>
              <a:pPr/>
              <a:t>‹#›</a:t>
            </a:fld>
            <a:endParaRPr lang="en-US" dirty="0"/>
          </a:p>
        </p:txBody>
      </p:sp>
    </p:spTree>
    <p:extLst>
      <p:ext uri="{BB962C8B-B14F-4D97-AF65-F5344CB8AC3E}">
        <p14:creationId xmlns:p14="http://schemas.microsoft.com/office/powerpoint/2010/main" val="4255425560"/>
      </p:ext>
    </p:extLst>
  </p:cSld>
  <p:clrMapOvr>
    <a:masterClrMapping/>
  </p:clrMapOvr>
  <p:hf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5_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4C5F727-FA73-47F4-8647-79441AA996E3}"/>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0E4979D5-6F1E-40A2-9A8E-8C5AE1AA3B62}"/>
              </a:ext>
            </a:extLst>
          </p:cNvPr>
          <p:cNvSpPr/>
          <p:nvPr userDrawn="1"/>
        </p:nvSpPr>
        <p:spPr>
          <a:xfrm>
            <a:off x="0" y="0"/>
            <a:ext cx="513805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a:xfrm>
            <a:off x="6619197" y="1296176"/>
            <a:ext cx="5272764" cy="1551573"/>
          </a:xfrm>
        </p:spPr>
        <p:txBody>
          <a:bodyPr anchor="b">
            <a:no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a:xfrm>
            <a:off x="6619198" y="3073967"/>
            <a:ext cx="5272764" cy="2557463"/>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13" name="Picture Placeholder 6">
            <a:extLst>
              <a:ext uri="{FF2B5EF4-FFF2-40B4-BE49-F238E27FC236}">
                <a16:creationId xmlns:a16="http://schemas.microsoft.com/office/drawing/2014/main" id="{9303FD92-1AC4-4708-B13E-C97E00210D2E}"/>
              </a:ext>
            </a:extLst>
          </p:cNvPr>
          <p:cNvSpPr>
            <a:spLocks noGrp="1"/>
          </p:cNvSpPr>
          <p:nvPr>
            <p:ph type="pic" sz="quarter" idx="13"/>
          </p:nvPr>
        </p:nvSpPr>
        <p:spPr>
          <a:xfrm>
            <a:off x="1117601" y="1016000"/>
            <a:ext cx="5138058" cy="497840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4" name="Rectangle 3">
            <a:extLst>
              <a:ext uri="{FF2B5EF4-FFF2-40B4-BE49-F238E27FC236}">
                <a16:creationId xmlns:a16="http://schemas.microsoft.com/office/drawing/2014/main" id="{7306EB3B-6A54-45E7-B23D-F9515CC15D12}"/>
              </a:ext>
            </a:extLst>
          </p:cNvPr>
          <p:cNvSpPr/>
          <p:nvPr userDrawn="1"/>
        </p:nvSpPr>
        <p:spPr>
          <a:xfrm>
            <a:off x="0" y="5994400"/>
            <a:ext cx="4093029" cy="8636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7E110354-15BA-4B22-B7CF-3D5BFA5C722D}"/>
              </a:ext>
            </a:extLst>
          </p:cNvPr>
          <p:cNvSpPr/>
          <p:nvPr userDrawn="1"/>
        </p:nvSpPr>
        <p:spPr>
          <a:xfrm>
            <a:off x="2162630" y="873210"/>
            <a:ext cx="4093029" cy="13857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42360112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6607FB0-0FB2-41FD-B334-74C7B05B8CEE}"/>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21508BC1-7ABB-42C8-B268-3C6F4FD455DE}"/>
              </a:ext>
            </a:extLst>
          </p:cNvPr>
          <p:cNvSpPr/>
          <p:nvPr userDrawn="1"/>
        </p:nvSpPr>
        <p:spPr>
          <a:xfrm>
            <a:off x="200025" y="-1"/>
            <a:ext cx="1199197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icture Placeholder 8">
            <a:extLst>
              <a:ext uri="{FF2B5EF4-FFF2-40B4-BE49-F238E27FC236}">
                <a16:creationId xmlns:a16="http://schemas.microsoft.com/office/drawing/2014/main" id="{2D02598E-521E-41CD-B068-134834CFF4FF}"/>
              </a:ext>
            </a:extLst>
          </p:cNvPr>
          <p:cNvSpPr>
            <a:spLocks noGrp="1"/>
          </p:cNvSpPr>
          <p:nvPr>
            <p:ph type="pic" sz="quarter" idx="10"/>
          </p:nvPr>
        </p:nvSpPr>
        <p:spPr>
          <a:xfrm>
            <a:off x="571500" y="0"/>
            <a:ext cx="6034088" cy="6857999"/>
          </a:xfrm>
          <a:solidFill>
            <a:schemeClr val="bg1">
              <a:lumMod val="95000"/>
            </a:schemeClr>
          </a:solidFill>
        </p:spPr>
        <p:txBody>
          <a:bodyPr>
            <a:normAutofit/>
          </a:bodyPr>
          <a:lstStyle>
            <a:lvl1pPr marL="0" indent="0" algn="ctr">
              <a:buNone/>
              <a:defRPr sz="1800"/>
            </a:lvl1pPr>
          </a:lstStyle>
          <a:p>
            <a:r>
              <a:rPr lang="en-US"/>
              <a:t>Click icon to add picture</a:t>
            </a:r>
            <a:endParaRPr lang="en-US" dirty="0"/>
          </a:p>
        </p:txBody>
      </p:sp>
      <p:sp>
        <p:nvSpPr>
          <p:cNvPr id="10" name="Rectangle 9">
            <a:extLst>
              <a:ext uri="{FF2B5EF4-FFF2-40B4-BE49-F238E27FC236}">
                <a16:creationId xmlns:a16="http://schemas.microsoft.com/office/drawing/2014/main" id="{F04A5F51-C7E6-44CC-ADF3-1C83AA35D0DC}"/>
              </a:ext>
            </a:extLst>
          </p:cNvPr>
          <p:cNvSpPr/>
          <p:nvPr userDrawn="1"/>
        </p:nvSpPr>
        <p:spPr>
          <a:xfrm>
            <a:off x="0" y="1"/>
            <a:ext cx="371475"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E8B51C6-9166-4F67-995A-396809E6533C}"/>
              </a:ext>
            </a:extLst>
          </p:cNvPr>
          <p:cNvSpPr>
            <a:spLocks noGrp="1"/>
          </p:cNvSpPr>
          <p:nvPr>
            <p:ph type="ctrTitle"/>
          </p:nvPr>
        </p:nvSpPr>
        <p:spPr>
          <a:xfrm>
            <a:off x="6905625" y="1512889"/>
            <a:ext cx="4986338" cy="3262311"/>
          </a:xfrm>
        </p:spPr>
        <p:txBody>
          <a:bodyPr anchor="b"/>
          <a:lstStyle>
            <a:lvl1pPr algn="l">
              <a:defRPr sz="600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951C9A4-8764-4CB3-AC26-C957C0E84BCD}"/>
              </a:ext>
            </a:extLst>
          </p:cNvPr>
          <p:cNvSpPr>
            <a:spLocks noGrp="1"/>
          </p:cNvSpPr>
          <p:nvPr>
            <p:ph type="subTitle" idx="1"/>
          </p:nvPr>
        </p:nvSpPr>
        <p:spPr>
          <a:xfrm>
            <a:off x="6905625" y="4927600"/>
            <a:ext cx="4986338" cy="976311"/>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4627215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5/15/2023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3DC2DEF-D2FE-4B45-ABA4-9F153FD1C98A}" type="slidenum">
              <a:rPr lang="en-US" smtClean="0"/>
              <a:t>‹#›</a:t>
            </a:fld>
            <a:endParaRPr lang="en-US" dirty="0"/>
          </a:p>
        </p:txBody>
      </p:sp>
    </p:spTree>
    <p:extLst>
      <p:ext uri="{BB962C8B-B14F-4D97-AF65-F5344CB8AC3E}">
        <p14:creationId xmlns:p14="http://schemas.microsoft.com/office/powerpoint/2010/main" val="165346700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4_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D497887-B1EF-4184-95F4-276A92D54B8F}"/>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C2FFEDF-1F62-45E5-8000-9689D9DFC4D1}"/>
              </a:ext>
            </a:extLst>
          </p:cNvPr>
          <p:cNvSpPr>
            <a:spLocks noGrp="1"/>
          </p:cNvSpPr>
          <p:nvPr>
            <p:ph type="title"/>
          </p:nvPr>
        </p:nvSpPr>
        <p:spPr>
          <a:xfrm>
            <a:off x="876300" y="4406207"/>
            <a:ext cx="10439400" cy="1175444"/>
          </a:xfrm>
        </p:spPr>
        <p:txBody>
          <a:bodyPr anchor="ctr"/>
          <a:lstStyle>
            <a:lvl1pPr algn="ctr">
              <a:defRPr sz="6000">
                <a:solidFill>
                  <a:schemeClr val="accent1"/>
                </a:solidFill>
              </a:defRPr>
            </a:lvl1pPr>
          </a:lstStyle>
          <a:p>
            <a:r>
              <a:rPr lang="en-US" noProof="0"/>
              <a:t>Click to edit Master title style</a:t>
            </a:r>
          </a:p>
        </p:txBody>
      </p:sp>
      <p:sp>
        <p:nvSpPr>
          <p:cNvPr id="6" name="Slide Number Placeholder 5">
            <a:extLst>
              <a:ext uri="{FF2B5EF4-FFF2-40B4-BE49-F238E27FC236}">
                <a16:creationId xmlns:a16="http://schemas.microsoft.com/office/drawing/2014/main" id="{A8D10129-98D8-456D-9925-F02A38DE1423}"/>
              </a:ext>
            </a:extLst>
          </p:cNvPr>
          <p:cNvSpPr>
            <a:spLocks noGrp="1"/>
          </p:cNvSpPr>
          <p:nvPr>
            <p:ph type="sldNum" sz="quarter" idx="12"/>
          </p:nvPr>
        </p:nvSpPr>
        <p:spPr/>
        <p:txBody>
          <a:bodyPr/>
          <a:lstStyle/>
          <a:p>
            <a:fld id="{03DC2DEF-D2FE-4B45-ABA4-9F153FD1C98A}" type="slidenum">
              <a:rPr lang="en-US" noProof="0" smtClean="0"/>
              <a:t>‹#›</a:t>
            </a:fld>
            <a:endParaRPr lang="en-US" noProof="0" dirty="0"/>
          </a:p>
        </p:txBody>
      </p:sp>
      <p:sp>
        <p:nvSpPr>
          <p:cNvPr id="16" name="Rectangle 15">
            <a:extLst>
              <a:ext uri="{FF2B5EF4-FFF2-40B4-BE49-F238E27FC236}">
                <a16:creationId xmlns:a16="http://schemas.microsoft.com/office/drawing/2014/main" id="{A73E3CFC-9652-4E07-82D7-0EC3304CAA1F}"/>
              </a:ext>
            </a:extLst>
          </p:cNvPr>
          <p:cNvSpPr/>
          <p:nvPr userDrawn="1"/>
        </p:nvSpPr>
        <p:spPr>
          <a:xfrm>
            <a:off x="0" y="0"/>
            <a:ext cx="12191999" cy="28479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Picture Placeholder 6">
            <a:extLst>
              <a:ext uri="{FF2B5EF4-FFF2-40B4-BE49-F238E27FC236}">
                <a16:creationId xmlns:a16="http://schemas.microsoft.com/office/drawing/2014/main" id="{230D70C6-13FD-45D4-8FB6-26C56B8FF2D4}"/>
              </a:ext>
            </a:extLst>
          </p:cNvPr>
          <p:cNvSpPr>
            <a:spLocks noGrp="1"/>
          </p:cNvSpPr>
          <p:nvPr>
            <p:ph type="pic" sz="quarter" idx="13"/>
          </p:nvPr>
        </p:nvSpPr>
        <p:spPr>
          <a:xfrm>
            <a:off x="371476" y="260350"/>
            <a:ext cx="11520488" cy="3657599"/>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
        <p:nvSpPr>
          <p:cNvPr id="3" name="Rectangle 2">
            <a:extLst>
              <a:ext uri="{FF2B5EF4-FFF2-40B4-BE49-F238E27FC236}">
                <a16:creationId xmlns:a16="http://schemas.microsoft.com/office/drawing/2014/main" id="{E10ED78A-2A17-41C4-9030-D406C56DDF4A}"/>
              </a:ext>
            </a:extLst>
          </p:cNvPr>
          <p:cNvSpPr/>
          <p:nvPr userDrawn="1"/>
        </p:nvSpPr>
        <p:spPr>
          <a:xfrm>
            <a:off x="5795961" y="3914082"/>
            <a:ext cx="600075" cy="29189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64591027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_Two Conten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A6C789F-805A-4494-8430-C63414191AC2}"/>
              </a:ext>
            </a:extLst>
          </p:cNvPr>
          <p:cNvSpPr/>
          <p:nvPr userDrawn="1"/>
        </p:nvSpPr>
        <p:spPr>
          <a:xfrm>
            <a:off x="371475" y="1526382"/>
            <a:ext cx="3595688" cy="456247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A5A73287-EED0-4EEC-8007-E2C13366027B}"/>
              </a:ext>
            </a:extLst>
          </p:cNvPr>
          <p:cNvSpPr/>
          <p:nvPr userDrawn="1"/>
        </p:nvSpPr>
        <p:spPr>
          <a:xfrm>
            <a:off x="8224838" y="1526382"/>
            <a:ext cx="3595688" cy="45624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E3A6AA5-A315-455E-B5C7-E53E3746ED8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E60534E-DE82-45F4-8E2E-DA97F169177F}"/>
              </a:ext>
            </a:extLst>
          </p:cNvPr>
          <p:cNvSpPr>
            <a:spLocks noGrp="1"/>
          </p:cNvSpPr>
          <p:nvPr>
            <p:ph sz="half" idx="1"/>
          </p:nvPr>
        </p:nvSpPr>
        <p:spPr>
          <a:xfrm>
            <a:off x="581026" y="1724025"/>
            <a:ext cx="3143250" cy="419100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23F1116B-C8B0-450D-83F6-49C4ABB22CCD}"/>
              </a:ext>
            </a:extLst>
          </p:cNvPr>
          <p:cNvSpPr>
            <a:spLocks noGrp="1"/>
          </p:cNvSpPr>
          <p:nvPr>
            <p:ph sz="half" idx="2"/>
          </p:nvPr>
        </p:nvSpPr>
        <p:spPr>
          <a:xfrm>
            <a:off x="8451282" y="1712119"/>
            <a:ext cx="3142800" cy="419100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6">
            <a:extLst>
              <a:ext uri="{FF2B5EF4-FFF2-40B4-BE49-F238E27FC236}">
                <a16:creationId xmlns:a16="http://schemas.microsoft.com/office/drawing/2014/main" id="{2C182A82-4FBE-4689-B739-692549B4030D}"/>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8" name="Picture Placeholder 6">
            <a:extLst>
              <a:ext uri="{FF2B5EF4-FFF2-40B4-BE49-F238E27FC236}">
                <a16:creationId xmlns:a16="http://schemas.microsoft.com/office/drawing/2014/main" id="{4DC80855-A1B8-4B65-B6F6-2AA6239EC246}"/>
              </a:ext>
            </a:extLst>
          </p:cNvPr>
          <p:cNvSpPr>
            <a:spLocks noGrp="1"/>
          </p:cNvSpPr>
          <p:nvPr>
            <p:ph type="pic" sz="quarter" idx="13"/>
          </p:nvPr>
        </p:nvSpPr>
        <p:spPr>
          <a:xfrm>
            <a:off x="3967163" y="1233488"/>
            <a:ext cx="4257675" cy="5148262"/>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Tree>
    <p:extLst>
      <p:ext uri="{BB962C8B-B14F-4D97-AF65-F5344CB8AC3E}">
        <p14:creationId xmlns:p14="http://schemas.microsoft.com/office/powerpoint/2010/main" val="403029528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4_Bla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B4EF4F-0A84-4C50-B171-F044231527B2}"/>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9171FC10-F7C3-4841-A705-B83FDE093009}"/>
              </a:ext>
            </a:extLst>
          </p:cNvPr>
          <p:cNvSpPr/>
          <p:nvPr userDrawn="1"/>
        </p:nvSpPr>
        <p:spPr>
          <a:xfrm>
            <a:off x="9398000" y="0"/>
            <a:ext cx="2793999"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Picture Placeholder 6">
            <a:extLst>
              <a:ext uri="{FF2B5EF4-FFF2-40B4-BE49-F238E27FC236}">
                <a16:creationId xmlns:a16="http://schemas.microsoft.com/office/drawing/2014/main" id="{18957288-25D1-4D25-BECD-5A2E6A888185}"/>
              </a:ext>
            </a:extLst>
          </p:cNvPr>
          <p:cNvSpPr>
            <a:spLocks noGrp="1"/>
          </p:cNvSpPr>
          <p:nvPr>
            <p:ph type="pic" sz="quarter" idx="13"/>
          </p:nvPr>
        </p:nvSpPr>
        <p:spPr>
          <a:xfrm>
            <a:off x="0" y="260350"/>
            <a:ext cx="11891963" cy="6300788"/>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Tree>
    <p:extLst>
      <p:ext uri="{BB962C8B-B14F-4D97-AF65-F5344CB8AC3E}">
        <p14:creationId xmlns:p14="http://schemas.microsoft.com/office/powerpoint/2010/main" val="38600712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3_Comparison">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DB43705-0B3F-4F77-A8BB-08EC09D36A56}"/>
              </a:ext>
            </a:extLst>
          </p:cNvPr>
          <p:cNvSpPr/>
          <p:nvPr userDrawn="1"/>
        </p:nvSpPr>
        <p:spPr>
          <a:xfrm>
            <a:off x="0" y="0"/>
            <a:ext cx="12192000" cy="21463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B2BA5B3-8B1C-4C1C-B4EB-C9A8AC24AEDE}"/>
              </a:ext>
            </a:extLst>
          </p:cNvPr>
          <p:cNvSpPr>
            <a:spLocks noGrp="1"/>
          </p:cNvSpPr>
          <p:nvPr>
            <p:ph type="title"/>
          </p:nvPr>
        </p:nvSpPr>
        <p:spPr>
          <a:xfrm>
            <a:off x="371475" y="260351"/>
            <a:ext cx="11520487" cy="755649"/>
          </a:xfrm>
        </p:spPr>
        <p:txBody>
          <a:bodyPr/>
          <a:lstStyle>
            <a:lvl1pPr algn="ctr">
              <a:defRPr>
                <a:solidFill>
                  <a:schemeClr val="bg1"/>
                </a:solidFill>
              </a:defRPr>
            </a:lvl1pPr>
          </a:lstStyle>
          <a:p>
            <a:r>
              <a:rPr lang="en-US"/>
              <a:t>Click to edit Master title style</a:t>
            </a:r>
            <a:endParaRPr lang="en-US" dirty="0"/>
          </a:p>
        </p:txBody>
      </p:sp>
      <p:sp>
        <p:nvSpPr>
          <p:cNvPr id="9" name="Slide Number Placeholder 8">
            <a:extLst>
              <a:ext uri="{FF2B5EF4-FFF2-40B4-BE49-F238E27FC236}">
                <a16:creationId xmlns:a16="http://schemas.microsoft.com/office/drawing/2014/main" id="{6B54C622-8EF1-4AE4-AB25-19D71A5C547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5" name="Text Placeholder 4">
            <a:extLst>
              <a:ext uri="{FF2B5EF4-FFF2-40B4-BE49-F238E27FC236}">
                <a16:creationId xmlns:a16="http://schemas.microsoft.com/office/drawing/2014/main" id="{BA2A6524-3EAC-4E27-BF8E-8F87E480F902}"/>
              </a:ext>
            </a:extLst>
          </p:cNvPr>
          <p:cNvSpPr>
            <a:spLocks noGrp="1"/>
          </p:cNvSpPr>
          <p:nvPr>
            <p:ph type="body" sz="quarter" idx="3"/>
          </p:nvPr>
        </p:nvSpPr>
        <p:spPr>
          <a:xfrm>
            <a:off x="6261797" y="3634443"/>
            <a:ext cx="5630165" cy="518457"/>
          </a:xfrm>
        </p:spPr>
        <p:txBody>
          <a:bodyPr anchor="ctr">
            <a:normAutofit/>
          </a:bodyPr>
          <a:lstStyle>
            <a:lvl1pPr marL="0" indent="0">
              <a:buNone/>
              <a:defRPr sz="2000" b="1">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1FB94EC-1786-4ACB-B9A8-28216C7AB699}"/>
              </a:ext>
            </a:extLst>
          </p:cNvPr>
          <p:cNvSpPr>
            <a:spLocks noGrp="1"/>
          </p:cNvSpPr>
          <p:nvPr>
            <p:ph sz="quarter" idx="4"/>
          </p:nvPr>
        </p:nvSpPr>
        <p:spPr>
          <a:xfrm>
            <a:off x="6261797" y="4247320"/>
            <a:ext cx="5630165" cy="1953455"/>
          </a:xfrm>
        </p:spPr>
        <p:txBody>
          <a:bodyPr>
            <a:normAutofit/>
          </a:bodyPr>
          <a:lstStyle>
            <a:lvl1pPr>
              <a:defRPr sz="1800">
                <a:solidFill>
                  <a:schemeClr val="tx1"/>
                </a:solidFill>
              </a:defRPr>
            </a:lvl1pPr>
            <a:lvl2pPr>
              <a:defRPr sz="1600">
                <a:solidFill>
                  <a:schemeClr val="tx1"/>
                </a:solidFill>
              </a:defRPr>
            </a:lvl2pPr>
            <a:lvl3pPr>
              <a:defRPr sz="1400">
                <a:solidFill>
                  <a:schemeClr val="tx1"/>
                </a:solidFill>
              </a:defRPr>
            </a:lvl3pPr>
            <a:lvl4pPr>
              <a:defRPr sz="1200">
                <a:solidFill>
                  <a:schemeClr val="tx1"/>
                </a:solidFill>
              </a:defRPr>
            </a:lvl4pPr>
            <a:lvl5pPr>
              <a:defRPr sz="12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ext Placeholder 2">
            <a:extLst>
              <a:ext uri="{FF2B5EF4-FFF2-40B4-BE49-F238E27FC236}">
                <a16:creationId xmlns:a16="http://schemas.microsoft.com/office/drawing/2014/main" id="{9DA658D4-2F70-44A3-A7C3-BF6A1D7BE2A9}"/>
              </a:ext>
            </a:extLst>
          </p:cNvPr>
          <p:cNvSpPr>
            <a:spLocks noGrp="1"/>
          </p:cNvSpPr>
          <p:nvPr>
            <p:ph type="body" idx="1"/>
          </p:nvPr>
        </p:nvSpPr>
        <p:spPr>
          <a:xfrm>
            <a:off x="371476" y="3634443"/>
            <a:ext cx="5582064" cy="518457"/>
          </a:xfrm>
        </p:spPr>
        <p:txBody>
          <a:bodyPr anchor="ctr"/>
          <a:lstStyle>
            <a:lvl1pPr marL="0" indent="0">
              <a:buNone/>
              <a:defRPr sz="2000" b="1">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DF57B0C-62A3-4053-936D-9841C7D76D8B}"/>
              </a:ext>
            </a:extLst>
          </p:cNvPr>
          <p:cNvSpPr>
            <a:spLocks noGrp="1"/>
          </p:cNvSpPr>
          <p:nvPr>
            <p:ph sz="half" idx="2"/>
          </p:nvPr>
        </p:nvSpPr>
        <p:spPr>
          <a:xfrm>
            <a:off x="371476" y="4247320"/>
            <a:ext cx="5582064" cy="1953455"/>
          </a:xfrm>
        </p:spPr>
        <p:txBody>
          <a:bodyPr>
            <a:normAutofit/>
          </a:bodyPr>
          <a:lstStyle>
            <a:lvl1pPr>
              <a:defRPr sz="1800">
                <a:solidFill>
                  <a:schemeClr val="tx1"/>
                </a:solidFill>
              </a:defRPr>
            </a:lvl1pPr>
            <a:lvl2pPr>
              <a:defRPr sz="1600">
                <a:solidFill>
                  <a:schemeClr val="tx1"/>
                </a:solidFill>
              </a:defRPr>
            </a:lvl2pPr>
            <a:lvl3pPr>
              <a:defRPr sz="1400">
                <a:solidFill>
                  <a:schemeClr val="tx1"/>
                </a:solidFill>
              </a:defRPr>
            </a:lvl3pPr>
            <a:lvl4pPr>
              <a:defRPr sz="1200">
                <a:solidFill>
                  <a:schemeClr val="tx1"/>
                </a:solidFill>
              </a:defRPr>
            </a:lvl4pPr>
            <a:lvl5pPr>
              <a:defRPr sz="12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Picture Placeholder 6">
            <a:extLst>
              <a:ext uri="{FF2B5EF4-FFF2-40B4-BE49-F238E27FC236}">
                <a16:creationId xmlns:a16="http://schemas.microsoft.com/office/drawing/2014/main" id="{16CD8AAD-701B-4F23-AB47-6FC680787135}"/>
              </a:ext>
            </a:extLst>
          </p:cNvPr>
          <p:cNvSpPr>
            <a:spLocks noGrp="1"/>
          </p:cNvSpPr>
          <p:nvPr>
            <p:ph type="pic" sz="quarter" idx="13"/>
          </p:nvPr>
        </p:nvSpPr>
        <p:spPr>
          <a:xfrm>
            <a:off x="371476" y="1593851"/>
            <a:ext cx="5582064" cy="1929569"/>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6" name="Picture Placeholder 6">
            <a:extLst>
              <a:ext uri="{FF2B5EF4-FFF2-40B4-BE49-F238E27FC236}">
                <a16:creationId xmlns:a16="http://schemas.microsoft.com/office/drawing/2014/main" id="{2B9551A7-E41A-4D0E-925B-71270CA0F339}"/>
              </a:ext>
            </a:extLst>
          </p:cNvPr>
          <p:cNvSpPr>
            <a:spLocks noGrp="1"/>
          </p:cNvSpPr>
          <p:nvPr>
            <p:ph type="pic" sz="quarter" idx="14"/>
          </p:nvPr>
        </p:nvSpPr>
        <p:spPr>
          <a:xfrm>
            <a:off x="6281738" y="1593850"/>
            <a:ext cx="5582064" cy="1929569"/>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Tree>
    <p:extLst>
      <p:ext uri="{BB962C8B-B14F-4D97-AF65-F5344CB8AC3E}">
        <p14:creationId xmlns:p14="http://schemas.microsoft.com/office/powerpoint/2010/main" val="370635698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565E0AE-C9AC-4E26-B4A4-DDEE620D8979}"/>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 Placeholder 8">
            <a:extLst>
              <a:ext uri="{FF2B5EF4-FFF2-40B4-BE49-F238E27FC236}">
                <a16:creationId xmlns:a16="http://schemas.microsoft.com/office/drawing/2014/main" id="{B15B70BB-4776-4914-92C9-092579FD6EBE}"/>
              </a:ext>
            </a:extLst>
          </p:cNvPr>
          <p:cNvSpPr>
            <a:spLocks noGrp="1"/>
          </p:cNvSpPr>
          <p:nvPr>
            <p:ph type="body" sz="quarter" idx="15" hasCustomPrompt="1"/>
          </p:nvPr>
        </p:nvSpPr>
        <p:spPr>
          <a:xfrm>
            <a:off x="647699" y="4517395"/>
            <a:ext cx="5372096"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
        <p:nvSpPr>
          <p:cNvPr id="10" name="Text Placeholder 8">
            <a:extLst>
              <a:ext uri="{FF2B5EF4-FFF2-40B4-BE49-F238E27FC236}">
                <a16:creationId xmlns:a16="http://schemas.microsoft.com/office/drawing/2014/main" id="{58899736-796A-4B23-9534-D8784DD9A238}"/>
              </a:ext>
            </a:extLst>
          </p:cNvPr>
          <p:cNvSpPr>
            <a:spLocks noGrp="1"/>
          </p:cNvSpPr>
          <p:nvPr>
            <p:ph type="body" sz="quarter" idx="16" hasCustomPrompt="1"/>
          </p:nvPr>
        </p:nvSpPr>
        <p:spPr>
          <a:xfrm>
            <a:off x="6254749" y="1642105"/>
            <a:ext cx="5372096"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
        <p:nvSpPr>
          <p:cNvPr id="12" name="Rectangle 11">
            <a:extLst>
              <a:ext uri="{FF2B5EF4-FFF2-40B4-BE49-F238E27FC236}">
                <a16:creationId xmlns:a16="http://schemas.microsoft.com/office/drawing/2014/main" id="{6F023CF6-0A85-4867-A5CF-F75DDBC4C20A}"/>
              </a:ext>
            </a:extLst>
          </p:cNvPr>
          <p:cNvSpPr/>
          <p:nvPr userDrawn="1"/>
        </p:nvSpPr>
        <p:spPr>
          <a:xfrm>
            <a:off x="0" y="0"/>
            <a:ext cx="1854199" cy="17526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AF9F3577-4130-4F32-9302-DA8838D30560}"/>
              </a:ext>
            </a:extLst>
          </p:cNvPr>
          <p:cNvSpPr/>
          <p:nvPr userDrawn="1"/>
        </p:nvSpPr>
        <p:spPr>
          <a:xfrm>
            <a:off x="10337800" y="5122548"/>
            <a:ext cx="1854199" cy="17526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Picture Placeholder 6">
            <a:extLst>
              <a:ext uri="{FF2B5EF4-FFF2-40B4-BE49-F238E27FC236}">
                <a16:creationId xmlns:a16="http://schemas.microsoft.com/office/drawing/2014/main" id="{7E138685-E3C5-48A4-8460-3BEDDDEDA6AD}"/>
              </a:ext>
            </a:extLst>
          </p:cNvPr>
          <p:cNvSpPr>
            <a:spLocks noGrp="1"/>
          </p:cNvSpPr>
          <p:nvPr>
            <p:ph type="pic" sz="quarter" idx="13"/>
          </p:nvPr>
        </p:nvSpPr>
        <p:spPr>
          <a:xfrm>
            <a:off x="647699" y="571500"/>
            <a:ext cx="5372097" cy="383984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6" name="Picture Placeholder 6">
            <a:extLst>
              <a:ext uri="{FF2B5EF4-FFF2-40B4-BE49-F238E27FC236}">
                <a16:creationId xmlns:a16="http://schemas.microsoft.com/office/drawing/2014/main" id="{B6811C8C-D1DA-4EE5-888B-A30D6285BA5D}"/>
              </a:ext>
            </a:extLst>
          </p:cNvPr>
          <p:cNvSpPr>
            <a:spLocks noGrp="1"/>
          </p:cNvSpPr>
          <p:nvPr>
            <p:ph type="pic" sz="quarter" idx="14"/>
          </p:nvPr>
        </p:nvSpPr>
        <p:spPr>
          <a:xfrm>
            <a:off x="6254748" y="2429505"/>
            <a:ext cx="5372097" cy="3856995"/>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Tree>
    <p:extLst>
      <p:ext uri="{BB962C8B-B14F-4D97-AF65-F5344CB8AC3E}">
        <p14:creationId xmlns:p14="http://schemas.microsoft.com/office/powerpoint/2010/main" val="108326077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5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p:txBody>
          <a:bodyPr/>
          <a:lstStyle/>
          <a:p>
            <a:r>
              <a:rPr lang="en-US"/>
              <a:t>Click to edit Master title style</a:t>
            </a:r>
          </a:p>
        </p:txBody>
      </p:sp>
      <p:sp>
        <p:nvSpPr>
          <p:cNvPr id="5" name="Slide Number Placeholder 4">
            <a:extLst>
              <a:ext uri="{FF2B5EF4-FFF2-40B4-BE49-F238E27FC236}">
                <a16:creationId xmlns:a16="http://schemas.microsoft.com/office/drawing/2014/main" id="{6E5460C4-49C1-4270-BC58-5EEBC77615CD}"/>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24" name="Rectangle 23">
            <a:extLst>
              <a:ext uri="{FF2B5EF4-FFF2-40B4-BE49-F238E27FC236}">
                <a16:creationId xmlns:a16="http://schemas.microsoft.com/office/drawing/2014/main" id="{E2950CCA-59F9-4C47-A5BA-294E9EDCBABE}"/>
              </a:ext>
            </a:extLst>
          </p:cNvPr>
          <p:cNvSpPr/>
          <p:nvPr userDrawn="1"/>
        </p:nvSpPr>
        <p:spPr>
          <a:xfrm>
            <a:off x="371475" y="1233488"/>
            <a:ext cx="2776354" cy="49672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EB5BF167-B9E6-4F02-9FA8-3CA79D552F0E}"/>
              </a:ext>
            </a:extLst>
          </p:cNvPr>
          <p:cNvSpPr/>
          <p:nvPr userDrawn="1"/>
        </p:nvSpPr>
        <p:spPr>
          <a:xfrm>
            <a:off x="3286186" y="1233488"/>
            <a:ext cx="2776354" cy="49672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B48694DE-D82B-49DB-8A45-D1DD4C9BCEF1}"/>
              </a:ext>
            </a:extLst>
          </p:cNvPr>
          <p:cNvSpPr/>
          <p:nvPr userDrawn="1"/>
        </p:nvSpPr>
        <p:spPr>
          <a:xfrm>
            <a:off x="6200897" y="1233488"/>
            <a:ext cx="2776354" cy="496728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407C1370-8D38-4641-8D37-30A1218A4372}"/>
              </a:ext>
            </a:extLst>
          </p:cNvPr>
          <p:cNvSpPr/>
          <p:nvPr userDrawn="1"/>
        </p:nvSpPr>
        <p:spPr>
          <a:xfrm>
            <a:off x="9115608" y="1246188"/>
            <a:ext cx="2776354" cy="496728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9" name="Straight Connector 28">
            <a:extLst>
              <a:ext uri="{FF2B5EF4-FFF2-40B4-BE49-F238E27FC236}">
                <a16:creationId xmlns:a16="http://schemas.microsoft.com/office/drawing/2014/main" id="{CE3EDDE5-9B23-44D7-8546-0B2365B42B16}"/>
              </a:ext>
            </a:extLst>
          </p:cNvPr>
          <p:cNvCxnSpPr/>
          <p:nvPr userDrawn="1"/>
        </p:nvCxnSpPr>
        <p:spPr>
          <a:xfrm>
            <a:off x="591252" y="3721100"/>
            <a:ext cx="23368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B9D259D5-D3C0-4B60-B2D9-9B6DFFD270D8}"/>
              </a:ext>
            </a:extLst>
          </p:cNvPr>
          <p:cNvCxnSpPr/>
          <p:nvPr userDrawn="1"/>
        </p:nvCxnSpPr>
        <p:spPr>
          <a:xfrm>
            <a:off x="3505963" y="3721100"/>
            <a:ext cx="23368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0710C392-9E34-4640-AC70-210A1B8C47B5}"/>
              </a:ext>
            </a:extLst>
          </p:cNvPr>
          <p:cNvCxnSpPr/>
          <p:nvPr userDrawn="1"/>
        </p:nvCxnSpPr>
        <p:spPr>
          <a:xfrm>
            <a:off x="6420674" y="3721100"/>
            <a:ext cx="23368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D7A92E0B-B060-48FA-A650-36894FF4B216}"/>
              </a:ext>
            </a:extLst>
          </p:cNvPr>
          <p:cNvCxnSpPr/>
          <p:nvPr userDrawn="1"/>
        </p:nvCxnSpPr>
        <p:spPr>
          <a:xfrm>
            <a:off x="9335385" y="3721100"/>
            <a:ext cx="23368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4" name="Picture Placeholder 33">
            <a:extLst>
              <a:ext uri="{FF2B5EF4-FFF2-40B4-BE49-F238E27FC236}">
                <a16:creationId xmlns:a16="http://schemas.microsoft.com/office/drawing/2014/main" id="{D9056F2B-EAFD-4A57-BB92-D14816C84DDE}"/>
              </a:ext>
            </a:extLst>
          </p:cNvPr>
          <p:cNvSpPr>
            <a:spLocks noGrp="1"/>
          </p:cNvSpPr>
          <p:nvPr>
            <p:ph type="pic" sz="quarter" idx="13"/>
          </p:nvPr>
        </p:nvSpPr>
        <p:spPr>
          <a:xfrm>
            <a:off x="876300" y="1739900"/>
            <a:ext cx="1689100" cy="1397000"/>
          </a:xfrm>
        </p:spPr>
        <p:txBody>
          <a:bodyPr/>
          <a:lstStyle>
            <a:lvl1pPr marL="0" indent="0" algn="ctr">
              <a:buNone/>
              <a:defRPr>
                <a:solidFill>
                  <a:schemeClr val="bg1"/>
                </a:solidFill>
              </a:defRPr>
            </a:lvl1pPr>
          </a:lstStyle>
          <a:p>
            <a:r>
              <a:rPr lang="en-US"/>
              <a:t>Click icon to add picture</a:t>
            </a:r>
            <a:endParaRPr lang="en-US" dirty="0"/>
          </a:p>
        </p:txBody>
      </p:sp>
      <p:sp>
        <p:nvSpPr>
          <p:cNvPr id="35" name="Picture Placeholder 33">
            <a:extLst>
              <a:ext uri="{FF2B5EF4-FFF2-40B4-BE49-F238E27FC236}">
                <a16:creationId xmlns:a16="http://schemas.microsoft.com/office/drawing/2014/main" id="{E65006DE-F797-4019-BB72-F484F9FE7E58}"/>
              </a:ext>
            </a:extLst>
          </p:cNvPr>
          <p:cNvSpPr>
            <a:spLocks noGrp="1"/>
          </p:cNvSpPr>
          <p:nvPr>
            <p:ph type="pic" sz="quarter" idx="14"/>
          </p:nvPr>
        </p:nvSpPr>
        <p:spPr>
          <a:xfrm>
            <a:off x="3829813" y="4263232"/>
            <a:ext cx="1689100" cy="1397000"/>
          </a:xfrm>
        </p:spPr>
        <p:txBody>
          <a:bodyPr/>
          <a:lstStyle>
            <a:lvl1pPr marL="0" indent="0" algn="ctr">
              <a:buNone/>
              <a:defRPr>
                <a:solidFill>
                  <a:schemeClr val="bg1"/>
                </a:solidFill>
              </a:defRPr>
            </a:lvl1pPr>
          </a:lstStyle>
          <a:p>
            <a:r>
              <a:rPr lang="en-US"/>
              <a:t>Click icon to add picture</a:t>
            </a:r>
            <a:endParaRPr lang="en-US" dirty="0"/>
          </a:p>
        </p:txBody>
      </p:sp>
      <p:sp>
        <p:nvSpPr>
          <p:cNvPr id="36" name="Picture Placeholder 33">
            <a:extLst>
              <a:ext uri="{FF2B5EF4-FFF2-40B4-BE49-F238E27FC236}">
                <a16:creationId xmlns:a16="http://schemas.microsoft.com/office/drawing/2014/main" id="{0947D252-5545-4406-8764-B7712464DA56}"/>
              </a:ext>
            </a:extLst>
          </p:cNvPr>
          <p:cNvSpPr>
            <a:spLocks noGrp="1"/>
          </p:cNvSpPr>
          <p:nvPr>
            <p:ph type="pic" sz="quarter" idx="15"/>
          </p:nvPr>
        </p:nvSpPr>
        <p:spPr>
          <a:xfrm>
            <a:off x="6744524" y="1739900"/>
            <a:ext cx="1689100" cy="1397000"/>
          </a:xfrm>
        </p:spPr>
        <p:txBody>
          <a:bodyPr/>
          <a:lstStyle>
            <a:lvl1pPr marL="0" indent="0" algn="ctr">
              <a:buNone/>
              <a:defRPr>
                <a:solidFill>
                  <a:schemeClr val="bg1"/>
                </a:solidFill>
              </a:defRPr>
            </a:lvl1pPr>
          </a:lstStyle>
          <a:p>
            <a:r>
              <a:rPr lang="en-US"/>
              <a:t>Click icon to add picture</a:t>
            </a:r>
            <a:endParaRPr lang="en-US" dirty="0"/>
          </a:p>
        </p:txBody>
      </p:sp>
      <p:sp>
        <p:nvSpPr>
          <p:cNvPr id="38" name="Picture Placeholder 33">
            <a:extLst>
              <a:ext uri="{FF2B5EF4-FFF2-40B4-BE49-F238E27FC236}">
                <a16:creationId xmlns:a16="http://schemas.microsoft.com/office/drawing/2014/main" id="{DD89F80C-C1D7-4F63-BAD2-F4EE1F9A162F}"/>
              </a:ext>
            </a:extLst>
          </p:cNvPr>
          <p:cNvSpPr>
            <a:spLocks noGrp="1"/>
          </p:cNvSpPr>
          <p:nvPr>
            <p:ph type="pic" sz="quarter" idx="17"/>
          </p:nvPr>
        </p:nvSpPr>
        <p:spPr>
          <a:xfrm>
            <a:off x="9659235" y="4263232"/>
            <a:ext cx="1689100" cy="1397000"/>
          </a:xfrm>
        </p:spPr>
        <p:txBody>
          <a:bodyPr/>
          <a:lstStyle>
            <a:lvl1pPr marL="0" indent="0" algn="ctr">
              <a:buNone/>
              <a:defRPr>
                <a:solidFill>
                  <a:schemeClr val="bg1"/>
                </a:solidFill>
              </a:defRPr>
            </a:lvl1pPr>
          </a:lstStyle>
          <a:p>
            <a:r>
              <a:rPr lang="en-US"/>
              <a:t>Click icon to add picture</a:t>
            </a:r>
            <a:endParaRPr lang="en-US" dirty="0"/>
          </a:p>
        </p:txBody>
      </p:sp>
      <p:sp>
        <p:nvSpPr>
          <p:cNvPr id="40" name="Text Placeholder 39">
            <a:extLst>
              <a:ext uri="{FF2B5EF4-FFF2-40B4-BE49-F238E27FC236}">
                <a16:creationId xmlns:a16="http://schemas.microsoft.com/office/drawing/2014/main" id="{08BBFEC8-B6BE-4768-9284-26D98C06FFC4}"/>
              </a:ext>
            </a:extLst>
          </p:cNvPr>
          <p:cNvSpPr>
            <a:spLocks noGrp="1"/>
          </p:cNvSpPr>
          <p:nvPr>
            <p:ph type="body" sz="quarter" idx="18" hasCustomPrompt="1"/>
          </p:nvPr>
        </p:nvSpPr>
        <p:spPr>
          <a:xfrm>
            <a:off x="590550" y="3949700"/>
            <a:ext cx="2336800" cy="1854200"/>
          </a:xfrm>
        </p:spPr>
        <p:txBody>
          <a:bodyP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1" name="Text Placeholder 39">
            <a:extLst>
              <a:ext uri="{FF2B5EF4-FFF2-40B4-BE49-F238E27FC236}">
                <a16:creationId xmlns:a16="http://schemas.microsoft.com/office/drawing/2014/main" id="{D12C79C2-427D-418B-8FFA-C27D8F2C986B}"/>
              </a:ext>
            </a:extLst>
          </p:cNvPr>
          <p:cNvSpPr>
            <a:spLocks noGrp="1"/>
          </p:cNvSpPr>
          <p:nvPr>
            <p:ph type="body" sz="quarter" idx="19" hasCustomPrompt="1"/>
          </p:nvPr>
        </p:nvSpPr>
        <p:spPr>
          <a:xfrm>
            <a:off x="3505963" y="1595835"/>
            <a:ext cx="2336800" cy="1854200"/>
          </a:xfrm>
        </p:spPr>
        <p:txBody>
          <a:bodyPr anchor="b">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2" name="Text Placeholder 39">
            <a:extLst>
              <a:ext uri="{FF2B5EF4-FFF2-40B4-BE49-F238E27FC236}">
                <a16:creationId xmlns:a16="http://schemas.microsoft.com/office/drawing/2014/main" id="{0FD568C4-A06D-4A56-B7D6-AF338F5C329A}"/>
              </a:ext>
            </a:extLst>
          </p:cNvPr>
          <p:cNvSpPr>
            <a:spLocks noGrp="1"/>
          </p:cNvSpPr>
          <p:nvPr>
            <p:ph type="body" sz="quarter" idx="20" hasCustomPrompt="1"/>
          </p:nvPr>
        </p:nvSpPr>
        <p:spPr>
          <a:xfrm>
            <a:off x="6420674" y="3949700"/>
            <a:ext cx="2336800" cy="1854200"/>
          </a:xfrm>
        </p:spPr>
        <p:txBody>
          <a:bodyP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3" name="Text Placeholder 39">
            <a:extLst>
              <a:ext uri="{FF2B5EF4-FFF2-40B4-BE49-F238E27FC236}">
                <a16:creationId xmlns:a16="http://schemas.microsoft.com/office/drawing/2014/main" id="{76B41443-1233-4172-B61C-7CC516D88802}"/>
              </a:ext>
            </a:extLst>
          </p:cNvPr>
          <p:cNvSpPr>
            <a:spLocks noGrp="1"/>
          </p:cNvSpPr>
          <p:nvPr>
            <p:ph type="body" sz="quarter" idx="21" hasCustomPrompt="1"/>
          </p:nvPr>
        </p:nvSpPr>
        <p:spPr>
          <a:xfrm>
            <a:off x="9335385" y="1595835"/>
            <a:ext cx="2336800" cy="1854200"/>
          </a:xfrm>
        </p:spPr>
        <p:txBody>
          <a:bodyPr anchor="b">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Tree>
    <p:extLst>
      <p:ext uri="{BB962C8B-B14F-4D97-AF65-F5344CB8AC3E}">
        <p14:creationId xmlns:p14="http://schemas.microsoft.com/office/powerpoint/2010/main" val="97208250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10_Title Only">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1DD2DC66-11E4-4714-A8DE-E8AC34D49655}"/>
              </a:ext>
            </a:extLst>
          </p:cNvPr>
          <p:cNvSpPr/>
          <p:nvPr userDrawn="1"/>
        </p:nvSpPr>
        <p:spPr>
          <a:xfrm>
            <a:off x="371474" y="1660868"/>
            <a:ext cx="2686613" cy="24276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8CD9ECBB-3A0A-409C-B1C0-C8F4C3087894}"/>
              </a:ext>
            </a:extLst>
          </p:cNvPr>
          <p:cNvSpPr/>
          <p:nvPr userDrawn="1"/>
        </p:nvSpPr>
        <p:spPr>
          <a:xfrm>
            <a:off x="3316099" y="1660868"/>
            <a:ext cx="2686613" cy="24276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6FB4FA2C-0414-484D-95CD-C5E17E33E238}"/>
              </a:ext>
            </a:extLst>
          </p:cNvPr>
          <p:cNvSpPr/>
          <p:nvPr userDrawn="1"/>
        </p:nvSpPr>
        <p:spPr>
          <a:xfrm>
            <a:off x="6260723" y="1660868"/>
            <a:ext cx="2686613" cy="242760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8D0DE753-6478-4950-8F99-15952FCB6521}"/>
              </a:ext>
            </a:extLst>
          </p:cNvPr>
          <p:cNvSpPr/>
          <p:nvPr userDrawn="1"/>
        </p:nvSpPr>
        <p:spPr>
          <a:xfrm>
            <a:off x="9205348" y="1660868"/>
            <a:ext cx="2686613" cy="2427601"/>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3" name="Picture Placeholder 33">
            <a:extLst>
              <a:ext uri="{FF2B5EF4-FFF2-40B4-BE49-F238E27FC236}">
                <a16:creationId xmlns:a16="http://schemas.microsoft.com/office/drawing/2014/main" id="{1644FD94-AD03-4C4F-A1A5-085DD8F56646}"/>
              </a:ext>
            </a:extLst>
          </p:cNvPr>
          <p:cNvSpPr>
            <a:spLocks noGrp="1"/>
          </p:cNvSpPr>
          <p:nvPr>
            <p:ph type="pic" sz="quarter" idx="13"/>
          </p:nvPr>
        </p:nvSpPr>
        <p:spPr>
          <a:xfrm>
            <a:off x="467420" y="1761485"/>
            <a:ext cx="2494721" cy="2226366"/>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28" name="Picture Placeholder 33">
            <a:extLst>
              <a:ext uri="{FF2B5EF4-FFF2-40B4-BE49-F238E27FC236}">
                <a16:creationId xmlns:a16="http://schemas.microsoft.com/office/drawing/2014/main" id="{85BB27A3-DB87-46F4-8CA4-3C04A088E787}"/>
              </a:ext>
            </a:extLst>
          </p:cNvPr>
          <p:cNvSpPr>
            <a:spLocks noGrp="1"/>
          </p:cNvSpPr>
          <p:nvPr>
            <p:ph type="pic" sz="quarter" idx="21"/>
          </p:nvPr>
        </p:nvSpPr>
        <p:spPr>
          <a:xfrm>
            <a:off x="3412045" y="1761485"/>
            <a:ext cx="2494721" cy="2226366"/>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29" name="Picture Placeholder 33">
            <a:extLst>
              <a:ext uri="{FF2B5EF4-FFF2-40B4-BE49-F238E27FC236}">
                <a16:creationId xmlns:a16="http://schemas.microsoft.com/office/drawing/2014/main" id="{F356E399-83ED-4937-A1CC-F591866C0E8C}"/>
              </a:ext>
            </a:extLst>
          </p:cNvPr>
          <p:cNvSpPr>
            <a:spLocks noGrp="1"/>
          </p:cNvSpPr>
          <p:nvPr>
            <p:ph type="pic" sz="quarter" idx="22"/>
          </p:nvPr>
        </p:nvSpPr>
        <p:spPr>
          <a:xfrm>
            <a:off x="6356669" y="1761485"/>
            <a:ext cx="2494721" cy="2226366"/>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30" name="Picture Placeholder 33">
            <a:extLst>
              <a:ext uri="{FF2B5EF4-FFF2-40B4-BE49-F238E27FC236}">
                <a16:creationId xmlns:a16="http://schemas.microsoft.com/office/drawing/2014/main" id="{0967254B-CF1D-4F0D-A7F6-EC4E117B7509}"/>
              </a:ext>
            </a:extLst>
          </p:cNvPr>
          <p:cNvSpPr>
            <a:spLocks noGrp="1"/>
          </p:cNvSpPr>
          <p:nvPr>
            <p:ph type="pic" sz="quarter" idx="23"/>
          </p:nvPr>
        </p:nvSpPr>
        <p:spPr>
          <a:xfrm>
            <a:off x="9301294" y="1761485"/>
            <a:ext cx="2494721" cy="2226366"/>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31" name="Text Placeholder 39">
            <a:extLst>
              <a:ext uri="{FF2B5EF4-FFF2-40B4-BE49-F238E27FC236}">
                <a16:creationId xmlns:a16="http://schemas.microsoft.com/office/drawing/2014/main" id="{0CEF6C35-6F7B-43AD-9E4D-44C2F8A7DFAC}"/>
              </a:ext>
            </a:extLst>
          </p:cNvPr>
          <p:cNvSpPr>
            <a:spLocks noGrp="1"/>
          </p:cNvSpPr>
          <p:nvPr>
            <p:ph type="body" sz="quarter" idx="20" hasCustomPrompt="1"/>
          </p:nvPr>
        </p:nvSpPr>
        <p:spPr>
          <a:xfrm>
            <a:off x="371474" y="4302782"/>
            <a:ext cx="2686613" cy="666781"/>
          </a:xfrm>
        </p:spPr>
        <p:txBody>
          <a:bodyPr anchor="t">
            <a:noAutofit/>
          </a:bodyPr>
          <a:lstStyle>
            <a:lvl1pPr marL="0" indent="0" algn="ctr">
              <a:buNone/>
              <a:defRPr sz="2000" b="1">
                <a:solidFill>
                  <a:schemeClr val="accent1"/>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3" name="Text Placeholder 39">
            <a:extLst>
              <a:ext uri="{FF2B5EF4-FFF2-40B4-BE49-F238E27FC236}">
                <a16:creationId xmlns:a16="http://schemas.microsoft.com/office/drawing/2014/main" id="{44EF032C-161A-4C58-B624-66488C255E1F}"/>
              </a:ext>
            </a:extLst>
          </p:cNvPr>
          <p:cNvSpPr>
            <a:spLocks noGrp="1"/>
          </p:cNvSpPr>
          <p:nvPr>
            <p:ph type="body" sz="quarter" idx="24" hasCustomPrompt="1"/>
          </p:nvPr>
        </p:nvSpPr>
        <p:spPr>
          <a:xfrm>
            <a:off x="371474" y="5058156"/>
            <a:ext cx="2686613" cy="666781"/>
          </a:xfrm>
        </p:spPr>
        <p:txBody>
          <a:bodyPr anchor="t">
            <a:noAutofit/>
          </a:bodyPr>
          <a:lstStyle>
            <a:lvl1pPr marL="0" indent="0" algn="ctr">
              <a:buNone/>
              <a:defRPr sz="1600" b="0">
                <a:solidFill>
                  <a:schemeClr val="tx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7" name="Text Placeholder 39">
            <a:extLst>
              <a:ext uri="{FF2B5EF4-FFF2-40B4-BE49-F238E27FC236}">
                <a16:creationId xmlns:a16="http://schemas.microsoft.com/office/drawing/2014/main" id="{ACF86334-F4A8-4CCD-944F-524700CD8386}"/>
              </a:ext>
            </a:extLst>
          </p:cNvPr>
          <p:cNvSpPr>
            <a:spLocks noGrp="1"/>
          </p:cNvSpPr>
          <p:nvPr>
            <p:ph type="body" sz="quarter" idx="25" hasCustomPrompt="1"/>
          </p:nvPr>
        </p:nvSpPr>
        <p:spPr>
          <a:xfrm>
            <a:off x="3316099" y="4302782"/>
            <a:ext cx="2686613" cy="666781"/>
          </a:xfrm>
        </p:spPr>
        <p:txBody>
          <a:bodyPr anchor="t">
            <a:noAutofit/>
          </a:bodyPr>
          <a:lstStyle>
            <a:lvl1pPr marL="0" indent="0" algn="ctr">
              <a:buNone/>
              <a:defRPr sz="2000" b="1">
                <a:solidFill>
                  <a:schemeClr val="accent2"/>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8" name="Text Placeholder 39">
            <a:extLst>
              <a:ext uri="{FF2B5EF4-FFF2-40B4-BE49-F238E27FC236}">
                <a16:creationId xmlns:a16="http://schemas.microsoft.com/office/drawing/2014/main" id="{135B4AC9-821C-4D70-8A4A-1992394DE432}"/>
              </a:ext>
            </a:extLst>
          </p:cNvPr>
          <p:cNvSpPr>
            <a:spLocks noGrp="1"/>
          </p:cNvSpPr>
          <p:nvPr>
            <p:ph type="body" sz="quarter" idx="26" hasCustomPrompt="1"/>
          </p:nvPr>
        </p:nvSpPr>
        <p:spPr>
          <a:xfrm>
            <a:off x="3316099" y="5058156"/>
            <a:ext cx="2686613" cy="666781"/>
          </a:xfrm>
        </p:spPr>
        <p:txBody>
          <a:bodyPr anchor="t">
            <a:noAutofit/>
          </a:bodyPr>
          <a:lstStyle>
            <a:lvl1pPr marL="0" indent="0" algn="ctr">
              <a:buNone/>
              <a:defRPr sz="1600" b="0">
                <a:solidFill>
                  <a:schemeClr val="tx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0" name="Text Placeholder 39">
            <a:extLst>
              <a:ext uri="{FF2B5EF4-FFF2-40B4-BE49-F238E27FC236}">
                <a16:creationId xmlns:a16="http://schemas.microsoft.com/office/drawing/2014/main" id="{D2CF516C-7598-43D3-95E9-5633F8F4469B}"/>
              </a:ext>
            </a:extLst>
          </p:cNvPr>
          <p:cNvSpPr>
            <a:spLocks noGrp="1"/>
          </p:cNvSpPr>
          <p:nvPr>
            <p:ph type="body" sz="quarter" idx="27" hasCustomPrompt="1"/>
          </p:nvPr>
        </p:nvSpPr>
        <p:spPr>
          <a:xfrm>
            <a:off x="6260723" y="4302782"/>
            <a:ext cx="2686613" cy="666781"/>
          </a:xfrm>
        </p:spPr>
        <p:txBody>
          <a:bodyPr anchor="t">
            <a:noAutofit/>
          </a:bodyPr>
          <a:lstStyle>
            <a:lvl1pPr marL="0" indent="0" algn="ctr">
              <a:buNone/>
              <a:defRPr sz="2000" b="1">
                <a:solidFill>
                  <a:schemeClr val="accent4"/>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1" name="Text Placeholder 39">
            <a:extLst>
              <a:ext uri="{FF2B5EF4-FFF2-40B4-BE49-F238E27FC236}">
                <a16:creationId xmlns:a16="http://schemas.microsoft.com/office/drawing/2014/main" id="{12A6084C-5383-4EFC-8D49-33C5B61E6492}"/>
              </a:ext>
            </a:extLst>
          </p:cNvPr>
          <p:cNvSpPr>
            <a:spLocks noGrp="1"/>
          </p:cNvSpPr>
          <p:nvPr>
            <p:ph type="body" sz="quarter" idx="28" hasCustomPrompt="1"/>
          </p:nvPr>
        </p:nvSpPr>
        <p:spPr>
          <a:xfrm>
            <a:off x="6260723" y="5058156"/>
            <a:ext cx="2686613" cy="666781"/>
          </a:xfrm>
        </p:spPr>
        <p:txBody>
          <a:bodyPr anchor="t">
            <a:noAutofit/>
          </a:bodyPr>
          <a:lstStyle>
            <a:lvl1pPr marL="0" indent="0" algn="ctr">
              <a:buNone/>
              <a:defRPr sz="1600" b="0">
                <a:solidFill>
                  <a:schemeClr val="tx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2" name="Text Placeholder 39">
            <a:extLst>
              <a:ext uri="{FF2B5EF4-FFF2-40B4-BE49-F238E27FC236}">
                <a16:creationId xmlns:a16="http://schemas.microsoft.com/office/drawing/2014/main" id="{EFC5493B-D3CF-41B9-A996-7FBE932504B8}"/>
              </a:ext>
            </a:extLst>
          </p:cNvPr>
          <p:cNvSpPr>
            <a:spLocks noGrp="1"/>
          </p:cNvSpPr>
          <p:nvPr>
            <p:ph type="body" sz="quarter" idx="29" hasCustomPrompt="1"/>
          </p:nvPr>
        </p:nvSpPr>
        <p:spPr>
          <a:xfrm>
            <a:off x="9205350" y="4302782"/>
            <a:ext cx="2686613" cy="666781"/>
          </a:xfrm>
        </p:spPr>
        <p:txBody>
          <a:bodyPr anchor="t">
            <a:noAutofit/>
          </a:bodyPr>
          <a:lstStyle>
            <a:lvl1pPr marL="0" indent="0" algn="ctr">
              <a:buNone/>
              <a:defRPr sz="2000" b="1">
                <a:solidFill>
                  <a:schemeClr val="accent6"/>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4" name="Text Placeholder 39">
            <a:extLst>
              <a:ext uri="{FF2B5EF4-FFF2-40B4-BE49-F238E27FC236}">
                <a16:creationId xmlns:a16="http://schemas.microsoft.com/office/drawing/2014/main" id="{33A98F60-C169-44C1-9654-2239C9C1F29A}"/>
              </a:ext>
            </a:extLst>
          </p:cNvPr>
          <p:cNvSpPr>
            <a:spLocks noGrp="1"/>
          </p:cNvSpPr>
          <p:nvPr>
            <p:ph type="body" sz="quarter" idx="30" hasCustomPrompt="1"/>
          </p:nvPr>
        </p:nvSpPr>
        <p:spPr>
          <a:xfrm>
            <a:off x="9205350" y="5058156"/>
            <a:ext cx="2686613" cy="666781"/>
          </a:xfrm>
        </p:spPr>
        <p:txBody>
          <a:bodyPr anchor="t">
            <a:noAutofit/>
          </a:bodyPr>
          <a:lstStyle>
            <a:lvl1pPr marL="0" indent="0" algn="ctr">
              <a:buNone/>
              <a:defRPr sz="1600" b="0">
                <a:solidFill>
                  <a:schemeClr val="tx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Tree>
    <p:extLst>
      <p:ext uri="{BB962C8B-B14F-4D97-AF65-F5344CB8AC3E}">
        <p14:creationId xmlns:p14="http://schemas.microsoft.com/office/powerpoint/2010/main" val="275432655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12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Chart Placeholder 3">
            <a:extLst>
              <a:ext uri="{FF2B5EF4-FFF2-40B4-BE49-F238E27FC236}">
                <a16:creationId xmlns:a16="http://schemas.microsoft.com/office/drawing/2014/main" id="{56084AEC-DB39-4367-A213-BB2FE4AD38BE}"/>
              </a:ext>
            </a:extLst>
          </p:cNvPr>
          <p:cNvSpPr>
            <a:spLocks noGrp="1"/>
          </p:cNvSpPr>
          <p:nvPr>
            <p:ph type="chart" sz="quarter" idx="13"/>
          </p:nvPr>
        </p:nvSpPr>
        <p:spPr>
          <a:xfrm>
            <a:off x="4900613" y="1233488"/>
            <a:ext cx="6991350" cy="4967287"/>
          </a:xfrm>
        </p:spPr>
        <p:txBody>
          <a:bodyPr>
            <a:normAutofit/>
          </a:bodyPr>
          <a:lstStyle>
            <a:lvl1pPr marL="0" indent="0" algn="ctr">
              <a:buNone/>
              <a:defRPr sz="2000"/>
            </a:lvl1pPr>
          </a:lstStyle>
          <a:p>
            <a:r>
              <a:rPr lang="en-US"/>
              <a:t>Click icon to add chart</a:t>
            </a:r>
            <a:endParaRPr lang="en-US" dirty="0"/>
          </a:p>
        </p:txBody>
      </p:sp>
      <p:sp>
        <p:nvSpPr>
          <p:cNvPr id="25" name="Rectangle 24">
            <a:extLst>
              <a:ext uri="{FF2B5EF4-FFF2-40B4-BE49-F238E27FC236}">
                <a16:creationId xmlns:a16="http://schemas.microsoft.com/office/drawing/2014/main" id="{D928258E-48B5-471F-BC61-B45FB2CA51BA}"/>
              </a:ext>
            </a:extLst>
          </p:cNvPr>
          <p:cNvSpPr/>
          <p:nvPr userDrawn="1"/>
        </p:nvSpPr>
        <p:spPr>
          <a:xfrm>
            <a:off x="371474" y="1233488"/>
            <a:ext cx="4419187" cy="49672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 Placeholder 5">
            <a:extLst>
              <a:ext uri="{FF2B5EF4-FFF2-40B4-BE49-F238E27FC236}">
                <a16:creationId xmlns:a16="http://schemas.microsoft.com/office/drawing/2014/main" id="{9867FAC3-5109-4D5D-8105-FC48313396C4}"/>
              </a:ext>
            </a:extLst>
          </p:cNvPr>
          <p:cNvSpPr>
            <a:spLocks noGrp="1"/>
          </p:cNvSpPr>
          <p:nvPr>
            <p:ph type="body" sz="quarter" idx="14"/>
          </p:nvPr>
        </p:nvSpPr>
        <p:spPr>
          <a:xfrm>
            <a:off x="546100" y="1450975"/>
            <a:ext cx="4065588" cy="4552950"/>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4021897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6607FB0-0FB2-41FD-B334-74C7B05B8CEE}"/>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icture Placeholder 8">
            <a:extLst>
              <a:ext uri="{FF2B5EF4-FFF2-40B4-BE49-F238E27FC236}">
                <a16:creationId xmlns:a16="http://schemas.microsoft.com/office/drawing/2014/main" id="{2D02598E-521E-41CD-B068-134834CFF4FF}"/>
              </a:ext>
            </a:extLst>
          </p:cNvPr>
          <p:cNvSpPr>
            <a:spLocks noGrp="1"/>
          </p:cNvSpPr>
          <p:nvPr>
            <p:ph type="pic" sz="quarter" idx="10"/>
          </p:nvPr>
        </p:nvSpPr>
        <p:spPr>
          <a:xfrm>
            <a:off x="0" y="0"/>
            <a:ext cx="12192000" cy="4448175"/>
          </a:xfrm>
          <a:solidFill>
            <a:schemeClr val="bg1">
              <a:lumMod val="95000"/>
            </a:schemeClr>
          </a:solidFill>
        </p:spPr>
        <p:txBody>
          <a:bodyPr>
            <a:normAutofit/>
          </a:bodyPr>
          <a:lstStyle>
            <a:lvl1pPr marL="0" indent="0" algn="ctr">
              <a:buNone/>
              <a:defRPr sz="1800"/>
            </a:lvl1pPr>
          </a:lstStyle>
          <a:p>
            <a:r>
              <a:rPr lang="en-US"/>
              <a:t>Click icon to add picture</a:t>
            </a:r>
            <a:endParaRPr lang="en-US" dirty="0"/>
          </a:p>
        </p:txBody>
      </p:sp>
      <p:sp>
        <p:nvSpPr>
          <p:cNvPr id="10" name="Rectangle 9">
            <a:extLst>
              <a:ext uri="{FF2B5EF4-FFF2-40B4-BE49-F238E27FC236}">
                <a16:creationId xmlns:a16="http://schemas.microsoft.com/office/drawing/2014/main" id="{F04A5F51-C7E6-44CC-ADF3-1C83AA35D0DC}"/>
              </a:ext>
            </a:extLst>
          </p:cNvPr>
          <p:cNvSpPr/>
          <p:nvPr userDrawn="1"/>
        </p:nvSpPr>
        <p:spPr>
          <a:xfrm>
            <a:off x="0" y="4448175"/>
            <a:ext cx="12192000" cy="240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E8B51C6-9166-4F67-995A-396809E6533C}"/>
              </a:ext>
            </a:extLst>
          </p:cNvPr>
          <p:cNvSpPr>
            <a:spLocks noGrp="1"/>
          </p:cNvSpPr>
          <p:nvPr>
            <p:ph type="ctrTitle"/>
          </p:nvPr>
        </p:nvSpPr>
        <p:spPr>
          <a:xfrm>
            <a:off x="371475" y="4551363"/>
            <a:ext cx="11520488" cy="1176337"/>
          </a:xfrm>
        </p:spPr>
        <p:txBody>
          <a:bodyPr anchor="ctr"/>
          <a:lstStyle>
            <a:lvl1pPr algn="ctr">
              <a:defRPr sz="600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951C9A4-8764-4CB3-AC26-C957C0E84BCD}"/>
              </a:ext>
            </a:extLst>
          </p:cNvPr>
          <p:cNvSpPr>
            <a:spLocks noGrp="1"/>
          </p:cNvSpPr>
          <p:nvPr>
            <p:ph type="subTitle" idx="1"/>
          </p:nvPr>
        </p:nvSpPr>
        <p:spPr>
          <a:xfrm>
            <a:off x="371475" y="5830888"/>
            <a:ext cx="11520488" cy="5508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69481067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6607FB0-0FB2-41FD-B334-74C7B05B8CEE}"/>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icture Placeholder 8">
            <a:extLst>
              <a:ext uri="{FF2B5EF4-FFF2-40B4-BE49-F238E27FC236}">
                <a16:creationId xmlns:a16="http://schemas.microsoft.com/office/drawing/2014/main" id="{2D02598E-521E-41CD-B068-134834CFF4FF}"/>
              </a:ext>
            </a:extLst>
          </p:cNvPr>
          <p:cNvSpPr>
            <a:spLocks noGrp="1"/>
          </p:cNvSpPr>
          <p:nvPr>
            <p:ph type="pic" sz="quarter" idx="10"/>
          </p:nvPr>
        </p:nvSpPr>
        <p:spPr>
          <a:xfrm>
            <a:off x="0" y="0"/>
            <a:ext cx="12192000" cy="6857999"/>
          </a:xfrm>
          <a:solidFill>
            <a:schemeClr val="bg1">
              <a:lumMod val="95000"/>
            </a:schemeClr>
          </a:solidFill>
        </p:spPr>
        <p:txBody>
          <a:bodyPr>
            <a:normAutofit/>
          </a:bodyPr>
          <a:lstStyle>
            <a:lvl1pPr marL="0" indent="0" algn="ctr">
              <a:buNone/>
              <a:defRPr sz="1800"/>
            </a:lvl1pPr>
          </a:lstStyle>
          <a:p>
            <a:r>
              <a:rPr lang="en-US"/>
              <a:t>Click icon to add picture</a:t>
            </a:r>
            <a:endParaRPr lang="en-US" dirty="0"/>
          </a:p>
        </p:txBody>
      </p:sp>
      <p:sp>
        <p:nvSpPr>
          <p:cNvPr id="2" name="Title 1">
            <a:extLst>
              <a:ext uri="{FF2B5EF4-FFF2-40B4-BE49-F238E27FC236}">
                <a16:creationId xmlns:a16="http://schemas.microsoft.com/office/drawing/2014/main" id="{4E8B51C6-9166-4F67-995A-396809E6533C}"/>
              </a:ext>
            </a:extLst>
          </p:cNvPr>
          <p:cNvSpPr>
            <a:spLocks noGrp="1"/>
          </p:cNvSpPr>
          <p:nvPr>
            <p:ph type="ctrTitle"/>
          </p:nvPr>
        </p:nvSpPr>
        <p:spPr>
          <a:xfrm>
            <a:off x="3436610" y="1779589"/>
            <a:ext cx="5318781" cy="2182811"/>
          </a:xfrm>
        </p:spPr>
        <p:txBody>
          <a:bodyPr anchor="b">
            <a:normAutofit/>
          </a:bodyPr>
          <a:lstStyle>
            <a:lvl1pPr algn="ctr">
              <a:defRPr sz="5400">
                <a:solidFill>
                  <a:schemeClr val="tx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951C9A4-8764-4CB3-AC26-C957C0E84BCD}"/>
              </a:ext>
            </a:extLst>
          </p:cNvPr>
          <p:cNvSpPr>
            <a:spLocks noGrp="1"/>
          </p:cNvSpPr>
          <p:nvPr>
            <p:ph type="subTitle" idx="1"/>
          </p:nvPr>
        </p:nvSpPr>
        <p:spPr>
          <a:xfrm>
            <a:off x="3436610" y="4079083"/>
            <a:ext cx="5318781" cy="976311"/>
          </a:xfrm>
        </p:spPr>
        <p:txBody>
          <a:bodyPr/>
          <a:lstStyle>
            <a:lvl1pPr marL="0" indent="0" algn="ctr">
              <a:buNone/>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8550443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32000"/>
                        <a:lumOff val="68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5/15/2023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3DC2DEF-D2FE-4B45-ABA4-9F153FD1C98A}" type="slidenum">
              <a:rPr lang="en-US" smtClean="0"/>
              <a:t>‹#›</a:t>
            </a:fld>
            <a:endParaRPr lang="en-US" dirty="0"/>
          </a:p>
        </p:txBody>
      </p:sp>
      <p:sp>
        <p:nvSpPr>
          <p:cNvPr id="2" name="Rectangle 1">
            <a:extLst>
              <a:ext uri="{FF2B5EF4-FFF2-40B4-BE49-F238E27FC236}">
                <a16:creationId xmlns:a16="http://schemas.microsoft.com/office/drawing/2014/main" id="{95698146-6947-92F2-2D9E-5F2FCE0E467F}"/>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a:extLst>
              <a:ext uri="{FF2B5EF4-FFF2-40B4-BE49-F238E27FC236}">
                <a16:creationId xmlns:a16="http://schemas.microsoft.com/office/drawing/2014/main" id="{E8815A47-CE6A-6971-8B19-D788C73DFD75}"/>
              </a:ext>
            </a:extLst>
          </p:cNvPr>
          <p:cNvSpPr/>
          <p:nvPr userDrawn="1"/>
        </p:nvSpPr>
        <p:spPr>
          <a:xfrm>
            <a:off x="0" y="1389743"/>
            <a:ext cx="12192000" cy="407851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B2C0FCBC-82DD-DB1F-FEA5-2F43CB33BB48}"/>
              </a:ext>
            </a:extLst>
          </p:cNvPr>
          <p:cNvSpPr/>
          <p:nvPr userDrawn="1"/>
        </p:nvSpPr>
        <p:spPr>
          <a:xfrm>
            <a:off x="371475" y="580571"/>
            <a:ext cx="1573439" cy="150018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CBEDF05A-424F-9121-18D1-49F334B9AB4C}"/>
              </a:ext>
            </a:extLst>
          </p:cNvPr>
          <p:cNvSpPr/>
          <p:nvPr userDrawn="1"/>
        </p:nvSpPr>
        <p:spPr>
          <a:xfrm>
            <a:off x="7097486" y="5105274"/>
            <a:ext cx="4794477" cy="72596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59741166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6607FB0-0FB2-41FD-B334-74C7B05B8CEE}"/>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D1A59197-7C21-44E6-8A97-DE0ABD1E6909}"/>
              </a:ext>
            </a:extLst>
          </p:cNvPr>
          <p:cNvSpPr/>
          <p:nvPr userDrawn="1"/>
        </p:nvSpPr>
        <p:spPr>
          <a:xfrm>
            <a:off x="0" y="0"/>
            <a:ext cx="6413500"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icture Placeholder 8">
            <a:extLst>
              <a:ext uri="{FF2B5EF4-FFF2-40B4-BE49-F238E27FC236}">
                <a16:creationId xmlns:a16="http://schemas.microsoft.com/office/drawing/2014/main" id="{2D02598E-521E-41CD-B068-134834CFF4FF}"/>
              </a:ext>
            </a:extLst>
          </p:cNvPr>
          <p:cNvSpPr>
            <a:spLocks noGrp="1"/>
          </p:cNvSpPr>
          <p:nvPr>
            <p:ph type="pic" sz="quarter" idx="10"/>
          </p:nvPr>
        </p:nvSpPr>
        <p:spPr>
          <a:xfrm>
            <a:off x="5016500" y="472281"/>
            <a:ext cx="7175500" cy="5913439"/>
          </a:xfrm>
          <a:solidFill>
            <a:schemeClr val="bg1">
              <a:lumMod val="95000"/>
            </a:schemeClr>
          </a:solidFill>
        </p:spPr>
        <p:txBody>
          <a:bodyPr>
            <a:normAutofit/>
          </a:bodyPr>
          <a:lstStyle>
            <a:lvl1pPr marL="0" indent="0" algn="ctr">
              <a:buNone/>
              <a:defRPr sz="1800"/>
            </a:lvl1pPr>
          </a:lstStyle>
          <a:p>
            <a:r>
              <a:rPr lang="en-US"/>
              <a:t>Click icon to add picture</a:t>
            </a:r>
            <a:endParaRPr lang="en-US" dirty="0"/>
          </a:p>
        </p:txBody>
      </p:sp>
      <p:sp>
        <p:nvSpPr>
          <p:cNvPr id="2" name="Title 1">
            <a:extLst>
              <a:ext uri="{FF2B5EF4-FFF2-40B4-BE49-F238E27FC236}">
                <a16:creationId xmlns:a16="http://schemas.microsoft.com/office/drawing/2014/main" id="{4E8B51C6-9166-4F67-995A-396809E6533C}"/>
              </a:ext>
            </a:extLst>
          </p:cNvPr>
          <p:cNvSpPr>
            <a:spLocks noGrp="1"/>
          </p:cNvSpPr>
          <p:nvPr>
            <p:ph type="ctrTitle"/>
          </p:nvPr>
        </p:nvSpPr>
        <p:spPr>
          <a:xfrm>
            <a:off x="371476" y="1779589"/>
            <a:ext cx="4416424" cy="2182811"/>
          </a:xfrm>
        </p:spPr>
        <p:txBody>
          <a:bodyPr anchor="b">
            <a:normAutofit/>
          </a:bodyPr>
          <a:lstStyle>
            <a:lvl1pPr algn="l">
              <a:defRPr sz="540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951C9A4-8764-4CB3-AC26-C957C0E84BCD}"/>
              </a:ext>
            </a:extLst>
          </p:cNvPr>
          <p:cNvSpPr>
            <a:spLocks noGrp="1"/>
          </p:cNvSpPr>
          <p:nvPr>
            <p:ph type="subTitle" idx="1"/>
          </p:nvPr>
        </p:nvSpPr>
        <p:spPr>
          <a:xfrm>
            <a:off x="371476" y="4079083"/>
            <a:ext cx="4416424" cy="976311"/>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8" name="Rectangle 7">
            <a:extLst>
              <a:ext uri="{FF2B5EF4-FFF2-40B4-BE49-F238E27FC236}">
                <a16:creationId xmlns:a16="http://schemas.microsoft.com/office/drawing/2014/main" id="{C1626B81-8882-4179-8C3A-BEA9BBEF2A62}"/>
              </a:ext>
            </a:extLst>
          </p:cNvPr>
          <p:cNvSpPr/>
          <p:nvPr userDrawn="1"/>
        </p:nvSpPr>
        <p:spPr>
          <a:xfrm>
            <a:off x="5021263" y="368300"/>
            <a:ext cx="3159760" cy="11668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72483641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5_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6607FB0-0FB2-41FD-B334-74C7B05B8CEE}"/>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1517DDCC-4521-4225-8F36-D4B39128409A}"/>
              </a:ext>
            </a:extLst>
          </p:cNvPr>
          <p:cNvSpPr/>
          <p:nvPr userDrawn="1"/>
        </p:nvSpPr>
        <p:spPr>
          <a:xfrm>
            <a:off x="8991600" y="3965574"/>
            <a:ext cx="3200400" cy="2892426"/>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B16570C8-2343-4B74-AF97-DC7CE5D92865}"/>
              </a:ext>
            </a:extLst>
          </p:cNvPr>
          <p:cNvSpPr/>
          <p:nvPr userDrawn="1"/>
        </p:nvSpPr>
        <p:spPr>
          <a:xfrm>
            <a:off x="0" y="0"/>
            <a:ext cx="3200400" cy="2892426"/>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icture Placeholder 8">
            <a:extLst>
              <a:ext uri="{FF2B5EF4-FFF2-40B4-BE49-F238E27FC236}">
                <a16:creationId xmlns:a16="http://schemas.microsoft.com/office/drawing/2014/main" id="{2D02598E-521E-41CD-B068-134834CFF4FF}"/>
              </a:ext>
            </a:extLst>
          </p:cNvPr>
          <p:cNvSpPr>
            <a:spLocks noGrp="1"/>
          </p:cNvSpPr>
          <p:nvPr userDrawn="1">
            <p:ph type="pic" sz="quarter" idx="10"/>
          </p:nvPr>
        </p:nvSpPr>
        <p:spPr>
          <a:xfrm>
            <a:off x="371476" y="278606"/>
            <a:ext cx="11520487" cy="3150394"/>
          </a:xfrm>
          <a:solidFill>
            <a:schemeClr val="bg1">
              <a:lumMod val="95000"/>
            </a:schemeClr>
          </a:solidFill>
        </p:spPr>
        <p:txBody>
          <a:bodyPr>
            <a:normAutofit/>
          </a:bodyPr>
          <a:lstStyle>
            <a:lvl1pPr marL="0" indent="0" algn="ctr">
              <a:buNone/>
              <a:defRPr sz="1800"/>
            </a:lvl1pPr>
          </a:lstStyle>
          <a:p>
            <a:r>
              <a:rPr lang="en-US"/>
              <a:t>Click icon to add picture</a:t>
            </a:r>
            <a:endParaRPr lang="en-US" dirty="0"/>
          </a:p>
        </p:txBody>
      </p:sp>
      <p:sp>
        <p:nvSpPr>
          <p:cNvPr id="14" name="Rectangle 13">
            <a:extLst>
              <a:ext uri="{FF2B5EF4-FFF2-40B4-BE49-F238E27FC236}">
                <a16:creationId xmlns:a16="http://schemas.microsoft.com/office/drawing/2014/main" id="{40B27536-7968-45BB-9FA8-DF1A47A47827}"/>
              </a:ext>
            </a:extLst>
          </p:cNvPr>
          <p:cNvSpPr/>
          <p:nvPr userDrawn="1"/>
        </p:nvSpPr>
        <p:spPr>
          <a:xfrm>
            <a:off x="371476" y="3429000"/>
            <a:ext cx="11520487" cy="27717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E8B51C6-9166-4F67-995A-396809E6533C}"/>
              </a:ext>
            </a:extLst>
          </p:cNvPr>
          <p:cNvSpPr>
            <a:spLocks noGrp="1"/>
          </p:cNvSpPr>
          <p:nvPr userDrawn="1">
            <p:ph type="ctrTitle"/>
          </p:nvPr>
        </p:nvSpPr>
        <p:spPr>
          <a:xfrm>
            <a:off x="1510507" y="3886201"/>
            <a:ext cx="9242424" cy="1104900"/>
          </a:xfrm>
        </p:spPr>
        <p:txBody>
          <a:bodyPr anchor="ctr">
            <a:normAutofit/>
          </a:bodyPr>
          <a:lstStyle>
            <a:lvl1pPr algn="ctr">
              <a:defRPr sz="5400">
                <a:solidFill>
                  <a:schemeClr val="accent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951C9A4-8764-4CB3-AC26-C957C0E84BCD}"/>
              </a:ext>
            </a:extLst>
          </p:cNvPr>
          <p:cNvSpPr>
            <a:spLocks noGrp="1"/>
          </p:cNvSpPr>
          <p:nvPr userDrawn="1">
            <p:ph type="subTitle" idx="1"/>
          </p:nvPr>
        </p:nvSpPr>
        <p:spPr>
          <a:xfrm>
            <a:off x="1510507" y="5130801"/>
            <a:ext cx="9242424" cy="533400"/>
          </a:xfrm>
        </p:spPr>
        <p:txBody>
          <a:bodyPr/>
          <a:lstStyle>
            <a:lvl1pPr marL="0" indent="0" algn="ctr">
              <a:buNone/>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92837917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29C071DB-1B6B-4FC3-A099-12F35734D22D}"/>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35768407-2D97-4F4F-8CB8-4D3668680B64}"/>
              </a:ext>
            </a:extLst>
          </p:cNvPr>
          <p:cNvSpPr/>
          <p:nvPr userDrawn="1"/>
        </p:nvSpPr>
        <p:spPr>
          <a:xfrm>
            <a:off x="371475" y="1460501"/>
            <a:ext cx="5724525" cy="474027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noFill/>
              </a:ln>
            </a:endParaRPr>
          </a:p>
        </p:txBody>
      </p:sp>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a:xfrm>
            <a:off x="1244600" y="260351"/>
            <a:ext cx="9702800" cy="973137"/>
          </a:xfrm>
        </p:spPr>
        <p:txBody>
          <a:bodyPr>
            <a:normAutofit/>
          </a:bodyPr>
          <a:lstStyle>
            <a:lvl1pPr algn="ctr">
              <a:defRPr sz="4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a:xfrm>
            <a:off x="546100" y="1638299"/>
            <a:ext cx="5346700" cy="4381501"/>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7" name="Picture Placeholder 6">
            <a:extLst>
              <a:ext uri="{FF2B5EF4-FFF2-40B4-BE49-F238E27FC236}">
                <a16:creationId xmlns:a16="http://schemas.microsoft.com/office/drawing/2014/main" id="{6D4AFEBD-46AA-4A09-AD19-CDD123811A47}"/>
              </a:ext>
            </a:extLst>
          </p:cNvPr>
          <p:cNvSpPr>
            <a:spLocks noGrp="1"/>
          </p:cNvSpPr>
          <p:nvPr>
            <p:ph type="pic" sz="quarter" idx="13"/>
          </p:nvPr>
        </p:nvSpPr>
        <p:spPr>
          <a:xfrm>
            <a:off x="6096000" y="1460501"/>
            <a:ext cx="5795963" cy="4740274"/>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Tree>
    <p:extLst>
      <p:ext uri="{BB962C8B-B14F-4D97-AF65-F5344CB8AC3E}">
        <p14:creationId xmlns:p14="http://schemas.microsoft.com/office/powerpoint/2010/main" val="337717101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4C5F727-FA73-47F4-8647-79441AA996E3}"/>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a:xfrm>
            <a:off x="371476" y="260351"/>
            <a:ext cx="5495926" cy="2138362"/>
          </a:xfrm>
        </p:spPr>
        <p:txBody>
          <a:bodyPr anchor="b">
            <a:noAutofit/>
          </a:bodyPr>
          <a:lstStyle>
            <a:lvl1pPr>
              <a:defRPr sz="5400"/>
            </a:lvl1pPr>
          </a:lstStyle>
          <a:p>
            <a:r>
              <a:rPr lang="en-US" noProof="0"/>
              <a:t>Click to edit Master title style</a:t>
            </a:r>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a:xfrm>
            <a:off x="371475" y="2603500"/>
            <a:ext cx="5495926" cy="3573463"/>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noProof="0" smtClean="0"/>
              <a:t>‹#›</a:t>
            </a:fld>
            <a:endParaRPr lang="en-US" noProof="0" dirty="0"/>
          </a:p>
        </p:txBody>
      </p:sp>
      <p:sp>
        <p:nvSpPr>
          <p:cNvPr id="5" name="Picture Placeholder 1">
            <a:extLst>
              <a:ext uri="{FF2B5EF4-FFF2-40B4-BE49-F238E27FC236}">
                <a16:creationId xmlns:a16="http://schemas.microsoft.com/office/drawing/2014/main" id="{08C777B1-9A90-4B1E-A6AE-9339286077EB}"/>
              </a:ext>
            </a:extLst>
          </p:cNvPr>
          <p:cNvSpPr>
            <a:spLocks noGrp="1"/>
          </p:cNvSpPr>
          <p:nvPr>
            <p:ph type="pic" sz="quarter" idx="10" hasCustomPrompt="1"/>
          </p:nvPr>
        </p:nvSpPr>
        <p:spPr>
          <a:xfrm>
            <a:off x="9191224" y="637283"/>
            <a:ext cx="2692800" cy="2782540"/>
          </a:xfrm>
          <a:custGeom>
            <a:avLst/>
            <a:gdLst>
              <a:gd name="connsiteX0" fmla="*/ 0 w 2692800"/>
              <a:gd name="connsiteY0" fmla="*/ 0 h 2693640"/>
              <a:gd name="connsiteX1" fmla="*/ 2692800 w 2692800"/>
              <a:gd name="connsiteY1" fmla="*/ 0 h 2693640"/>
              <a:gd name="connsiteX2" fmla="*/ 2692800 w 2692800"/>
              <a:gd name="connsiteY2" fmla="*/ 2693640 h 2693640"/>
              <a:gd name="connsiteX3" fmla="*/ 0 w 2692800"/>
              <a:gd name="connsiteY3" fmla="*/ 2693640 h 2693640"/>
            </a:gdLst>
            <a:ahLst/>
            <a:cxnLst>
              <a:cxn ang="0">
                <a:pos x="connsiteX0" y="connsiteY0"/>
              </a:cxn>
              <a:cxn ang="0">
                <a:pos x="connsiteX1" y="connsiteY1"/>
              </a:cxn>
              <a:cxn ang="0">
                <a:pos x="connsiteX2" y="connsiteY2"/>
              </a:cxn>
              <a:cxn ang="0">
                <a:pos x="connsiteX3" y="connsiteY3"/>
              </a:cxn>
            </a:cxnLst>
            <a:rect l="l" t="t" r="r" b="b"/>
            <a:pathLst>
              <a:path w="2692800" h="2693640">
                <a:moveTo>
                  <a:pt x="0" y="0"/>
                </a:moveTo>
                <a:lnTo>
                  <a:pt x="2692800" y="0"/>
                </a:lnTo>
                <a:lnTo>
                  <a:pt x="2692800" y="2693640"/>
                </a:lnTo>
                <a:lnTo>
                  <a:pt x="0" y="2693640"/>
                </a:lnTo>
                <a:close/>
              </a:path>
            </a:pathLst>
          </a:custGeom>
          <a:solidFill>
            <a:schemeClr val="bg1">
              <a:lumMod val="95000"/>
            </a:schemeClr>
          </a:solidFill>
        </p:spPr>
        <p:txBody>
          <a:bodyPr vert="horz" lIns="91440" tIns="45720" rIns="91440" bIns="45720" rtlCol="0">
            <a:normAutofit/>
          </a:bodyPr>
          <a:lstStyle>
            <a:lvl1pPr>
              <a:defRPr lang="en-ID" sz="1800" dirty="0"/>
            </a:lvl1pPr>
          </a:lstStyle>
          <a:p>
            <a:pPr marL="0" lvl="0" indent="0" algn="ctr">
              <a:buNone/>
            </a:pPr>
            <a:r>
              <a:rPr lang="en-US" noProof="0" dirty="0"/>
              <a:t>Add Image Here</a:t>
            </a:r>
          </a:p>
        </p:txBody>
      </p:sp>
      <p:sp>
        <p:nvSpPr>
          <p:cNvPr id="7" name="Picture Placeholder 2">
            <a:extLst>
              <a:ext uri="{FF2B5EF4-FFF2-40B4-BE49-F238E27FC236}">
                <a16:creationId xmlns:a16="http://schemas.microsoft.com/office/drawing/2014/main" id="{0FEA994A-8056-4F3D-9365-B6A362A93EE3}"/>
              </a:ext>
            </a:extLst>
          </p:cNvPr>
          <p:cNvSpPr>
            <a:spLocks noGrp="1"/>
          </p:cNvSpPr>
          <p:nvPr>
            <p:ph type="pic" sz="quarter" idx="11" hasCustomPrompt="1"/>
          </p:nvPr>
        </p:nvSpPr>
        <p:spPr>
          <a:xfrm>
            <a:off x="6498424" y="3430043"/>
            <a:ext cx="2692800" cy="2772320"/>
          </a:xfrm>
          <a:custGeom>
            <a:avLst/>
            <a:gdLst>
              <a:gd name="connsiteX0" fmla="*/ 0 w 2692800"/>
              <a:gd name="connsiteY0" fmla="*/ 0 h 2693640"/>
              <a:gd name="connsiteX1" fmla="*/ 2692800 w 2692800"/>
              <a:gd name="connsiteY1" fmla="*/ 0 h 2693640"/>
              <a:gd name="connsiteX2" fmla="*/ 2692800 w 2692800"/>
              <a:gd name="connsiteY2" fmla="*/ 2693640 h 2693640"/>
              <a:gd name="connsiteX3" fmla="*/ 0 w 2692800"/>
              <a:gd name="connsiteY3" fmla="*/ 2693640 h 2693640"/>
            </a:gdLst>
            <a:ahLst/>
            <a:cxnLst>
              <a:cxn ang="0">
                <a:pos x="connsiteX0" y="connsiteY0"/>
              </a:cxn>
              <a:cxn ang="0">
                <a:pos x="connsiteX1" y="connsiteY1"/>
              </a:cxn>
              <a:cxn ang="0">
                <a:pos x="connsiteX2" y="connsiteY2"/>
              </a:cxn>
              <a:cxn ang="0">
                <a:pos x="connsiteX3" y="connsiteY3"/>
              </a:cxn>
            </a:cxnLst>
            <a:rect l="l" t="t" r="r" b="b"/>
            <a:pathLst>
              <a:path w="2692800" h="2693640">
                <a:moveTo>
                  <a:pt x="0" y="0"/>
                </a:moveTo>
                <a:lnTo>
                  <a:pt x="2692800" y="0"/>
                </a:lnTo>
                <a:lnTo>
                  <a:pt x="2692800" y="2693640"/>
                </a:lnTo>
                <a:lnTo>
                  <a:pt x="0" y="2693640"/>
                </a:lnTo>
                <a:close/>
              </a:path>
            </a:pathLst>
          </a:custGeom>
          <a:solidFill>
            <a:schemeClr val="bg1">
              <a:lumMod val="95000"/>
            </a:schemeClr>
          </a:solidFill>
        </p:spPr>
        <p:txBody>
          <a:bodyPr vert="horz" lIns="91440" tIns="45720" rIns="91440" bIns="45720" rtlCol="0">
            <a:normAutofit/>
          </a:bodyPr>
          <a:lstStyle>
            <a:lvl1pPr>
              <a:defRPr lang="en-ID" sz="1800" dirty="0"/>
            </a:lvl1pPr>
          </a:lstStyle>
          <a:p>
            <a:pPr marL="0" lvl="0" indent="0" algn="ctr">
              <a:buNone/>
            </a:pPr>
            <a:r>
              <a:rPr lang="en-US" noProof="0" dirty="0"/>
              <a:t>Add Image Here</a:t>
            </a:r>
          </a:p>
        </p:txBody>
      </p:sp>
      <p:sp>
        <p:nvSpPr>
          <p:cNvPr id="9" name="Rectangle 8">
            <a:extLst>
              <a:ext uri="{FF2B5EF4-FFF2-40B4-BE49-F238E27FC236}">
                <a16:creationId xmlns:a16="http://schemas.microsoft.com/office/drawing/2014/main" id="{E429E334-587D-4420-9285-C2A5F494582B}"/>
              </a:ext>
            </a:extLst>
          </p:cNvPr>
          <p:cNvSpPr/>
          <p:nvPr userDrawn="1"/>
        </p:nvSpPr>
        <p:spPr>
          <a:xfrm>
            <a:off x="9289522" y="3527226"/>
            <a:ext cx="1248102" cy="12481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ectangle 9">
            <a:extLst>
              <a:ext uri="{FF2B5EF4-FFF2-40B4-BE49-F238E27FC236}">
                <a16:creationId xmlns:a16="http://schemas.microsoft.com/office/drawing/2014/main" id="{F7BD4601-EF26-4D7C-8CB6-95488F17575B}"/>
              </a:ext>
            </a:extLst>
          </p:cNvPr>
          <p:cNvSpPr/>
          <p:nvPr userDrawn="1"/>
        </p:nvSpPr>
        <p:spPr>
          <a:xfrm>
            <a:off x="8621786" y="2848323"/>
            <a:ext cx="496540" cy="4965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91949C41-2679-4E9D-A28C-F0C979F5702B}"/>
              </a:ext>
            </a:extLst>
          </p:cNvPr>
          <p:cNvSpPr/>
          <p:nvPr userDrawn="1"/>
        </p:nvSpPr>
        <p:spPr>
          <a:xfrm>
            <a:off x="8870898" y="2508125"/>
            <a:ext cx="247428" cy="24742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Rectangle 11">
            <a:extLst>
              <a:ext uri="{FF2B5EF4-FFF2-40B4-BE49-F238E27FC236}">
                <a16:creationId xmlns:a16="http://schemas.microsoft.com/office/drawing/2014/main" id="{3454B05D-55FD-4118-B899-4095FF50870D}"/>
              </a:ext>
            </a:extLst>
          </p:cNvPr>
          <p:cNvSpPr/>
          <p:nvPr userDrawn="1"/>
        </p:nvSpPr>
        <p:spPr>
          <a:xfrm>
            <a:off x="0" y="933450"/>
            <a:ext cx="300037" cy="14652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44053300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4C5F727-FA73-47F4-8647-79441AA996E3}"/>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a:xfrm>
            <a:off x="371476" y="1016000"/>
            <a:ext cx="3997324" cy="2501899"/>
          </a:xfrm>
        </p:spPr>
        <p:txBody>
          <a:bodyPr anchor="b">
            <a:noAutofit/>
          </a:bodyPr>
          <a:lstStyle>
            <a:lvl1pPr>
              <a:defRPr sz="5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a:xfrm>
            <a:off x="371475" y="3619500"/>
            <a:ext cx="3997325" cy="2557463"/>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13" name="Picture Placeholder 6">
            <a:extLst>
              <a:ext uri="{FF2B5EF4-FFF2-40B4-BE49-F238E27FC236}">
                <a16:creationId xmlns:a16="http://schemas.microsoft.com/office/drawing/2014/main" id="{9303FD92-1AC4-4708-B13E-C97E00210D2E}"/>
              </a:ext>
            </a:extLst>
          </p:cNvPr>
          <p:cNvSpPr>
            <a:spLocks noGrp="1"/>
          </p:cNvSpPr>
          <p:nvPr>
            <p:ph type="pic" sz="quarter" idx="13"/>
          </p:nvPr>
        </p:nvSpPr>
        <p:spPr>
          <a:xfrm>
            <a:off x="4902201" y="619125"/>
            <a:ext cx="3454400" cy="558165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4" name="Picture Placeholder 6">
            <a:extLst>
              <a:ext uri="{FF2B5EF4-FFF2-40B4-BE49-F238E27FC236}">
                <a16:creationId xmlns:a16="http://schemas.microsoft.com/office/drawing/2014/main" id="{F6824EBC-CC6E-4D5A-B85A-DAC55ACE8533}"/>
              </a:ext>
            </a:extLst>
          </p:cNvPr>
          <p:cNvSpPr>
            <a:spLocks noGrp="1"/>
          </p:cNvSpPr>
          <p:nvPr>
            <p:ph type="pic" sz="quarter" idx="14"/>
          </p:nvPr>
        </p:nvSpPr>
        <p:spPr>
          <a:xfrm>
            <a:off x="8432801" y="260351"/>
            <a:ext cx="3454400" cy="5581649"/>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5" name="Rectangle 14">
            <a:extLst>
              <a:ext uri="{FF2B5EF4-FFF2-40B4-BE49-F238E27FC236}">
                <a16:creationId xmlns:a16="http://schemas.microsoft.com/office/drawing/2014/main" id="{43661888-890D-4E0C-8076-65EDFDB7DE27}"/>
              </a:ext>
            </a:extLst>
          </p:cNvPr>
          <p:cNvSpPr/>
          <p:nvPr userDrawn="1"/>
        </p:nvSpPr>
        <p:spPr>
          <a:xfrm>
            <a:off x="8432801" y="5842000"/>
            <a:ext cx="3459162" cy="3587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5AE48EF9-5BAF-4BD7-A6BE-866C0307B69F}"/>
              </a:ext>
            </a:extLst>
          </p:cNvPr>
          <p:cNvSpPr/>
          <p:nvPr userDrawn="1"/>
        </p:nvSpPr>
        <p:spPr>
          <a:xfrm>
            <a:off x="4902201" y="239509"/>
            <a:ext cx="3459162" cy="3587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E8D4A5F4-99AC-4FB3-8A59-AB8D7B4FC7D7}"/>
              </a:ext>
            </a:extLst>
          </p:cNvPr>
          <p:cNvSpPr/>
          <p:nvPr userDrawn="1"/>
        </p:nvSpPr>
        <p:spPr>
          <a:xfrm>
            <a:off x="0" y="1384300"/>
            <a:ext cx="177800" cy="44577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7401361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4C5F727-FA73-47F4-8647-79441AA996E3}"/>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a:xfrm>
            <a:off x="371476" y="476250"/>
            <a:ext cx="5165724" cy="2557463"/>
          </a:xfrm>
        </p:spPr>
        <p:txBody>
          <a:bodyPr anchor="ctr">
            <a:noAutofit/>
          </a:bodyPr>
          <a:lstStyle>
            <a:lvl1pPr>
              <a:defRPr sz="5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a:xfrm>
            <a:off x="6096000" y="476250"/>
            <a:ext cx="5795963" cy="2557463"/>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13" name="Picture Placeholder 6">
            <a:extLst>
              <a:ext uri="{FF2B5EF4-FFF2-40B4-BE49-F238E27FC236}">
                <a16:creationId xmlns:a16="http://schemas.microsoft.com/office/drawing/2014/main" id="{9303FD92-1AC4-4708-B13E-C97E00210D2E}"/>
              </a:ext>
            </a:extLst>
          </p:cNvPr>
          <p:cNvSpPr>
            <a:spLocks noGrp="1"/>
          </p:cNvSpPr>
          <p:nvPr>
            <p:ph type="pic" sz="quarter" idx="13"/>
          </p:nvPr>
        </p:nvSpPr>
        <p:spPr>
          <a:xfrm>
            <a:off x="371476" y="3233941"/>
            <a:ext cx="11520486" cy="2966833"/>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1" name="Rectangle 10">
            <a:extLst>
              <a:ext uri="{FF2B5EF4-FFF2-40B4-BE49-F238E27FC236}">
                <a16:creationId xmlns:a16="http://schemas.microsoft.com/office/drawing/2014/main" id="{0E4979D5-6F1E-40A2-9A8E-8C5AE1AA3B62}"/>
              </a:ext>
            </a:extLst>
          </p:cNvPr>
          <p:cNvSpPr/>
          <p:nvPr userDrawn="1"/>
        </p:nvSpPr>
        <p:spPr>
          <a:xfrm>
            <a:off x="0" y="476250"/>
            <a:ext cx="165100" cy="255746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4387963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6_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4C5F727-FA73-47F4-8647-79441AA996E3}"/>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a:xfrm>
            <a:off x="371475" y="1783831"/>
            <a:ext cx="3111954" cy="3290338"/>
          </a:xfrm>
        </p:spPr>
        <p:txBody>
          <a:bodyPr anchor="ctr">
            <a:no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a:xfrm>
            <a:off x="7489370" y="1783832"/>
            <a:ext cx="4402592" cy="3290338"/>
          </a:xfrm>
        </p:spPr>
        <p:txBody>
          <a:bodyPr anchor="ct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13" name="Picture Placeholder 6">
            <a:extLst>
              <a:ext uri="{FF2B5EF4-FFF2-40B4-BE49-F238E27FC236}">
                <a16:creationId xmlns:a16="http://schemas.microsoft.com/office/drawing/2014/main" id="{9303FD92-1AC4-4708-B13E-C97E00210D2E}"/>
              </a:ext>
            </a:extLst>
          </p:cNvPr>
          <p:cNvSpPr>
            <a:spLocks noGrp="1"/>
          </p:cNvSpPr>
          <p:nvPr>
            <p:ph type="pic" sz="quarter" idx="13"/>
          </p:nvPr>
        </p:nvSpPr>
        <p:spPr>
          <a:xfrm>
            <a:off x="3672114" y="0"/>
            <a:ext cx="3628571" cy="685800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5" name="Rectangle 4">
            <a:extLst>
              <a:ext uri="{FF2B5EF4-FFF2-40B4-BE49-F238E27FC236}">
                <a16:creationId xmlns:a16="http://schemas.microsoft.com/office/drawing/2014/main" id="{8E16C293-C1E0-4EA5-BDE5-D226D72FC08B}"/>
              </a:ext>
            </a:extLst>
          </p:cNvPr>
          <p:cNvSpPr/>
          <p:nvPr userDrawn="1"/>
        </p:nvSpPr>
        <p:spPr>
          <a:xfrm>
            <a:off x="371475" y="5297714"/>
            <a:ext cx="3111954" cy="156028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DC770C08-8FFF-4293-8E7D-DBFEE4E3E443}"/>
              </a:ext>
            </a:extLst>
          </p:cNvPr>
          <p:cNvSpPr/>
          <p:nvPr userDrawn="1"/>
        </p:nvSpPr>
        <p:spPr>
          <a:xfrm>
            <a:off x="7489370" y="0"/>
            <a:ext cx="4402593" cy="1560286"/>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41462061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D497887-B1EF-4184-95F4-276A92D54B8F}"/>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id="{4F93C6CC-9D8D-4981-8106-72C617756BD8}"/>
              </a:ext>
            </a:extLst>
          </p:cNvPr>
          <p:cNvSpPr/>
          <p:nvPr userDrawn="1"/>
        </p:nvSpPr>
        <p:spPr>
          <a:xfrm>
            <a:off x="0" y="0"/>
            <a:ext cx="6096000"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Picture Placeholder 6">
            <a:extLst>
              <a:ext uri="{FF2B5EF4-FFF2-40B4-BE49-F238E27FC236}">
                <a16:creationId xmlns:a16="http://schemas.microsoft.com/office/drawing/2014/main" id="{391EAACA-1322-4E60-917E-C7408F539D5D}"/>
              </a:ext>
            </a:extLst>
          </p:cNvPr>
          <p:cNvSpPr>
            <a:spLocks noGrp="1"/>
          </p:cNvSpPr>
          <p:nvPr>
            <p:ph type="pic" sz="quarter" idx="13"/>
          </p:nvPr>
        </p:nvSpPr>
        <p:spPr>
          <a:xfrm>
            <a:off x="371476" y="260350"/>
            <a:ext cx="11520488" cy="6009821"/>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
        <p:nvSpPr>
          <p:cNvPr id="2" name="Title 1">
            <a:extLst>
              <a:ext uri="{FF2B5EF4-FFF2-40B4-BE49-F238E27FC236}">
                <a16:creationId xmlns:a16="http://schemas.microsoft.com/office/drawing/2014/main" id="{4C2FFEDF-1F62-45E5-8000-9689D9DFC4D1}"/>
              </a:ext>
            </a:extLst>
          </p:cNvPr>
          <p:cNvSpPr>
            <a:spLocks noGrp="1"/>
          </p:cNvSpPr>
          <p:nvPr>
            <p:ph type="title"/>
          </p:nvPr>
        </p:nvSpPr>
        <p:spPr>
          <a:xfrm>
            <a:off x="1174750" y="3957831"/>
            <a:ext cx="9620250" cy="1500187"/>
          </a:xfrm>
        </p:spPr>
        <p:txBody>
          <a:bodyPr anchor="ctr"/>
          <a:lstStyle>
            <a:lvl1pPr>
              <a:defRPr sz="6000">
                <a:solidFill>
                  <a:schemeClr val="bg1"/>
                </a:solidFill>
              </a:defRPr>
            </a:lvl1pPr>
          </a:lstStyle>
          <a:p>
            <a:r>
              <a:rPr lang="en-US" noProof="0"/>
              <a:t>Click to edit Master title style</a:t>
            </a:r>
            <a:endParaRPr lang="en-US" noProof="0" dirty="0"/>
          </a:p>
        </p:txBody>
      </p:sp>
      <p:sp>
        <p:nvSpPr>
          <p:cNvPr id="6" name="Slide Number Placeholder 5">
            <a:extLst>
              <a:ext uri="{FF2B5EF4-FFF2-40B4-BE49-F238E27FC236}">
                <a16:creationId xmlns:a16="http://schemas.microsoft.com/office/drawing/2014/main" id="{A8D10129-98D8-456D-9925-F02A38DE1423}"/>
              </a:ext>
            </a:extLst>
          </p:cNvPr>
          <p:cNvSpPr>
            <a:spLocks noGrp="1"/>
          </p:cNvSpPr>
          <p:nvPr>
            <p:ph type="sldNum" sz="quarter" idx="12"/>
          </p:nvPr>
        </p:nvSpPr>
        <p:spPr/>
        <p:txBody>
          <a:bodyPr/>
          <a:lstStyle/>
          <a:p>
            <a:fld id="{03DC2DEF-D2FE-4B45-ABA4-9F153FD1C98A}" type="slidenum">
              <a:rPr lang="en-US" noProof="0" smtClean="0"/>
              <a:t>‹#›</a:t>
            </a:fld>
            <a:endParaRPr lang="en-US" noProof="0" dirty="0"/>
          </a:p>
        </p:txBody>
      </p:sp>
      <p:sp>
        <p:nvSpPr>
          <p:cNvPr id="12" name="Freeform: Shape 11">
            <a:extLst>
              <a:ext uri="{FF2B5EF4-FFF2-40B4-BE49-F238E27FC236}">
                <a16:creationId xmlns:a16="http://schemas.microsoft.com/office/drawing/2014/main" id="{43296215-27AE-462B-9127-E1C932633896}"/>
              </a:ext>
            </a:extLst>
          </p:cNvPr>
          <p:cNvSpPr/>
          <p:nvPr userDrawn="1"/>
        </p:nvSpPr>
        <p:spPr>
          <a:xfrm>
            <a:off x="1093471" y="3843394"/>
            <a:ext cx="1722120" cy="1729060"/>
          </a:xfrm>
          <a:custGeom>
            <a:avLst/>
            <a:gdLst>
              <a:gd name="connsiteX0" fmla="*/ 0 w 2730500"/>
              <a:gd name="connsiteY0" fmla="*/ 0 h 2730500"/>
              <a:gd name="connsiteX1" fmla="*/ 2730500 w 2730500"/>
              <a:gd name="connsiteY1" fmla="*/ 0 h 2730500"/>
              <a:gd name="connsiteX2" fmla="*/ 2730500 w 2730500"/>
              <a:gd name="connsiteY2" fmla="*/ 672834 h 2730500"/>
              <a:gd name="connsiteX3" fmla="*/ 2606675 w 2730500"/>
              <a:gd name="connsiteY3" fmla="*/ 672834 h 2730500"/>
              <a:gd name="connsiteX4" fmla="*/ 2606675 w 2730500"/>
              <a:gd name="connsiteY4" fmla="*/ 116870 h 2730500"/>
              <a:gd name="connsiteX5" fmla="*/ 123826 w 2730500"/>
              <a:gd name="connsiteY5" fmla="*/ 116870 h 2730500"/>
              <a:gd name="connsiteX6" fmla="*/ 123826 w 2730500"/>
              <a:gd name="connsiteY6" fmla="*/ 2613630 h 2730500"/>
              <a:gd name="connsiteX7" fmla="*/ 2606675 w 2730500"/>
              <a:gd name="connsiteY7" fmla="*/ 2613630 h 2730500"/>
              <a:gd name="connsiteX8" fmla="*/ 2606675 w 2730500"/>
              <a:gd name="connsiteY8" fmla="*/ 2066205 h 2730500"/>
              <a:gd name="connsiteX9" fmla="*/ 2730500 w 2730500"/>
              <a:gd name="connsiteY9" fmla="*/ 2066205 h 2730500"/>
              <a:gd name="connsiteX10" fmla="*/ 2730500 w 2730500"/>
              <a:gd name="connsiteY10" fmla="*/ 2730500 h 2730500"/>
              <a:gd name="connsiteX11" fmla="*/ 0 w 2730500"/>
              <a:gd name="connsiteY11" fmla="*/ 2730500 h 273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30500" h="2730500">
                <a:moveTo>
                  <a:pt x="0" y="0"/>
                </a:moveTo>
                <a:lnTo>
                  <a:pt x="2730500" y="0"/>
                </a:lnTo>
                <a:lnTo>
                  <a:pt x="2730500" y="672834"/>
                </a:lnTo>
                <a:lnTo>
                  <a:pt x="2606675" y="672834"/>
                </a:lnTo>
                <a:lnTo>
                  <a:pt x="2606675" y="116870"/>
                </a:lnTo>
                <a:lnTo>
                  <a:pt x="123826" y="116870"/>
                </a:lnTo>
                <a:lnTo>
                  <a:pt x="123826" y="2613630"/>
                </a:lnTo>
                <a:lnTo>
                  <a:pt x="2606675" y="2613630"/>
                </a:lnTo>
                <a:lnTo>
                  <a:pt x="2606675" y="2066205"/>
                </a:lnTo>
                <a:lnTo>
                  <a:pt x="2730500" y="2066205"/>
                </a:lnTo>
                <a:lnTo>
                  <a:pt x="2730500" y="2730500"/>
                </a:lnTo>
                <a:lnTo>
                  <a:pt x="0" y="27305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22747983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2_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D497887-B1EF-4184-95F4-276A92D54B8F}"/>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Picture Placeholder 32">
            <a:extLst>
              <a:ext uri="{FF2B5EF4-FFF2-40B4-BE49-F238E27FC236}">
                <a16:creationId xmlns:a16="http://schemas.microsoft.com/office/drawing/2014/main" id="{2DB7CFEB-6952-4BC3-B9E0-0C382490F9E6}"/>
              </a:ext>
            </a:extLst>
          </p:cNvPr>
          <p:cNvSpPr>
            <a:spLocks noGrp="1"/>
          </p:cNvSpPr>
          <p:nvPr>
            <p:ph type="pic" sz="quarter" idx="13"/>
          </p:nvPr>
        </p:nvSpPr>
        <p:spPr>
          <a:xfrm>
            <a:off x="5400675" y="260350"/>
            <a:ext cx="6499502" cy="5940425"/>
          </a:xfrm>
          <a:custGeom>
            <a:avLst/>
            <a:gdLst>
              <a:gd name="connsiteX0" fmla="*/ 4432576 w 6499502"/>
              <a:gd name="connsiteY0" fmla="*/ 4057650 h 5940425"/>
              <a:gd name="connsiteX1" fmla="*/ 6499502 w 6499502"/>
              <a:gd name="connsiteY1" fmla="*/ 4057650 h 5940425"/>
              <a:gd name="connsiteX2" fmla="*/ 6499502 w 6499502"/>
              <a:gd name="connsiteY2" fmla="*/ 5940425 h 5940425"/>
              <a:gd name="connsiteX3" fmla="*/ 4432576 w 6499502"/>
              <a:gd name="connsiteY3" fmla="*/ 5940425 h 5940425"/>
              <a:gd name="connsiteX4" fmla="*/ 2216288 w 6499502"/>
              <a:gd name="connsiteY4" fmla="*/ 4057650 h 5940425"/>
              <a:gd name="connsiteX5" fmla="*/ 4283214 w 6499502"/>
              <a:gd name="connsiteY5" fmla="*/ 4057650 h 5940425"/>
              <a:gd name="connsiteX6" fmla="*/ 4283214 w 6499502"/>
              <a:gd name="connsiteY6" fmla="*/ 5940425 h 5940425"/>
              <a:gd name="connsiteX7" fmla="*/ 2216288 w 6499502"/>
              <a:gd name="connsiteY7" fmla="*/ 5940425 h 5940425"/>
              <a:gd name="connsiteX8" fmla="*/ 0 w 6499502"/>
              <a:gd name="connsiteY8" fmla="*/ 4057650 h 5940425"/>
              <a:gd name="connsiteX9" fmla="*/ 2066926 w 6499502"/>
              <a:gd name="connsiteY9" fmla="*/ 4057650 h 5940425"/>
              <a:gd name="connsiteX10" fmla="*/ 2066926 w 6499502"/>
              <a:gd name="connsiteY10" fmla="*/ 5940425 h 5940425"/>
              <a:gd name="connsiteX11" fmla="*/ 0 w 6499502"/>
              <a:gd name="connsiteY11" fmla="*/ 5940425 h 5940425"/>
              <a:gd name="connsiteX12" fmla="*/ 4432576 w 6499502"/>
              <a:gd name="connsiteY12" fmla="*/ 2028825 h 5940425"/>
              <a:gd name="connsiteX13" fmla="*/ 6499502 w 6499502"/>
              <a:gd name="connsiteY13" fmla="*/ 2028825 h 5940425"/>
              <a:gd name="connsiteX14" fmla="*/ 6499502 w 6499502"/>
              <a:gd name="connsiteY14" fmla="*/ 3911600 h 5940425"/>
              <a:gd name="connsiteX15" fmla="*/ 4432576 w 6499502"/>
              <a:gd name="connsiteY15" fmla="*/ 3911600 h 5940425"/>
              <a:gd name="connsiteX16" fmla="*/ 2216288 w 6499502"/>
              <a:gd name="connsiteY16" fmla="*/ 2028825 h 5940425"/>
              <a:gd name="connsiteX17" fmla="*/ 4283214 w 6499502"/>
              <a:gd name="connsiteY17" fmla="*/ 2028825 h 5940425"/>
              <a:gd name="connsiteX18" fmla="*/ 4283214 w 6499502"/>
              <a:gd name="connsiteY18" fmla="*/ 3911600 h 5940425"/>
              <a:gd name="connsiteX19" fmla="*/ 2216288 w 6499502"/>
              <a:gd name="connsiteY19" fmla="*/ 3911600 h 5940425"/>
              <a:gd name="connsiteX20" fmla="*/ 0 w 6499502"/>
              <a:gd name="connsiteY20" fmla="*/ 2028825 h 5940425"/>
              <a:gd name="connsiteX21" fmla="*/ 2066926 w 6499502"/>
              <a:gd name="connsiteY21" fmla="*/ 2028825 h 5940425"/>
              <a:gd name="connsiteX22" fmla="*/ 2066926 w 6499502"/>
              <a:gd name="connsiteY22" fmla="*/ 3911600 h 5940425"/>
              <a:gd name="connsiteX23" fmla="*/ 0 w 6499502"/>
              <a:gd name="connsiteY23" fmla="*/ 3911600 h 5940425"/>
              <a:gd name="connsiteX24" fmla="*/ 4432576 w 6499502"/>
              <a:gd name="connsiteY24" fmla="*/ 0 h 5940425"/>
              <a:gd name="connsiteX25" fmla="*/ 6499502 w 6499502"/>
              <a:gd name="connsiteY25" fmla="*/ 0 h 5940425"/>
              <a:gd name="connsiteX26" fmla="*/ 6499502 w 6499502"/>
              <a:gd name="connsiteY26" fmla="*/ 1882775 h 5940425"/>
              <a:gd name="connsiteX27" fmla="*/ 4432576 w 6499502"/>
              <a:gd name="connsiteY27" fmla="*/ 1882775 h 5940425"/>
              <a:gd name="connsiteX28" fmla="*/ 2216288 w 6499502"/>
              <a:gd name="connsiteY28" fmla="*/ 0 h 5940425"/>
              <a:gd name="connsiteX29" fmla="*/ 4283214 w 6499502"/>
              <a:gd name="connsiteY29" fmla="*/ 0 h 5940425"/>
              <a:gd name="connsiteX30" fmla="*/ 4283214 w 6499502"/>
              <a:gd name="connsiteY30" fmla="*/ 1882775 h 5940425"/>
              <a:gd name="connsiteX31" fmla="*/ 2216288 w 6499502"/>
              <a:gd name="connsiteY31" fmla="*/ 1882775 h 5940425"/>
              <a:gd name="connsiteX32" fmla="*/ 0 w 6499502"/>
              <a:gd name="connsiteY32" fmla="*/ 0 h 5940425"/>
              <a:gd name="connsiteX33" fmla="*/ 2066926 w 6499502"/>
              <a:gd name="connsiteY33" fmla="*/ 0 h 5940425"/>
              <a:gd name="connsiteX34" fmla="*/ 2066926 w 6499502"/>
              <a:gd name="connsiteY34" fmla="*/ 1882775 h 5940425"/>
              <a:gd name="connsiteX35" fmla="*/ 0 w 6499502"/>
              <a:gd name="connsiteY35" fmla="*/ 1882775 h 5940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6499502" h="5940425">
                <a:moveTo>
                  <a:pt x="4432576" y="4057650"/>
                </a:moveTo>
                <a:lnTo>
                  <a:pt x="6499502" y="4057650"/>
                </a:lnTo>
                <a:lnTo>
                  <a:pt x="6499502" y="5940425"/>
                </a:lnTo>
                <a:lnTo>
                  <a:pt x="4432576" y="5940425"/>
                </a:lnTo>
                <a:close/>
                <a:moveTo>
                  <a:pt x="2216288" y="4057650"/>
                </a:moveTo>
                <a:lnTo>
                  <a:pt x="4283214" y="4057650"/>
                </a:lnTo>
                <a:lnTo>
                  <a:pt x="4283214" y="5940425"/>
                </a:lnTo>
                <a:lnTo>
                  <a:pt x="2216288" y="5940425"/>
                </a:lnTo>
                <a:close/>
                <a:moveTo>
                  <a:pt x="0" y="4057650"/>
                </a:moveTo>
                <a:lnTo>
                  <a:pt x="2066926" y="4057650"/>
                </a:lnTo>
                <a:lnTo>
                  <a:pt x="2066926" y="5940425"/>
                </a:lnTo>
                <a:lnTo>
                  <a:pt x="0" y="5940425"/>
                </a:lnTo>
                <a:close/>
                <a:moveTo>
                  <a:pt x="4432576" y="2028825"/>
                </a:moveTo>
                <a:lnTo>
                  <a:pt x="6499502" y="2028825"/>
                </a:lnTo>
                <a:lnTo>
                  <a:pt x="6499502" y="3911600"/>
                </a:lnTo>
                <a:lnTo>
                  <a:pt x="4432576" y="3911600"/>
                </a:lnTo>
                <a:close/>
                <a:moveTo>
                  <a:pt x="2216288" y="2028825"/>
                </a:moveTo>
                <a:lnTo>
                  <a:pt x="4283214" y="2028825"/>
                </a:lnTo>
                <a:lnTo>
                  <a:pt x="4283214" y="3911600"/>
                </a:lnTo>
                <a:lnTo>
                  <a:pt x="2216288" y="3911600"/>
                </a:lnTo>
                <a:close/>
                <a:moveTo>
                  <a:pt x="0" y="2028825"/>
                </a:moveTo>
                <a:lnTo>
                  <a:pt x="2066926" y="2028825"/>
                </a:lnTo>
                <a:lnTo>
                  <a:pt x="2066926" y="3911600"/>
                </a:lnTo>
                <a:lnTo>
                  <a:pt x="0" y="3911600"/>
                </a:lnTo>
                <a:close/>
                <a:moveTo>
                  <a:pt x="4432576" y="0"/>
                </a:moveTo>
                <a:lnTo>
                  <a:pt x="6499502" y="0"/>
                </a:lnTo>
                <a:lnTo>
                  <a:pt x="6499502" y="1882775"/>
                </a:lnTo>
                <a:lnTo>
                  <a:pt x="4432576" y="1882775"/>
                </a:lnTo>
                <a:close/>
                <a:moveTo>
                  <a:pt x="2216288" y="0"/>
                </a:moveTo>
                <a:lnTo>
                  <a:pt x="4283214" y="0"/>
                </a:lnTo>
                <a:lnTo>
                  <a:pt x="4283214" y="1882775"/>
                </a:lnTo>
                <a:lnTo>
                  <a:pt x="2216288" y="1882775"/>
                </a:lnTo>
                <a:close/>
                <a:moveTo>
                  <a:pt x="0" y="0"/>
                </a:moveTo>
                <a:lnTo>
                  <a:pt x="2066926" y="0"/>
                </a:lnTo>
                <a:lnTo>
                  <a:pt x="2066926" y="1882775"/>
                </a:lnTo>
                <a:lnTo>
                  <a:pt x="0" y="1882775"/>
                </a:lnTo>
                <a:close/>
              </a:path>
            </a:pathLst>
          </a:custGeom>
          <a:solidFill>
            <a:schemeClr val="bg1">
              <a:lumMod val="95000"/>
            </a:schemeClr>
          </a:solidFill>
        </p:spPr>
        <p:txBody>
          <a:bodyPr vert="horz" wrap="square" lIns="91440" tIns="45720" rIns="91440" bIns="45720" rtlCol="0" anchor="ctr">
            <a:noAutofit/>
          </a:bodyPr>
          <a:lstStyle>
            <a:lvl1pPr>
              <a:defRPr lang="en-US" sz="1800"/>
            </a:lvl1pPr>
          </a:lstStyle>
          <a:p>
            <a:pPr marL="0" lvl="0" indent="0" algn="ctr">
              <a:buNone/>
            </a:pPr>
            <a:r>
              <a:rPr lang="en-US" noProof="0"/>
              <a:t>Click icon to add picture</a:t>
            </a:r>
            <a:endParaRPr lang="en-US" noProof="0" dirty="0"/>
          </a:p>
        </p:txBody>
      </p:sp>
      <p:sp>
        <p:nvSpPr>
          <p:cNvPr id="2" name="Title 1">
            <a:extLst>
              <a:ext uri="{FF2B5EF4-FFF2-40B4-BE49-F238E27FC236}">
                <a16:creationId xmlns:a16="http://schemas.microsoft.com/office/drawing/2014/main" id="{4C2FFEDF-1F62-45E5-8000-9689D9DFC4D1}"/>
              </a:ext>
            </a:extLst>
          </p:cNvPr>
          <p:cNvSpPr>
            <a:spLocks noGrp="1"/>
          </p:cNvSpPr>
          <p:nvPr>
            <p:ph type="title"/>
          </p:nvPr>
        </p:nvSpPr>
        <p:spPr>
          <a:xfrm>
            <a:off x="371475" y="1596928"/>
            <a:ext cx="4810125" cy="3267268"/>
          </a:xfrm>
        </p:spPr>
        <p:txBody>
          <a:bodyPr anchor="ctr"/>
          <a:lstStyle>
            <a:lvl1pPr>
              <a:defRPr sz="6000">
                <a:solidFill>
                  <a:schemeClr val="accent5"/>
                </a:solidFill>
              </a:defRPr>
            </a:lvl1pPr>
          </a:lstStyle>
          <a:p>
            <a:r>
              <a:rPr lang="en-US" noProof="0"/>
              <a:t>Click to edit Master title style</a:t>
            </a:r>
          </a:p>
        </p:txBody>
      </p:sp>
      <p:sp>
        <p:nvSpPr>
          <p:cNvPr id="6" name="Slide Number Placeholder 5">
            <a:extLst>
              <a:ext uri="{FF2B5EF4-FFF2-40B4-BE49-F238E27FC236}">
                <a16:creationId xmlns:a16="http://schemas.microsoft.com/office/drawing/2014/main" id="{A8D10129-98D8-456D-9925-F02A38DE1423}"/>
              </a:ext>
            </a:extLst>
          </p:cNvPr>
          <p:cNvSpPr>
            <a:spLocks noGrp="1"/>
          </p:cNvSpPr>
          <p:nvPr>
            <p:ph type="sldNum" sz="quarter" idx="12"/>
          </p:nvPr>
        </p:nvSpPr>
        <p:spPr/>
        <p:txBody>
          <a:bodyPr/>
          <a:lstStyle/>
          <a:p>
            <a:fld id="{03DC2DEF-D2FE-4B45-ABA4-9F153FD1C98A}" type="slidenum">
              <a:rPr lang="en-US" noProof="0" smtClean="0"/>
              <a:t>‹#›</a:t>
            </a:fld>
            <a:endParaRPr lang="en-US" noProof="0" dirty="0"/>
          </a:p>
        </p:txBody>
      </p:sp>
      <p:sp>
        <p:nvSpPr>
          <p:cNvPr id="16" name="Rectangle 15">
            <a:extLst>
              <a:ext uri="{FF2B5EF4-FFF2-40B4-BE49-F238E27FC236}">
                <a16:creationId xmlns:a16="http://schemas.microsoft.com/office/drawing/2014/main" id="{A73E3CFC-9652-4E07-82D7-0EC3304CAA1F}"/>
              </a:ext>
            </a:extLst>
          </p:cNvPr>
          <p:cNvSpPr/>
          <p:nvPr userDrawn="1"/>
        </p:nvSpPr>
        <p:spPr>
          <a:xfrm>
            <a:off x="3933498" y="4952673"/>
            <a:ext cx="1248102" cy="12481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ectangle 16">
            <a:extLst>
              <a:ext uri="{FF2B5EF4-FFF2-40B4-BE49-F238E27FC236}">
                <a16:creationId xmlns:a16="http://schemas.microsoft.com/office/drawing/2014/main" id="{76B43515-5C7A-4125-B76D-8A24D2BBE5EC}"/>
              </a:ext>
            </a:extLst>
          </p:cNvPr>
          <p:cNvSpPr/>
          <p:nvPr userDrawn="1"/>
        </p:nvSpPr>
        <p:spPr>
          <a:xfrm>
            <a:off x="371475" y="1011911"/>
            <a:ext cx="496540" cy="4965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ectangle 17">
            <a:extLst>
              <a:ext uri="{FF2B5EF4-FFF2-40B4-BE49-F238E27FC236}">
                <a16:creationId xmlns:a16="http://schemas.microsoft.com/office/drawing/2014/main" id="{0C9A713B-4176-4C86-9E87-4ADBD6F444FB}"/>
              </a:ext>
            </a:extLst>
          </p:cNvPr>
          <p:cNvSpPr/>
          <p:nvPr userDrawn="1"/>
        </p:nvSpPr>
        <p:spPr>
          <a:xfrm>
            <a:off x="620587" y="671713"/>
            <a:ext cx="247428" cy="24742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16223337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3_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D497887-B1EF-4184-95F4-276A92D54B8F}"/>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C2FFEDF-1F62-45E5-8000-9689D9DFC4D1}"/>
              </a:ext>
            </a:extLst>
          </p:cNvPr>
          <p:cNvSpPr>
            <a:spLocks noGrp="1"/>
          </p:cNvSpPr>
          <p:nvPr>
            <p:ph type="title"/>
          </p:nvPr>
        </p:nvSpPr>
        <p:spPr>
          <a:xfrm>
            <a:off x="371475" y="3917949"/>
            <a:ext cx="6915150" cy="2268337"/>
          </a:xfrm>
        </p:spPr>
        <p:txBody>
          <a:bodyPr anchor="ctr"/>
          <a:lstStyle>
            <a:lvl1pPr>
              <a:defRPr sz="6000">
                <a:solidFill>
                  <a:schemeClr val="tx1"/>
                </a:solidFill>
              </a:defRPr>
            </a:lvl1pPr>
          </a:lstStyle>
          <a:p>
            <a:r>
              <a:rPr lang="en-US" noProof="0"/>
              <a:t>Click to edit Master title style</a:t>
            </a:r>
          </a:p>
        </p:txBody>
      </p:sp>
      <p:sp>
        <p:nvSpPr>
          <p:cNvPr id="6" name="Slide Number Placeholder 5">
            <a:extLst>
              <a:ext uri="{FF2B5EF4-FFF2-40B4-BE49-F238E27FC236}">
                <a16:creationId xmlns:a16="http://schemas.microsoft.com/office/drawing/2014/main" id="{A8D10129-98D8-456D-9925-F02A38DE1423}"/>
              </a:ext>
            </a:extLst>
          </p:cNvPr>
          <p:cNvSpPr>
            <a:spLocks noGrp="1"/>
          </p:cNvSpPr>
          <p:nvPr>
            <p:ph type="sldNum" sz="quarter" idx="12"/>
          </p:nvPr>
        </p:nvSpPr>
        <p:spPr/>
        <p:txBody>
          <a:bodyPr/>
          <a:lstStyle/>
          <a:p>
            <a:fld id="{03DC2DEF-D2FE-4B45-ABA4-9F153FD1C98A}" type="slidenum">
              <a:rPr lang="en-US" noProof="0" smtClean="0"/>
              <a:t>‹#›</a:t>
            </a:fld>
            <a:endParaRPr lang="en-US" noProof="0" dirty="0"/>
          </a:p>
        </p:txBody>
      </p:sp>
      <p:sp>
        <p:nvSpPr>
          <p:cNvPr id="16" name="Rectangle 15">
            <a:extLst>
              <a:ext uri="{FF2B5EF4-FFF2-40B4-BE49-F238E27FC236}">
                <a16:creationId xmlns:a16="http://schemas.microsoft.com/office/drawing/2014/main" id="{A73E3CFC-9652-4E07-82D7-0EC3304CAA1F}"/>
              </a:ext>
            </a:extLst>
          </p:cNvPr>
          <p:cNvSpPr/>
          <p:nvPr userDrawn="1"/>
        </p:nvSpPr>
        <p:spPr>
          <a:xfrm>
            <a:off x="5222179" y="2327274"/>
            <a:ext cx="2176462" cy="15112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Rectangle 25">
            <a:extLst>
              <a:ext uri="{FF2B5EF4-FFF2-40B4-BE49-F238E27FC236}">
                <a16:creationId xmlns:a16="http://schemas.microsoft.com/office/drawing/2014/main" id="{DFA0623C-0B34-4074-8AA0-6428A5AF07A3}"/>
              </a:ext>
            </a:extLst>
          </p:cNvPr>
          <p:cNvSpPr/>
          <p:nvPr userDrawn="1"/>
        </p:nvSpPr>
        <p:spPr>
          <a:xfrm>
            <a:off x="7468839" y="3917949"/>
            <a:ext cx="2176462" cy="228282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Picture Placeholder 32">
            <a:extLst>
              <a:ext uri="{FF2B5EF4-FFF2-40B4-BE49-F238E27FC236}">
                <a16:creationId xmlns:a16="http://schemas.microsoft.com/office/drawing/2014/main" id="{B5D335A5-A601-4D8A-AEF5-F34792FF565A}"/>
              </a:ext>
            </a:extLst>
          </p:cNvPr>
          <p:cNvSpPr>
            <a:spLocks noGrp="1"/>
          </p:cNvSpPr>
          <p:nvPr>
            <p:ph type="pic" sz="quarter" idx="21"/>
          </p:nvPr>
        </p:nvSpPr>
        <p:spPr>
          <a:xfrm>
            <a:off x="371474" y="260351"/>
            <a:ext cx="11520489" cy="5940424"/>
          </a:xfrm>
          <a:custGeom>
            <a:avLst/>
            <a:gdLst>
              <a:gd name="connsiteX0" fmla="*/ 9344026 w 11520489"/>
              <a:gd name="connsiteY0" fmla="*/ 3657598 h 5940424"/>
              <a:gd name="connsiteX1" fmla="*/ 11520489 w 11520489"/>
              <a:gd name="connsiteY1" fmla="*/ 3657598 h 5940424"/>
              <a:gd name="connsiteX2" fmla="*/ 11520489 w 11520489"/>
              <a:gd name="connsiteY2" fmla="*/ 5940424 h 5940424"/>
              <a:gd name="connsiteX3" fmla="*/ 9344026 w 11520489"/>
              <a:gd name="connsiteY3" fmla="*/ 5940424 h 5940424"/>
              <a:gd name="connsiteX4" fmla="*/ 9344026 w 11520489"/>
              <a:gd name="connsiteY4" fmla="*/ 2066924 h 5940424"/>
              <a:gd name="connsiteX5" fmla="*/ 11520489 w 11520489"/>
              <a:gd name="connsiteY5" fmla="*/ 2066924 h 5940424"/>
              <a:gd name="connsiteX6" fmla="*/ 11520489 w 11520489"/>
              <a:gd name="connsiteY6" fmla="*/ 3578224 h 5940424"/>
              <a:gd name="connsiteX7" fmla="*/ 9344026 w 11520489"/>
              <a:gd name="connsiteY7" fmla="*/ 3578224 h 5940424"/>
              <a:gd name="connsiteX8" fmla="*/ 7097365 w 11520489"/>
              <a:gd name="connsiteY8" fmla="*/ 2066924 h 5940424"/>
              <a:gd name="connsiteX9" fmla="*/ 9273828 w 11520489"/>
              <a:gd name="connsiteY9" fmla="*/ 2066924 h 5940424"/>
              <a:gd name="connsiteX10" fmla="*/ 9273828 w 11520489"/>
              <a:gd name="connsiteY10" fmla="*/ 3578224 h 5940424"/>
              <a:gd name="connsiteX11" fmla="*/ 7097365 w 11520489"/>
              <a:gd name="connsiteY11" fmla="*/ 3578224 h 5940424"/>
              <a:gd name="connsiteX12" fmla="*/ 2604044 w 11520489"/>
              <a:gd name="connsiteY12" fmla="*/ 2066923 h 5940424"/>
              <a:gd name="connsiteX13" fmla="*/ 4780506 w 11520489"/>
              <a:gd name="connsiteY13" fmla="*/ 2066923 h 5940424"/>
              <a:gd name="connsiteX14" fmla="*/ 4780506 w 11520489"/>
              <a:gd name="connsiteY14" fmla="*/ 3578222 h 5940424"/>
              <a:gd name="connsiteX15" fmla="*/ 2604044 w 11520489"/>
              <a:gd name="connsiteY15" fmla="*/ 3578222 h 5940424"/>
              <a:gd name="connsiteX16" fmla="*/ 0 w 11520489"/>
              <a:gd name="connsiteY16" fmla="*/ 2066923 h 5940424"/>
              <a:gd name="connsiteX17" fmla="*/ 2533843 w 11520489"/>
              <a:gd name="connsiteY17" fmla="*/ 2066923 h 5940424"/>
              <a:gd name="connsiteX18" fmla="*/ 2533843 w 11520489"/>
              <a:gd name="connsiteY18" fmla="*/ 3578222 h 5940424"/>
              <a:gd name="connsiteX19" fmla="*/ 0 w 11520489"/>
              <a:gd name="connsiteY19" fmla="*/ 3578222 h 5940424"/>
              <a:gd name="connsiteX20" fmla="*/ 2604046 w 11520489"/>
              <a:gd name="connsiteY20" fmla="*/ 0 h 5940424"/>
              <a:gd name="connsiteX21" fmla="*/ 4780509 w 11520489"/>
              <a:gd name="connsiteY21" fmla="*/ 0 h 5940424"/>
              <a:gd name="connsiteX22" fmla="*/ 4780509 w 11520489"/>
              <a:gd name="connsiteY22" fmla="*/ 1987550 h 5940424"/>
              <a:gd name="connsiteX23" fmla="*/ 2604046 w 11520489"/>
              <a:gd name="connsiteY23" fmla="*/ 1987550 h 5940424"/>
              <a:gd name="connsiteX24" fmla="*/ 2 w 11520489"/>
              <a:gd name="connsiteY24" fmla="*/ 0 h 5940424"/>
              <a:gd name="connsiteX25" fmla="*/ 2533845 w 11520489"/>
              <a:gd name="connsiteY25" fmla="*/ 0 h 5940424"/>
              <a:gd name="connsiteX26" fmla="*/ 2533845 w 11520489"/>
              <a:gd name="connsiteY26" fmla="*/ 1987550 h 5940424"/>
              <a:gd name="connsiteX27" fmla="*/ 2 w 11520489"/>
              <a:gd name="connsiteY27" fmla="*/ 1987550 h 5940424"/>
              <a:gd name="connsiteX28" fmla="*/ 7097365 w 11520489"/>
              <a:gd name="connsiteY28" fmla="*/ 0 h 5940424"/>
              <a:gd name="connsiteX29" fmla="*/ 9273828 w 11520489"/>
              <a:gd name="connsiteY29" fmla="*/ 0 h 5940424"/>
              <a:gd name="connsiteX30" fmla="*/ 9273828 w 11520489"/>
              <a:gd name="connsiteY30" fmla="*/ 1987550 h 5940424"/>
              <a:gd name="connsiteX31" fmla="*/ 7097365 w 11520489"/>
              <a:gd name="connsiteY31" fmla="*/ 1987550 h 5940424"/>
              <a:gd name="connsiteX32" fmla="*/ 4850705 w 11520489"/>
              <a:gd name="connsiteY32" fmla="*/ 0 h 5940424"/>
              <a:gd name="connsiteX33" fmla="*/ 7027168 w 11520489"/>
              <a:gd name="connsiteY33" fmla="*/ 0 h 5940424"/>
              <a:gd name="connsiteX34" fmla="*/ 7027168 w 11520489"/>
              <a:gd name="connsiteY34" fmla="*/ 1987550 h 5940424"/>
              <a:gd name="connsiteX35" fmla="*/ 4850705 w 11520489"/>
              <a:gd name="connsiteY35" fmla="*/ 1987550 h 5940424"/>
              <a:gd name="connsiteX36" fmla="*/ 9344025 w 11520489"/>
              <a:gd name="connsiteY36" fmla="*/ 0 h 5940424"/>
              <a:gd name="connsiteX37" fmla="*/ 11520488 w 11520489"/>
              <a:gd name="connsiteY37" fmla="*/ 0 h 5940424"/>
              <a:gd name="connsiteX38" fmla="*/ 11520488 w 11520489"/>
              <a:gd name="connsiteY38" fmla="*/ 1987550 h 5940424"/>
              <a:gd name="connsiteX39" fmla="*/ 9344025 w 11520489"/>
              <a:gd name="connsiteY39" fmla="*/ 1987550 h 59404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11520489" h="5940424">
                <a:moveTo>
                  <a:pt x="9344026" y="3657598"/>
                </a:moveTo>
                <a:lnTo>
                  <a:pt x="11520489" y="3657598"/>
                </a:lnTo>
                <a:lnTo>
                  <a:pt x="11520489" y="5940424"/>
                </a:lnTo>
                <a:lnTo>
                  <a:pt x="9344026" y="5940424"/>
                </a:lnTo>
                <a:close/>
                <a:moveTo>
                  <a:pt x="9344026" y="2066924"/>
                </a:moveTo>
                <a:lnTo>
                  <a:pt x="11520489" y="2066924"/>
                </a:lnTo>
                <a:lnTo>
                  <a:pt x="11520489" y="3578224"/>
                </a:lnTo>
                <a:lnTo>
                  <a:pt x="9344026" y="3578224"/>
                </a:lnTo>
                <a:close/>
                <a:moveTo>
                  <a:pt x="7097365" y="2066924"/>
                </a:moveTo>
                <a:lnTo>
                  <a:pt x="9273828" y="2066924"/>
                </a:lnTo>
                <a:lnTo>
                  <a:pt x="9273828" y="3578224"/>
                </a:lnTo>
                <a:lnTo>
                  <a:pt x="7097365" y="3578224"/>
                </a:lnTo>
                <a:close/>
                <a:moveTo>
                  <a:pt x="2604044" y="2066923"/>
                </a:moveTo>
                <a:lnTo>
                  <a:pt x="4780506" y="2066923"/>
                </a:lnTo>
                <a:lnTo>
                  <a:pt x="4780506" y="3578222"/>
                </a:lnTo>
                <a:lnTo>
                  <a:pt x="2604044" y="3578222"/>
                </a:lnTo>
                <a:close/>
                <a:moveTo>
                  <a:pt x="0" y="2066923"/>
                </a:moveTo>
                <a:lnTo>
                  <a:pt x="2533843" y="2066923"/>
                </a:lnTo>
                <a:lnTo>
                  <a:pt x="2533843" y="3578222"/>
                </a:lnTo>
                <a:lnTo>
                  <a:pt x="0" y="3578222"/>
                </a:lnTo>
                <a:close/>
                <a:moveTo>
                  <a:pt x="2604046" y="0"/>
                </a:moveTo>
                <a:lnTo>
                  <a:pt x="4780509" y="0"/>
                </a:lnTo>
                <a:lnTo>
                  <a:pt x="4780509" y="1987550"/>
                </a:lnTo>
                <a:lnTo>
                  <a:pt x="2604046" y="1987550"/>
                </a:lnTo>
                <a:close/>
                <a:moveTo>
                  <a:pt x="2" y="0"/>
                </a:moveTo>
                <a:lnTo>
                  <a:pt x="2533845" y="0"/>
                </a:lnTo>
                <a:lnTo>
                  <a:pt x="2533845" y="1987550"/>
                </a:lnTo>
                <a:lnTo>
                  <a:pt x="2" y="1987550"/>
                </a:lnTo>
                <a:close/>
                <a:moveTo>
                  <a:pt x="7097365" y="0"/>
                </a:moveTo>
                <a:lnTo>
                  <a:pt x="9273828" y="0"/>
                </a:lnTo>
                <a:lnTo>
                  <a:pt x="9273828" y="1987550"/>
                </a:lnTo>
                <a:lnTo>
                  <a:pt x="7097365" y="1987550"/>
                </a:lnTo>
                <a:close/>
                <a:moveTo>
                  <a:pt x="4850705" y="0"/>
                </a:moveTo>
                <a:lnTo>
                  <a:pt x="7027168" y="0"/>
                </a:lnTo>
                <a:lnTo>
                  <a:pt x="7027168" y="1987550"/>
                </a:lnTo>
                <a:lnTo>
                  <a:pt x="4850705" y="1987550"/>
                </a:lnTo>
                <a:close/>
                <a:moveTo>
                  <a:pt x="9344025" y="0"/>
                </a:moveTo>
                <a:lnTo>
                  <a:pt x="11520488" y="0"/>
                </a:lnTo>
                <a:lnTo>
                  <a:pt x="11520488" y="1987550"/>
                </a:lnTo>
                <a:lnTo>
                  <a:pt x="9344025" y="1987550"/>
                </a:lnTo>
                <a:close/>
              </a:path>
            </a:pathLst>
          </a:custGeom>
          <a:solidFill>
            <a:schemeClr val="bg1">
              <a:lumMod val="95000"/>
            </a:schemeClr>
          </a:solidFill>
        </p:spPr>
        <p:txBody>
          <a:bodyPr vert="horz" wrap="square" lIns="91440" tIns="45720" rIns="91440" bIns="45720" rtlCol="0" anchor="t">
            <a:noAutofit/>
          </a:bodyPr>
          <a:lstStyle>
            <a:lvl1pPr>
              <a:defRPr lang="en-US" sz="1800"/>
            </a:lvl1pPr>
          </a:lstStyle>
          <a:p>
            <a:pPr marL="0" lvl="0" indent="0" algn="ctr">
              <a:buNone/>
            </a:pPr>
            <a:r>
              <a:rPr lang="en-US" noProof="0"/>
              <a:t>Click icon to add picture</a:t>
            </a:r>
            <a:endParaRPr lang="en-US" noProof="0" dirty="0"/>
          </a:p>
        </p:txBody>
      </p:sp>
    </p:spTree>
    <p:extLst>
      <p:ext uri="{BB962C8B-B14F-4D97-AF65-F5344CB8AC3E}">
        <p14:creationId xmlns:p14="http://schemas.microsoft.com/office/powerpoint/2010/main" val="28833402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5/15/2023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3DC2DEF-D2FE-4B45-ABA4-9F153FD1C98A}" type="slidenum">
              <a:rPr lang="en-US" smtClean="0"/>
              <a:pPr/>
              <a:t>‹#›</a:t>
            </a:fld>
            <a:endParaRPr lang="en-US" dirty="0"/>
          </a:p>
        </p:txBody>
      </p:sp>
    </p:spTree>
    <p:extLst>
      <p:ext uri="{BB962C8B-B14F-4D97-AF65-F5344CB8AC3E}">
        <p14:creationId xmlns:p14="http://schemas.microsoft.com/office/powerpoint/2010/main" val="1348635198"/>
      </p:ext>
    </p:extLst>
  </p:cSld>
  <p:clrMapOvr>
    <a:masterClrMapping/>
  </p:clrMapOvr>
  <p:hf hdr="0" ftr="0" dt="0"/>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2_Two Conten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A73287-EED0-4EEC-8007-E2C13366027B}"/>
              </a:ext>
            </a:extLst>
          </p:cNvPr>
          <p:cNvSpPr/>
          <p:nvPr userDrawn="1"/>
        </p:nvSpPr>
        <p:spPr>
          <a:xfrm>
            <a:off x="6200775" y="1233487"/>
            <a:ext cx="5619751" cy="273367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E3A6AA5-A315-455E-B5C7-E53E3746ED81}"/>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23F1116B-C8B0-450D-83F6-49C4ABB22CCD}"/>
              </a:ext>
            </a:extLst>
          </p:cNvPr>
          <p:cNvSpPr>
            <a:spLocks noGrp="1"/>
          </p:cNvSpPr>
          <p:nvPr>
            <p:ph sz="half" idx="2"/>
          </p:nvPr>
        </p:nvSpPr>
        <p:spPr>
          <a:xfrm>
            <a:off x="6383054" y="1357414"/>
            <a:ext cx="5255193" cy="240486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6">
            <a:extLst>
              <a:ext uri="{FF2B5EF4-FFF2-40B4-BE49-F238E27FC236}">
                <a16:creationId xmlns:a16="http://schemas.microsoft.com/office/drawing/2014/main" id="{2C182A82-4FBE-4689-B739-692549B4030D}"/>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8" name="Picture Placeholder 6">
            <a:extLst>
              <a:ext uri="{FF2B5EF4-FFF2-40B4-BE49-F238E27FC236}">
                <a16:creationId xmlns:a16="http://schemas.microsoft.com/office/drawing/2014/main" id="{4DC80855-A1B8-4B65-B6F6-2AA6239EC246}"/>
              </a:ext>
            </a:extLst>
          </p:cNvPr>
          <p:cNvSpPr>
            <a:spLocks noGrp="1"/>
          </p:cNvSpPr>
          <p:nvPr>
            <p:ph type="pic" sz="quarter" idx="13"/>
          </p:nvPr>
        </p:nvSpPr>
        <p:spPr>
          <a:xfrm>
            <a:off x="371475" y="1233488"/>
            <a:ext cx="5757863" cy="241560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1" name="Picture Placeholder 6">
            <a:extLst>
              <a:ext uri="{FF2B5EF4-FFF2-40B4-BE49-F238E27FC236}">
                <a16:creationId xmlns:a16="http://schemas.microsoft.com/office/drawing/2014/main" id="{B9795E85-7B91-41BB-9DF4-A4893AA48FFA}"/>
              </a:ext>
            </a:extLst>
          </p:cNvPr>
          <p:cNvSpPr>
            <a:spLocks noGrp="1"/>
          </p:cNvSpPr>
          <p:nvPr>
            <p:ph type="pic" sz="quarter" idx="14"/>
          </p:nvPr>
        </p:nvSpPr>
        <p:spPr>
          <a:xfrm>
            <a:off x="6200775" y="3967163"/>
            <a:ext cx="5619750" cy="24145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2" name="Rectangle 11">
            <a:extLst>
              <a:ext uri="{FF2B5EF4-FFF2-40B4-BE49-F238E27FC236}">
                <a16:creationId xmlns:a16="http://schemas.microsoft.com/office/drawing/2014/main" id="{BB372D75-4BAD-4C47-AE7D-0F2711031EEC}"/>
              </a:ext>
            </a:extLst>
          </p:cNvPr>
          <p:cNvSpPr/>
          <p:nvPr userDrawn="1"/>
        </p:nvSpPr>
        <p:spPr>
          <a:xfrm>
            <a:off x="371475" y="3643799"/>
            <a:ext cx="5757863" cy="27336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3E60534E-DE82-45F4-8E2E-DA97F169177F}"/>
              </a:ext>
            </a:extLst>
          </p:cNvPr>
          <p:cNvSpPr>
            <a:spLocks noGrp="1"/>
          </p:cNvSpPr>
          <p:nvPr>
            <p:ph sz="half" idx="1"/>
          </p:nvPr>
        </p:nvSpPr>
        <p:spPr>
          <a:xfrm>
            <a:off x="622406" y="3848474"/>
            <a:ext cx="5256000" cy="240480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8101826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3_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3A6AA5-A315-455E-B5C7-E53E3746ED81}"/>
              </a:ext>
            </a:extLst>
          </p:cNvPr>
          <p:cNvSpPr>
            <a:spLocks noGrp="1"/>
          </p:cNvSpPr>
          <p:nvPr>
            <p:ph type="title"/>
          </p:nvPr>
        </p:nvSpPr>
        <p:spPr/>
        <p:txBody>
          <a:bodyPr/>
          <a:lstStyle/>
          <a:p>
            <a:r>
              <a:rPr lang="en-US"/>
              <a:t>Click to edit Master title style</a:t>
            </a:r>
            <a:endParaRPr lang="en-US" dirty="0"/>
          </a:p>
        </p:txBody>
      </p:sp>
      <p:sp>
        <p:nvSpPr>
          <p:cNvPr id="7" name="Slide Number Placeholder 6">
            <a:extLst>
              <a:ext uri="{FF2B5EF4-FFF2-40B4-BE49-F238E27FC236}">
                <a16:creationId xmlns:a16="http://schemas.microsoft.com/office/drawing/2014/main" id="{2C182A82-4FBE-4689-B739-692549B4030D}"/>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8" name="Picture Placeholder 6">
            <a:extLst>
              <a:ext uri="{FF2B5EF4-FFF2-40B4-BE49-F238E27FC236}">
                <a16:creationId xmlns:a16="http://schemas.microsoft.com/office/drawing/2014/main" id="{4DC80855-A1B8-4B65-B6F6-2AA6239EC246}"/>
              </a:ext>
            </a:extLst>
          </p:cNvPr>
          <p:cNvSpPr>
            <a:spLocks noGrp="1"/>
          </p:cNvSpPr>
          <p:nvPr>
            <p:ph type="pic" sz="quarter" idx="13"/>
          </p:nvPr>
        </p:nvSpPr>
        <p:spPr>
          <a:xfrm>
            <a:off x="371475" y="1233488"/>
            <a:ext cx="11520488" cy="2381361"/>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2" name="Rectangle 11">
            <a:extLst>
              <a:ext uri="{FF2B5EF4-FFF2-40B4-BE49-F238E27FC236}">
                <a16:creationId xmlns:a16="http://schemas.microsoft.com/office/drawing/2014/main" id="{BB372D75-4BAD-4C47-AE7D-0F2711031EEC}"/>
              </a:ext>
            </a:extLst>
          </p:cNvPr>
          <p:cNvSpPr/>
          <p:nvPr userDrawn="1"/>
        </p:nvSpPr>
        <p:spPr>
          <a:xfrm>
            <a:off x="371475" y="3643799"/>
            <a:ext cx="11520488" cy="27336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Content Placeholder 3">
            <a:extLst>
              <a:ext uri="{FF2B5EF4-FFF2-40B4-BE49-F238E27FC236}">
                <a16:creationId xmlns:a16="http://schemas.microsoft.com/office/drawing/2014/main" id="{23F1116B-C8B0-450D-83F6-49C4ABB22CCD}"/>
              </a:ext>
            </a:extLst>
          </p:cNvPr>
          <p:cNvSpPr>
            <a:spLocks noGrp="1"/>
          </p:cNvSpPr>
          <p:nvPr>
            <p:ph sz="half" idx="2"/>
          </p:nvPr>
        </p:nvSpPr>
        <p:spPr>
          <a:xfrm>
            <a:off x="6383054" y="3808206"/>
            <a:ext cx="5255193" cy="240486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Content Placeholder 2">
            <a:extLst>
              <a:ext uri="{FF2B5EF4-FFF2-40B4-BE49-F238E27FC236}">
                <a16:creationId xmlns:a16="http://schemas.microsoft.com/office/drawing/2014/main" id="{3E60534E-DE82-45F4-8E2E-DA97F169177F}"/>
              </a:ext>
            </a:extLst>
          </p:cNvPr>
          <p:cNvSpPr>
            <a:spLocks noGrp="1"/>
          </p:cNvSpPr>
          <p:nvPr>
            <p:ph sz="half" idx="1"/>
          </p:nvPr>
        </p:nvSpPr>
        <p:spPr>
          <a:xfrm>
            <a:off x="622406" y="3808236"/>
            <a:ext cx="5256000" cy="240480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6" name="Straight Connector 5">
            <a:extLst>
              <a:ext uri="{FF2B5EF4-FFF2-40B4-BE49-F238E27FC236}">
                <a16:creationId xmlns:a16="http://schemas.microsoft.com/office/drawing/2014/main" id="{C15E3050-1157-4448-A84E-5AC72FC84A7F}"/>
              </a:ext>
            </a:extLst>
          </p:cNvPr>
          <p:cNvCxnSpPr/>
          <p:nvPr userDrawn="1"/>
        </p:nvCxnSpPr>
        <p:spPr>
          <a:xfrm>
            <a:off x="6131719" y="3774712"/>
            <a:ext cx="0" cy="247184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0538630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4_Two Conten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30BCBF1-64A6-4051-BC31-B793E99731A6}"/>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Rectangle 21">
            <a:extLst>
              <a:ext uri="{FF2B5EF4-FFF2-40B4-BE49-F238E27FC236}">
                <a16:creationId xmlns:a16="http://schemas.microsoft.com/office/drawing/2014/main" id="{115DEB4D-1697-4E72-B2BF-F5EA1EF3B009}"/>
              </a:ext>
            </a:extLst>
          </p:cNvPr>
          <p:cNvSpPr/>
          <p:nvPr userDrawn="1"/>
        </p:nvSpPr>
        <p:spPr>
          <a:xfrm>
            <a:off x="7162799" y="3052634"/>
            <a:ext cx="1368533" cy="11301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DE3A6AA5-A315-455E-B5C7-E53E3746ED81}"/>
              </a:ext>
            </a:extLst>
          </p:cNvPr>
          <p:cNvSpPr>
            <a:spLocks noGrp="1"/>
          </p:cNvSpPr>
          <p:nvPr>
            <p:ph type="title"/>
          </p:nvPr>
        </p:nvSpPr>
        <p:spPr>
          <a:xfrm>
            <a:off x="371475" y="1334424"/>
            <a:ext cx="4448175" cy="1520824"/>
          </a:xfrm>
        </p:spPr>
        <p:txBody>
          <a:bodyPr anchor="b">
            <a:noAutofit/>
          </a:bodyPr>
          <a:lstStyle>
            <a:lvl1pPr>
              <a:defRPr sz="3600"/>
            </a:lvl1pPr>
          </a:lstStyle>
          <a:p>
            <a:r>
              <a:rPr lang="en-US" noProof="0"/>
              <a:t>Click to edit Master title style</a:t>
            </a:r>
          </a:p>
        </p:txBody>
      </p:sp>
      <p:sp>
        <p:nvSpPr>
          <p:cNvPr id="7" name="Slide Number Placeholder 6">
            <a:extLst>
              <a:ext uri="{FF2B5EF4-FFF2-40B4-BE49-F238E27FC236}">
                <a16:creationId xmlns:a16="http://schemas.microsoft.com/office/drawing/2014/main" id="{2C182A82-4FBE-4689-B739-692549B4030D}"/>
              </a:ext>
            </a:extLst>
          </p:cNvPr>
          <p:cNvSpPr>
            <a:spLocks noGrp="1"/>
          </p:cNvSpPr>
          <p:nvPr>
            <p:ph type="sldNum" sz="quarter" idx="12"/>
          </p:nvPr>
        </p:nvSpPr>
        <p:spPr/>
        <p:txBody>
          <a:bodyPr/>
          <a:lstStyle/>
          <a:p>
            <a:fld id="{03DC2DEF-D2FE-4B45-ABA4-9F153FD1C98A}" type="slidenum">
              <a:rPr lang="en-US" noProof="0" smtClean="0"/>
              <a:t>‹#›</a:t>
            </a:fld>
            <a:endParaRPr lang="en-US" noProof="0" dirty="0"/>
          </a:p>
        </p:txBody>
      </p:sp>
      <p:sp>
        <p:nvSpPr>
          <p:cNvPr id="4" name="Content Placeholder 3">
            <a:extLst>
              <a:ext uri="{FF2B5EF4-FFF2-40B4-BE49-F238E27FC236}">
                <a16:creationId xmlns:a16="http://schemas.microsoft.com/office/drawing/2014/main" id="{23F1116B-C8B0-450D-83F6-49C4ABB22CCD}"/>
              </a:ext>
            </a:extLst>
          </p:cNvPr>
          <p:cNvSpPr>
            <a:spLocks noGrp="1"/>
          </p:cNvSpPr>
          <p:nvPr>
            <p:ph sz="half" idx="2"/>
          </p:nvPr>
        </p:nvSpPr>
        <p:spPr>
          <a:xfrm>
            <a:off x="3609563" y="3118775"/>
            <a:ext cx="2927311" cy="3081999"/>
          </a:xfrm>
        </p:spPr>
        <p:txBody>
          <a:bodyPr>
            <a:normAutofit/>
          </a:bodyPr>
          <a:lstStyle>
            <a:lvl1pPr>
              <a:defRPr sz="1800">
                <a:solidFill>
                  <a:schemeClr val="tx1"/>
                </a:solidFill>
              </a:defRPr>
            </a:lvl1pPr>
            <a:lvl2pPr>
              <a:defRPr sz="1600">
                <a:solidFill>
                  <a:schemeClr val="tx1"/>
                </a:solidFill>
              </a:defRPr>
            </a:lvl2pPr>
            <a:lvl3pPr>
              <a:defRPr sz="1400">
                <a:solidFill>
                  <a:schemeClr val="tx1"/>
                </a:solidFill>
              </a:defRPr>
            </a:lvl3pPr>
            <a:lvl4pPr>
              <a:defRPr sz="1200">
                <a:solidFill>
                  <a:schemeClr val="tx1"/>
                </a:solidFill>
              </a:defRPr>
            </a:lvl4pPr>
            <a:lvl5pPr>
              <a:defRPr sz="1200">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 name="Content Placeholder 2">
            <a:extLst>
              <a:ext uri="{FF2B5EF4-FFF2-40B4-BE49-F238E27FC236}">
                <a16:creationId xmlns:a16="http://schemas.microsoft.com/office/drawing/2014/main" id="{3E60534E-DE82-45F4-8E2E-DA97F169177F}"/>
              </a:ext>
            </a:extLst>
          </p:cNvPr>
          <p:cNvSpPr>
            <a:spLocks noGrp="1"/>
          </p:cNvSpPr>
          <p:nvPr>
            <p:ph sz="half" idx="1"/>
          </p:nvPr>
        </p:nvSpPr>
        <p:spPr>
          <a:xfrm>
            <a:off x="371475" y="3118776"/>
            <a:ext cx="2926800" cy="3081922"/>
          </a:xfrm>
        </p:spPr>
        <p:txBody>
          <a:bodyPr>
            <a:normAutofit/>
          </a:bodyPr>
          <a:lstStyle>
            <a:lvl1pPr>
              <a:defRPr sz="1800">
                <a:solidFill>
                  <a:schemeClr val="tx1"/>
                </a:solidFill>
              </a:defRPr>
            </a:lvl1pPr>
            <a:lvl2pPr>
              <a:defRPr sz="1600">
                <a:solidFill>
                  <a:schemeClr val="tx1"/>
                </a:solidFill>
              </a:defRPr>
            </a:lvl2pPr>
            <a:lvl3pPr>
              <a:defRPr sz="1400">
                <a:solidFill>
                  <a:schemeClr val="tx1"/>
                </a:solidFill>
              </a:defRPr>
            </a:lvl3pPr>
            <a:lvl4pPr>
              <a:defRPr sz="1200">
                <a:solidFill>
                  <a:schemeClr val="tx1"/>
                </a:solidFill>
              </a:defRPr>
            </a:lvl4pPr>
            <a:lvl5pPr>
              <a:defRPr sz="1200">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5" name="Picture Placeholder 24">
            <a:extLst>
              <a:ext uri="{FF2B5EF4-FFF2-40B4-BE49-F238E27FC236}">
                <a16:creationId xmlns:a16="http://schemas.microsoft.com/office/drawing/2014/main" id="{84421AF3-217F-49BD-BF47-1140F3F445D8}"/>
              </a:ext>
            </a:extLst>
          </p:cNvPr>
          <p:cNvSpPr>
            <a:spLocks noGrp="1"/>
          </p:cNvSpPr>
          <p:nvPr>
            <p:ph type="pic" sz="quarter" idx="15"/>
          </p:nvPr>
        </p:nvSpPr>
        <p:spPr>
          <a:xfrm>
            <a:off x="4908415" y="-4277"/>
            <a:ext cx="7283585" cy="6204974"/>
          </a:xfrm>
          <a:custGeom>
            <a:avLst/>
            <a:gdLst>
              <a:gd name="connsiteX0" fmla="*/ 4914900 w 7283585"/>
              <a:gd name="connsiteY0" fmla="*/ 4064000 h 6204974"/>
              <a:gd name="connsiteX1" fmla="*/ 7283585 w 7283585"/>
              <a:gd name="connsiteY1" fmla="*/ 4064000 h 6204974"/>
              <a:gd name="connsiteX2" fmla="*/ 7283585 w 7283585"/>
              <a:gd name="connsiteY2" fmla="*/ 6204974 h 6204974"/>
              <a:gd name="connsiteX3" fmla="*/ 4914900 w 7283585"/>
              <a:gd name="connsiteY3" fmla="*/ 6204974 h 6204974"/>
              <a:gd name="connsiteX4" fmla="*/ 4914900 w 7283585"/>
              <a:gd name="connsiteY4" fmla="*/ 2032000 h 6204974"/>
              <a:gd name="connsiteX5" fmla="*/ 7283585 w 7283585"/>
              <a:gd name="connsiteY5" fmla="*/ 2032000 h 6204974"/>
              <a:gd name="connsiteX6" fmla="*/ 7283585 w 7283585"/>
              <a:gd name="connsiteY6" fmla="*/ 3946525 h 6204974"/>
              <a:gd name="connsiteX7" fmla="*/ 4914900 w 7283585"/>
              <a:gd name="connsiteY7" fmla="*/ 3946525 h 6204974"/>
              <a:gd name="connsiteX8" fmla="*/ 2457450 w 7283585"/>
              <a:gd name="connsiteY8" fmla="*/ 2032000 h 6204974"/>
              <a:gd name="connsiteX9" fmla="*/ 4826135 w 7283585"/>
              <a:gd name="connsiteY9" fmla="*/ 2032000 h 6204974"/>
              <a:gd name="connsiteX10" fmla="*/ 4826135 w 7283585"/>
              <a:gd name="connsiteY10" fmla="*/ 3946525 h 6204974"/>
              <a:gd name="connsiteX11" fmla="*/ 2457450 w 7283585"/>
              <a:gd name="connsiteY11" fmla="*/ 3946525 h 6204974"/>
              <a:gd name="connsiteX12" fmla="*/ 0 w 7283585"/>
              <a:gd name="connsiteY12" fmla="*/ 8552 h 6204974"/>
              <a:gd name="connsiteX13" fmla="*/ 2368685 w 7283585"/>
              <a:gd name="connsiteY13" fmla="*/ 8552 h 6204974"/>
              <a:gd name="connsiteX14" fmla="*/ 2368685 w 7283585"/>
              <a:gd name="connsiteY14" fmla="*/ 1923077 h 6204974"/>
              <a:gd name="connsiteX15" fmla="*/ 0 w 7283585"/>
              <a:gd name="connsiteY15" fmla="*/ 1923077 h 6204974"/>
              <a:gd name="connsiteX16" fmla="*/ 2457450 w 7283585"/>
              <a:gd name="connsiteY16" fmla="*/ 4276 h 6204974"/>
              <a:gd name="connsiteX17" fmla="*/ 4826135 w 7283585"/>
              <a:gd name="connsiteY17" fmla="*/ 4276 h 6204974"/>
              <a:gd name="connsiteX18" fmla="*/ 4826135 w 7283585"/>
              <a:gd name="connsiteY18" fmla="*/ 1918801 h 6204974"/>
              <a:gd name="connsiteX19" fmla="*/ 2457450 w 7283585"/>
              <a:gd name="connsiteY19" fmla="*/ 1918801 h 6204974"/>
              <a:gd name="connsiteX20" fmla="*/ 4914900 w 7283585"/>
              <a:gd name="connsiteY20" fmla="*/ 0 h 6204974"/>
              <a:gd name="connsiteX21" fmla="*/ 7283585 w 7283585"/>
              <a:gd name="connsiteY21" fmla="*/ 0 h 6204974"/>
              <a:gd name="connsiteX22" fmla="*/ 7283585 w 7283585"/>
              <a:gd name="connsiteY22" fmla="*/ 1914525 h 6204974"/>
              <a:gd name="connsiteX23" fmla="*/ 4914900 w 7283585"/>
              <a:gd name="connsiteY23" fmla="*/ 1914525 h 6204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283585" h="6204974">
                <a:moveTo>
                  <a:pt x="4914900" y="4064000"/>
                </a:moveTo>
                <a:lnTo>
                  <a:pt x="7283585" y="4064000"/>
                </a:lnTo>
                <a:lnTo>
                  <a:pt x="7283585" y="6204974"/>
                </a:lnTo>
                <a:lnTo>
                  <a:pt x="4914900" y="6204974"/>
                </a:lnTo>
                <a:close/>
                <a:moveTo>
                  <a:pt x="4914900" y="2032000"/>
                </a:moveTo>
                <a:lnTo>
                  <a:pt x="7283585" y="2032000"/>
                </a:lnTo>
                <a:lnTo>
                  <a:pt x="7283585" y="3946525"/>
                </a:lnTo>
                <a:lnTo>
                  <a:pt x="4914900" y="3946525"/>
                </a:lnTo>
                <a:close/>
                <a:moveTo>
                  <a:pt x="2457450" y="2032000"/>
                </a:moveTo>
                <a:lnTo>
                  <a:pt x="4826135" y="2032000"/>
                </a:lnTo>
                <a:lnTo>
                  <a:pt x="4826135" y="3946525"/>
                </a:lnTo>
                <a:lnTo>
                  <a:pt x="2457450" y="3946525"/>
                </a:lnTo>
                <a:close/>
                <a:moveTo>
                  <a:pt x="0" y="8552"/>
                </a:moveTo>
                <a:lnTo>
                  <a:pt x="2368685" y="8552"/>
                </a:lnTo>
                <a:lnTo>
                  <a:pt x="2368685" y="1923077"/>
                </a:lnTo>
                <a:lnTo>
                  <a:pt x="0" y="1923077"/>
                </a:lnTo>
                <a:close/>
                <a:moveTo>
                  <a:pt x="2457450" y="4276"/>
                </a:moveTo>
                <a:lnTo>
                  <a:pt x="4826135" y="4276"/>
                </a:lnTo>
                <a:lnTo>
                  <a:pt x="4826135" y="1918801"/>
                </a:lnTo>
                <a:lnTo>
                  <a:pt x="2457450" y="1918801"/>
                </a:lnTo>
                <a:close/>
                <a:moveTo>
                  <a:pt x="4914900" y="0"/>
                </a:moveTo>
                <a:lnTo>
                  <a:pt x="7283585" y="0"/>
                </a:lnTo>
                <a:lnTo>
                  <a:pt x="7283585" y="1914525"/>
                </a:lnTo>
                <a:lnTo>
                  <a:pt x="4914900" y="1914525"/>
                </a:lnTo>
                <a:close/>
              </a:path>
            </a:pathLst>
          </a:custGeom>
          <a:solidFill>
            <a:schemeClr val="bg1">
              <a:lumMod val="95000"/>
            </a:schemeClr>
          </a:solidFill>
        </p:spPr>
        <p:txBody>
          <a:bodyPr vert="horz" wrap="square" lIns="91440" tIns="45720" rIns="91440" bIns="45720" rtlCol="0">
            <a:noAutofit/>
          </a:bodyPr>
          <a:lstStyle>
            <a:lvl1pPr>
              <a:defRPr lang="en-US" sz="1800"/>
            </a:lvl1pPr>
          </a:lstStyle>
          <a:p>
            <a:pPr marL="0" lvl="0" indent="0" algn="ctr">
              <a:buNone/>
            </a:pPr>
            <a:r>
              <a:rPr lang="en-US" noProof="0"/>
              <a:t>Click icon to add picture</a:t>
            </a:r>
            <a:endParaRPr lang="en-US" noProof="0" dirty="0"/>
          </a:p>
        </p:txBody>
      </p:sp>
      <p:sp>
        <p:nvSpPr>
          <p:cNvPr id="20" name="Rectangle 19">
            <a:extLst>
              <a:ext uri="{FF2B5EF4-FFF2-40B4-BE49-F238E27FC236}">
                <a16:creationId xmlns:a16="http://schemas.microsoft.com/office/drawing/2014/main" id="{475378D9-445B-4812-AE73-9B2CF92DCDF1}"/>
              </a:ext>
            </a:extLst>
          </p:cNvPr>
          <p:cNvSpPr/>
          <p:nvPr userDrawn="1"/>
        </p:nvSpPr>
        <p:spPr>
          <a:xfrm>
            <a:off x="6210299" y="2027725"/>
            <a:ext cx="1073287" cy="9186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Rectangle 20">
            <a:extLst>
              <a:ext uri="{FF2B5EF4-FFF2-40B4-BE49-F238E27FC236}">
                <a16:creationId xmlns:a16="http://schemas.microsoft.com/office/drawing/2014/main" id="{B569B8CC-B741-4501-A871-F6CC58941F5C}"/>
              </a:ext>
            </a:extLst>
          </p:cNvPr>
          <p:cNvSpPr/>
          <p:nvPr userDrawn="1"/>
        </p:nvSpPr>
        <p:spPr>
          <a:xfrm>
            <a:off x="8661263" y="4055448"/>
            <a:ext cx="1073287" cy="9186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3" name="Straight Connector 22">
            <a:extLst>
              <a:ext uri="{FF2B5EF4-FFF2-40B4-BE49-F238E27FC236}">
                <a16:creationId xmlns:a16="http://schemas.microsoft.com/office/drawing/2014/main" id="{8ED9C5BC-5F16-4DC8-BAA3-30A378B7F5FB}"/>
              </a:ext>
            </a:extLst>
          </p:cNvPr>
          <p:cNvCxnSpPr>
            <a:cxnSpLocks/>
          </p:cNvCxnSpPr>
          <p:nvPr userDrawn="1"/>
        </p:nvCxnSpPr>
        <p:spPr>
          <a:xfrm>
            <a:off x="3452019" y="3106075"/>
            <a:ext cx="0" cy="309470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2F0E9B02-FBE7-4B3F-833A-FCDE146B2DAD}"/>
              </a:ext>
            </a:extLst>
          </p:cNvPr>
          <p:cNvSpPr/>
          <p:nvPr userDrawn="1"/>
        </p:nvSpPr>
        <p:spPr>
          <a:xfrm>
            <a:off x="0" y="1405862"/>
            <a:ext cx="300037" cy="14652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258960895"/>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5_Two Conten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30BCBF1-64A6-4051-BC31-B793E99731A6}"/>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Picture Placeholder 6">
            <a:extLst>
              <a:ext uri="{FF2B5EF4-FFF2-40B4-BE49-F238E27FC236}">
                <a16:creationId xmlns:a16="http://schemas.microsoft.com/office/drawing/2014/main" id="{73E3AB81-FB3C-492F-8AB9-CFC37EECCEE7}"/>
              </a:ext>
            </a:extLst>
          </p:cNvPr>
          <p:cNvSpPr>
            <a:spLocks noGrp="1"/>
          </p:cNvSpPr>
          <p:nvPr>
            <p:ph type="pic" sz="quarter" idx="13"/>
          </p:nvPr>
        </p:nvSpPr>
        <p:spPr>
          <a:xfrm>
            <a:off x="371475" y="260350"/>
            <a:ext cx="11520488" cy="612140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4" name="Rectangle 13">
            <a:extLst>
              <a:ext uri="{FF2B5EF4-FFF2-40B4-BE49-F238E27FC236}">
                <a16:creationId xmlns:a16="http://schemas.microsoft.com/office/drawing/2014/main" id="{BF2C4CC9-6F35-4EBF-857F-EBD298D77347}"/>
              </a:ext>
            </a:extLst>
          </p:cNvPr>
          <p:cNvSpPr/>
          <p:nvPr userDrawn="1"/>
        </p:nvSpPr>
        <p:spPr>
          <a:xfrm>
            <a:off x="1578741" y="2299953"/>
            <a:ext cx="4420009" cy="308192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D1D54A23-014A-49B4-9E28-7641C8A4F0C1}"/>
              </a:ext>
            </a:extLst>
          </p:cNvPr>
          <p:cNvSpPr/>
          <p:nvPr userDrawn="1"/>
        </p:nvSpPr>
        <p:spPr>
          <a:xfrm>
            <a:off x="6184487" y="2299953"/>
            <a:ext cx="4420009" cy="308192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E3A6AA5-A315-455E-B5C7-E53E3746ED81}"/>
              </a:ext>
            </a:extLst>
          </p:cNvPr>
          <p:cNvSpPr>
            <a:spLocks noGrp="1"/>
          </p:cNvSpPr>
          <p:nvPr>
            <p:ph type="title"/>
          </p:nvPr>
        </p:nvSpPr>
        <p:spPr>
          <a:xfrm>
            <a:off x="1587504" y="1233488"/>
            <a:ext cx="9016993" cy="761076"/>
          </a:xfrm>
        </p:spPr>
        <p:txBody>
          <a:bodyPr anchor="ctr">
            <a:noAutofit/>
          </a:bodyPr>
          <a:lstStyle>
            <a:lvl1pPr algn="ctr">
              <a:defRPr sz="3600"/>
            </a:lvl1pPr>
          </a:lstStyle>
          <a:p>
            <a:r>
              <a:rPr lang="en-US"/>
              <a:t>Click to edit Master title style</a:t>
            </a:r>
            <a:endParaRPr lang="en-US" dirty="0"/>
          </a:p>
        </p:txBody>
      </p:sp>
      <p:sp>
        <p:nvSpPr>
          <p:cNvPr id="7" name="Slide Number Placeholder 6">
            <a:extLst>
              <a:ext uri="{FF2B5EF4-FFF2-40B4-BE49-F238E27FC236}">
                <a16:creationId xmlns:a16="http://schemas.microsoft.com/office/drawing/2014/main" id="{2C182A82-4FBE-4689-B739-692549B4030D}"/>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4" name="Content Placeholder 3">
            <a:extLst>
              <a:ext uri="{FF2B5EF4-FFF2-40B4-BE49-F238E27FC236}">
                <a16:creationId xmlns:a16="http://schemas.microsoft.com/office/drawing/2014/main" id="{23F1116B-C8B0-450D-83F6-49C4ABB22CCD}"/>
              </a:ext>
            </a:extLst>
          </p:cNvPr>
          <p:cNvSpPr>
            <a:spLocks noGrp="1"/>
          </p:cNvSpPr>
          <p:nvPr>
            <p:ph sz="half" idx="2"/>
          </p:nvPr>
        </p:nvSpPr>
        <p:spPr>
          <a:xfrm>
            <a:off x="6328091" y="2424864"/>
            <a:ext cx="4132800" cy="283320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Content Placeholder 2">
            <a:extLst>
              <a:ext uri="{FF2B5EF4-FFF2-40B4-BE49-F238E27FC236}">
                <a16:creationId xmlns:a16="http://schemas.microsoft.com/office/drawing/2014/main" id="{3E60534E-DE82-45F4-8E2E-DA97F169177F}"/>
              </a:ext>
            </a:extLst>
          </p:cNvPr>
          <p:cNvSpPr>
            <a:spLocks noGrp="1"/>
          </p:cNvSpPr>
          <p:nvPr>
            <p:ph sz="half" idx="1"/>
          </p:nvPr>
        </p:nvSpPr>
        <p:spPr>
          <a:xfrm>
            <a:off x="1722820" y="2424864"/>
            <a:ext cx="4131850" cy="2832101"/>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0695873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B4EF4F-0A84-4C50-B171-F044231527B2}"/>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Rectangle 4">
            <a:extLst>
              <a:ext uri="{FF2B5EF4-FFF2-40B4-BE49-F238E27FC236}">
                <a16:creationId xmlns:a16="http://schemas.microsoft.com/office/drawing/2014/main" id="{113E1565-5B33-4914-9800-50B8400266FF}"/>
              </a:ext>
            </a:extLst>
          </p:cNvPr>
          <p:cNvSpPr/>
          <p:nvPr userDrawn="1"/>
        </p:nvSpPr>
        <p:spPr>
          <a:xfrm>
            <a:off x="0" y="0"/>
            <a:ext cx="12191999"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Picture Placeholder 6">
            <a:extLst>
              <a:ext uri="{FF2B5EF4-FFF2-40B4-BE49-F238E27FC236}">
                <a16:creationId xmlns:a16="http://schemas.microsoft.com/office/drawing/2014/main" id="{DE438B2E-01A6-453B-928D-97D98438168E}"/>
              </a:ext>
            </a:extLst>
          </p:cNvPr>
          <p:cNvSpPr>
            <a:spLocks noGrp="1"/>
          </p:cNvSpPr>
          <p:nvPr>
            <p:ph type="pic" sz="quarter" idx="13"/>
          </p:nvPr>
        </p:nvSpPr>
        <p:spPr>
          <a:xfrm>
            <a:off x="335756" y="260350"/>
            <a:ext cx="11520488" cy="6300788"/>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Tree>
    <p:extLst>
      <p:ext uri="{BB962C8B-B14F-4D97-AF65-F5344CB8AC3E}">
        <p14:creationId xmlns:p14="http://schemas.microsoft.com/office/powerpoint/2010/main" val="2911057084"/>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2_Bla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B4EF4F-0A84-4C50-B171-F044231527B2}"/>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Picture Placeholder 26">
            <a:extLst>
              <a:ext uri="{FF2B5EF4-FFF2-40B4-BE49-F238E27FC236}">
                <a16:creationId xmlns:a16="http://schemas.microsoft.com/office/drawing/2014/main" id="{404FC023-3732-4036-B4DA-F34DC453036D}"/>
              </a:ext>
            </a:extLst>
          </p:cNvPr>
          <p:cNvSpPr>
            <a:spLocks noGrp="1"/>
          </p:cNvSpPr>
          <p:nvPr>
            <p:ph type="pic" sz="quarter" idx="13"/>
          </p:nvPr>
        </p:nvSpPr>
        <p:spPr>
          <a:xfrm>
            <a:off x="1" y="1"/>
            <a:ext cx="12191999" cy="6857999"/>
          </a:xfrm>
          <a:custGeom>
            <a:avLst/>
            <a:gdLst>
              <a:gd name="connsiteX0" fmla="*/ 9194799 w 12191999"/>
              <a:gd name="connsiteY0" fmla="*/ 4114799 h 6108699"/>
              <a:gd name="connsiteX1" fmla="*/ 12191999 w 12191999"/>
              <a:gd name="connsiteY1" fmla="*/ 4114799 h 6108699"/>
              <a:gd name="connsiteX2" fmla="*/ 12191999 w 12191999"/>
              <a:gd name="connsiteY2" fmla="*/ 6108699 h 6108699"/>
              <a:gd name="connsiteX3" fmla="*/ 9194799 w 12191999"/>
              <a:gd name="connsiteY3" fmla="*/ 6108699 h 6108699"/>
              <a:gd name="connsiteX4" fmla="*/ 6129865 w 12191999"/>
              <a:gd name="connsiteY4" fmla="*/ 4114799 h 6108699"/>
              <a:gd name="connsiteX5" fmla="*/ 9127065 w 12191999"/>
              <a:gd name="connsiteY5" fmla="*/ 4114799 h 6108699"/>
              <a:gd name="connsiteX6" fmla="*/ 9127065 w 12191999"/>
              <a:gd name="connsiteY6" fmla="*/ 6108699 h 6108699"/>
              <a:gd name="connsiteX7" fmla="*/ 6129865 w 12191999"/>
              <a:gd name="connsiteY7" fmla="*/ 6108699 h 6108699"/>
              <a:gd name="connsiteX8" fmla="*/ 3064933 w 12191999"/>
              <a:gd name="connsiteY8" fmla="*/ 4114799 h 6108699"/>
              <a:gd name="connsiteX9" fmla="*/ 6062132 w 12191999"/>
              <a:gd name="connsiteY9" fmla="*/ 4114799 h 6108699"/>
              <a:gd name="connsiteX10" fmla="*/ 6062132 w 12191999"/>
              <a:gd name="connsiteY10" fmla="*/ 6108699 h 6108699"/>
              <a:gd name="connsiteX11" fmla="*/ 3064933 w 12191999"/>
              <a:gd name="connsiteY11" fmla="*/ 6108699 h 6108699"/>
              <a:gd name="connsiteX12" fmla="*/ 0 w 12191999"/>
              <a:gd name="connsiteY12" fmla="*/ 4114799 h 6108699"/>
              <a:gd name="connsiteX13" fmla="*/ 2997200 w 12191999"/>
              <a:gd name="connsiteY13" fmla="*/ 4114799 h 6108699"/>
              <a:gd name="connsiteX14" fmla="*/ 2997200 w 12191999"/>
              <a:gd name="connsiteY14" fmla="*/ 6108699 h 6108699"/>
              <a:gd name="connsiteX15" fmla="*/ 0 w 12191999"/>
              <a:gd name="connsiteY15" fmla="*/ 6108699 h 6108699"/>
              <a:gd name="connsiteX16" fmla="*/ 9194799 w 12191999"/>
              <a:gd name="connsiteY16" fmla="*/ 2057400 h 6108699"/>
              <a:gd name="connsiteX17" fmla="*/ 12191999 w 12191999"/>
              <a:gd name="connsiteY17" fmla="*/ 2057400 h 6108699"/>
              <a:gd name="connsiteX18" fmla="*/ 12191999 w 12191999"/>
              <a:gd name="connsiteY18" fmla="*/ 4051299 h 6108699"/>
              <a:gd name="connsiteX19" fmla="*/ 9194799 w 12191999"/>
              <a:gd name="connsiteY19" fmla="*/ 4051299 h 6108699"/>
              <a:gd name="connsiteX20" fmla="*/ 6129865 w 12191999"/>
              <a:gd name="connsiteY20" fmla="*/ 2057400 h 6108699"/>
              <a:gd name="connsiteX21" fmla="*/ 9127065 w 12191999"/>
              <a:gd name="connsiteY21" fmla="*/ 2057400 h 6108699"/>
              <a:gd name="connsiteX22" fmla="*/ 9127065 w 12191999"/>
              <a:gd name="connsiteY22" fmla="*/ 4051299 h 6108699"/>
              <a:gd name="connsiteX23" fmla="*/ 6129865 w 12191999"/>
              <a:gd name="connsiteY23" fmla="*/ 4051299 h 6108699"/>
              <a:gd name="connsiteX24" fmla="*/ 3064934 w 12191999"/>
              <a:gd name="connsiteY24" fmla="*/ 2057400 h 6108699"/>
              <a:gd name="connsiteX25" fmla="*/ 6062132 w 12191999"/>
              <a:gd name="connsiteY25" fmla="*/ 2057400 h 6108699"/>
              <a:gd name="connsiteX26" fmla="*/ 6062132 w 12191999"/>
              <a:gd name="connsiteY26" fmla="*/ 4051299 h 6108699"/>
              <a:gd name="connsiteX27" fmla="*/ 3064934 w 12191999"/>
              <a:gd name="connsiteY27" fmla="*/ 4051299 h 6108699"/>
              <a:gd name="connsiteX28" fmla="*/ 0 w 12191999"/>
              <a:gd name="connsiteY28" fmla="*/ 2057400 h 6108699"/>
              <a:gd name="connsiteX29" fmla="*/ 2997200 w 12191999"/>
              <a:gd name="connsiteY29" fmla="*/ 2057400 h 6108699"/>
              <a:gd name="connsiteX30" fmla="*/ 2997200 w 12191999"/>
              <a:gd name="connsiteY30" fmla="*/ 4051299 h 6108699"/>
              <a:gd name="connsiteX31" fmla="*/ 0 w 12191999"/>
              <a:gd name="connsiteY31" fmla="*/ 4051299 h 6108699"/>
              <a:gd name="connsiteX32" fmla="*/ 9194799 w 12191999"/>
              <a:gd name="connsiteY32" fmla="*/ 0 h 6108699"/>
              <a:gd name="connsiteX33" fmla="*/ 12191999 w 12191999"/>
              <a:gd name="connsiteY33" fmla="*/ 0 h 6108699"/>
              <a:gd name="connsiteX34" fmla="*/ 12191999 w 12191999"/>
              <a:gd name="connsiteY34" fmla="*/ 1993900 h 6108699"/>
              <a:gd name="connsiteX35" fmla="*/ 9194799 w 12191999"/>
              <a:gd name="connsiteY35" fmla="*/ 1993900 h 6108699"/>
              <a:gd name="connsiteX36" fmla="*/ 6129865 w 12191999"/>
              <a:gd name="connsiteY36" fmla="*/ 0 h 6108699"/>
              <a:gd name="connsiteX37" fmla="*/ 9127065 w 12191999"/>
              <a:gd name="connsiteY37" fmla="*/ 0 h 6108699"/>
              <a:gd name="connsiteX38" fmla="*/ 9127065 w 12191999"/>
              <a:gd name="connsiteY38" fmla="*/ 1993900 h 6108699"/>
              <a:gd name="connsiteX39" fmla="*/ 6129865 w 12191999"/>
              <a:gd name="connsiteY39" fmla="*/ 1993900 h 6108699"/>
              <a:gd name="connsiteX40" fmla="*/ 3064934 w 12191999"/>
              <a:gd name="connsiteY40" fmla="*/ 0 h 6108699"/>
              <a:gd name="connsiteX41" fmla="*/ 6062132 w 12191999"/>
              <a:gd name="connsiteY41" fmla="*/ 0 h 6108699"/>
              <a:gd name="connsiteX42" fmla="*/ 6062132 w 12191999"/>
              <a:gd name="connsiteY42" fmla="*/ 1993900 h 6108699"/>
              <a:gd name="connsiteX43" fmla="*/ 3064934 w 12191999"/>
              <a:gd name="connsiteY43" fmla="*/ 1993900 h 6108699"/>
              <a:gd name="connsiteX44" fmla="*/ 1 w 12191999"/>
              <a:gd name="connsiteY44" fmla="*/ 0 h 6108699"/>
              <a:gd name="connsiteX45" fmla="*/ 2997201 w 12191999"/>
              <a:gd name="connsiteY45" fmla="*/ 0 h 6108699"/>
              <a:gd name="connsiteX46" fmla="*/ 2997201 w 12191999"/>
              <a:gd name="connsiteY46" fmla="*/ 1993900 h 6108699"/>
              <a:gd name="connsiteX47" fmla="*/ 1 w 12191999"/>
              <a:gd name="connsiteY47" fmla="*/ 1993900 h 6108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12191999" h="6108699">
                <a:moveTo>
                  <a:pt x="9194799" y="4114799"/>
                </a:moveTo>
                <a:lnTo>
                  <a:pt x="12191999" y="4114799"/>
                </a:lnTo>
                <a:lnTo>
                  <a:pt x="12191999" y="6108699"/>
                </a:lnTo>
                <a:lnTo>
                  <a:pt x="9194799" y="6108699"/>
                </a:lnTo>
                <a:close/>
                <a:moveTo>
                  <a:pt x="6129865" y="4114799"/>
                </a:moveTo>
                <a:lnTo>
                  <a:pt x="9127065" y="4114799"/>
                </a:lnTo>
                <a:lnTo>
                  <a:pt x="9127065" y="6108699"/>
                </a:lnTo>
                <a:lnTo>
                  <a:pt x="6129865" y="6108699"/>
                </a:lnTo>
                <a:close/>
                <a:moveTo>
                  <a:pt x="3064933" y="4114799"/>
                </a:moveTo>
                <a:lnTo>
                  <a:pt x="6062132" y="4114799"/>
                </a:lnTo>
                <a:lnTo>
                  <a:pt x="6062132" y="6108699"/>
                </a:lnTo>
                <a:lnTo>
                  <a:pt x="3064933" y="6108699"/>
                </a:lnTo>
                <a:close/>
                <a:moveTo>
                  <a:pt x="0" y="4114799"/>
                </a:moveTo>
                <a:lnTo>
                  <a:pt x="2997200" y="4114799"/>
                </a:lnTo>
                <a:lnTo>
                  <a:pt x="2997200" y="6108699"/>
                </a:lnTo>
                <a:lnTo>
                  <a:pt x="0" y="6108699"/>
                </a:lnTo>
                <a:close/>
                <a:moveTo>
                  <a:pt x="9194799" y="2057400"/>
                </a:moveTo>
                <a:lnTo>
                  <a:pt x="12191999" y="2057400"/>
                </a:lnTo>
                <a:lnTo>
                  <a:pt x="12191999" y="4051299"/>
                </a:lnTo>
                <a:lnTo>
                  <a:pt x="9194799" y="4051299"/>
                </a:lnTo>
                <a:close/>
                <a:moveTo>
                  <a:pt x="6129865" y="2057400"/>
                </a:moveTo>
                <a:lnTo>
                  <a:pt x="9127065" y="2057400"/>
                </a:lnTo>
                <a:lnTo>
                  <a:pt x="9127065" y="4051299"/>
                </a:lnTo>
                <a:lnTo>
                  <a:pt x="6129865" y="4051299"/>
                </a:lnTo>
                <a:close/>
                <a:moveTo>
                  <a:pt x="3064934" y="2057400"/>
                </a:moveTo>
                <a:lnTo>
                  <a:pt x="6062132" y="2057400"/>
                </a:lnTo>
                <a:lnTo>
                  <a:pt x="6062132" y="4051299"/>
                </a:lnTo>
                <a:lnTo>
                  <a:pt x="3064934" y="4051299"/>
                </a:lnTo>
                <a:close/>
                <a:moveTo>
                  <a:pt x="0" y="2057400"/>
                </a:moveTo>
                <a:lnTo>
                  <a:pt x="2997200" y="2057400"/>
                </a:lnTo>
                <a:lnTo>
                  <a:pt x="2997200" y="4051299"/>
                </a:lnTo>
                <a:lnTo>
                  <a:pt x="0" y="4051299"/>
                </a:lnTo>
                <a:close/>
                <a:moveTo>
                  <a:pt x="9194799" y="0"/>
                </a:moveTo>
                <a:lnTo>
                  <a:pt x="12191999" y="0"/>
                </a:lnTo>
                <a:lnTo>
                  <a:pt x="12191999" y="1993900"/>
                </a:lnTo>
                <a:lnTo>
                  <a:pt x="9194799" y="1993900"/>
                </a:lnTo>
                <a:close/>
                <a:moveTo>
                  <a:pt x="6129865" y="0"/>
                </a:moveTo>
                <a:lnTo>
                  <a:pt x="9127065" y="0"/>
                </a:lnTo>
                <a:lnTo>
                  <a:pt x="9127065" y="1993900"/>
                </a:lnTo>
                <a:lnTo>
                  <a:pt x="6129865" y="1993900"/>
                </a:lnTo>
                <a:close/>
                <a:moveTo>
                  <a:pt x="3064934" y="0"/>
                </a:moveTo>
                <a:lnTo>
                  <a:pt x="6062132" y="0"/>
                </a:lnTo>
                <a:lnTo>
                  <a:pt x="6062132" y="1993900"/>
                </a:lnTo>
                <a:lnTo>
                  <a:pt x="3064934" y="1993900"/>
                </a:lnTo>
                <a:close/>
                <a:moveTo>
                  <a:pt x="1" y="0"/>
                </a:moveTo>
                <a:lnTo>
                  <a:pt x="2997201" y="0"/>
                </a:lnTo>
                <a:lnTo>
                  <a:pt x="2997201" y="1993900"/>
                </a:lnTo>
                <a:lnTo>
                  <a:pt x="1" y="1993900"/>
                </a:lnTo>
                <a:close/>
              </a:path>
            </a:pathLst>
          </a:custGeom>
          <a:solidFill>
            <a:schemeClr val="bg1">
              <a:lumMod val="95000"/>
            </a:schemeClr>
          </a:solidFill>
        </p:spPr>
        <p:txBody>
          <a:bodyPr vert="horz" wrap="square" lIns="91440" tIns="45720" rIns="91440" bIns="45720" rtlCol="0">
            <a:noAutofit/>
          </a:bodyPr>
          <a:lstStyle>
            <a:lvl1pPr>
              <a:defRPr lang="en-US" sz="1800"/>
            </a:lvl1pPr>
          </a:lstStyle>
          <a:p>
            <a:pPr marL="0" lvl="0" indent="0" algn="ctr">
              <a:buNone/>
            </a:pPr>
            <a:r>
              <a:rPr lang="en-US"/>
              <a:t>Click icon to add picture</a:t>
            </a:r>
            <a:endParaRPr lang="en-US" dirty="0"/>
          </a:p>
        </p:txBody>
      </p:sp>
    </p:spTree>
    <p:extLst>
      <p:ext uri="{BB962C8B-B14F-4D97-AF65-F5344CB8AC3E}">
        <p14:creationId xmlns:p14="http://schemas.microsoft.com/office/powerpoint/2010/main" val="4221609258"/>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3_Bla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B4EF4F-0A84-4C50-B171-F044231527B2}"/>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Picture Placeholder 6">
            <a:extLst>
              <a:ext uri="{FF2B5EF4-FFF2-40B4-BE49-F238E27FC236}">
                <a16:creationId xmlns:a16="http://schemas.microsoft.com/office/drawing/2014/main" id="{18957288-25D1-4D25-BECD-5A2E6A888185}"/>
              </a:ext>
            </a:extLst>
          </p:cNvPr>
          <p:cNvSpPr>
            <a:spLocks noGrp="1"/>
          </p:cNvSpPr>
          <p:nvPr>
            <p:ph type="pic" sz="quarter" idx="13"/>
          </p:nvPr>
        </p:nvSpPr>
        <p:spPr>
          <a:xfrm>
            <a:off x="371475" y="260350"/>
            <a:ext cx="4492625" cy="6300788"/>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5" name="Picture Placeholder 6">
            <a:extLst>
              <a:ext uri="{FF2B5EF4-FFF2-40B4-BE49-F238E27FC236}">
                <a16:creationId xmlns:a16="http://schemas.microsoft.com/office/drawing/2014/main" id="{D9C7DFC2-3A77-4761-A9AF-98963C5CCA07}"/>
              </a:ext>
            </a:extLst>
          </p:cNvPr>
          <p:cNvSpPr>
            <a:spLocks noGrp="1"/>
          </p:cNvSpPr>
          <p:nvPr>
            <p:ph type="pic" sz="quarter" idx="14"/>
          </p:nvPr>
        </p:nvSpPr>
        <p:spPr>
          <a:xfrm>
            <a:off x="4981575" y="260350"/>
            <a:ext cx="2740025" cy="6300788"/>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6" name="Picture Placeholder 6">
            <a:extLst>
              <a:ext uri="{FF2B5EF4-FFF2-40B4-BE49-F238E27FC236}">
                <a16:creationId xmlns:a16="http://schemas.microsoft.com/office/drawing/2014/main" id="{3F6FD22A-5FDA-45EC-BE49-3C0E30A397B0}"/>
              </a:ext>
            </a:extLst>
          </p:cNvPr>
          <p:cNvSpPr>
            <a:spLocks noGrp="1"/>
          </p:cNvSpPr>
          <p:nvPr>
            <p:ph type="pic" sz="quarter" idx="15"/>
          </p:nvPr>
        </p:nvSpPr>
        <p:spPr>
          <a:xfrm>
            <a:off x="7839076" y="260350"/>
            <a:ext cx="4052888" cy="380365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7" name="Picture Placeholder 6">
            <a:extLst>
              <a:ext uri="{FF2B5EF4-FFF2-40B4-BE49-F238E27FC236}">
                <a16:creationId xmlns:a16="http://schemas.microsoft.com/office/drawing/2014/main" id="{B64BDA74-9644-41EB-984D-939D27B60F3F}"/>
              </a:ext>
            </a:extLst>
          </p:cNvPr>
          <p:cNvSpPr>
            <a:spLocks noGrp="1"/>
          </p:cNvSpPr>
          <p:nvPr>
            <p:ph type="pic" sz="quarter" idx="16"/>
          </p:nvPr>
        </p:nvSpPr>
        <p:spPr>
          <a:xfrm>
            <a:off x="7839076" y="4165600"/>
            <a:ext cx="4052888" cy="2395538"/>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Tree>
    <p:extLst>
      <p:ext uri="{BB962C8B-B14F-4D97-AF65-F5344CB8AC3E}">
        <p14:creationId xmlns:p14="http://schemas.microsoft.com/office/powerpoint/2010/main" val="4114473868"/>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5_Bla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B4EF4F-0A84-4C50-B171-F044231527B2}"/>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Picture Placeholder 6">
            <a:extLst>
              <a:ext uri="{FF2B5EF4-FFF2-40B4-BE49-F238E27FC236}">
                <a16:creationId xmlns:a16="http://schemas.microsoft.com/office/drawing/2014/main" id="{18957288-25D1-4D25-BECD-5A2E6A888185}"/>
              </a:ext>
            </a:extLst>
          </p:cNvPr>
          <p:cNvSpPr>
            <a:spLocks noGrp="1"/>
          </p:cNvSpPr>
          <p:nvPr>
            <p:ph type="pic" sz="quarter" idx="13"/>
          </p:nvPr>
        </p:nvSpPr>
        <p:spPr>
          <a:xfrm>
            <a:off x="0" y="1233488"/>
            <a:ext cx="12192001" cy="4391024"/>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grpSp>
        <p:nvGrpSpPr>
          <p:cNvPr id="2" name="Group 1">
            <a:extLst>
              <a:ext uri="{FF2B5EF4-FFF2-40B4-BE49-F238E27FC236}">
                <a16:creationId xmlns:a16="http://schemas.microsoft.com/office/drawing/2014/main" id="{18F30468-CC2E-4430-88DD-81D548B988FA}"/>
              </a:ext>
            </a:extLst>
          </p:cNvPr>
          <p:cNvGrpSpPr/>
          <p:nvPr userDrawn="1"/>
        </p:nvGrpSpPr>
        <p:grpSpPr>
          <a:xfrm>
            <a:off x="371474" y="260350"/>
            <a:ext cx="644525" cy="973138"/>
            <a:chOff x="371475" y="671713"/>
            <a:chExt cx="496540" cy="836738"/>
          </a:xfrm>
        </p:grpSpPr>
        <p:sp>
          <p:nvSpPr>
            <p:cNvPr id="8" name="Rectangle 7">
              <a:extLst>
                <a:ext uri="{FF2B5EF4-FFF2-40B4-BE49-F238E27FC236}">
                  <a16:creationId xmlns:a16="http://schemas.microsoft.com/office/drawing/2014/main" id="{BF6F92E0-2218-46A5-A183-84468D9B72A2}"/>
                </a:ext>
              </a:extLst>
            </p:cNvPr>
            <p:cNvSpPr/>
            <p:nvPr userDrawn="1"/>
          </p:nvSpPr>
          <p:spPr>
            <a:xfrm>
              <a:off x="371475" y="1011911"/>
              <a:ext cx="496540" cy="4965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Rectangle 8">
              <a:extLst>
                <a:ext uri="{FF2B5EF4-FFF2-40B4-BE49-F238E27FC236}">
                  <a16:creationId xmlns:a16="http://schemas.microsoft.com/office/drawing/2014/main" id="{9B476586-864B-4C72-91AF-8CF8796C6DE8}"/>
                </a:ext>
              </a:extLst>
            </p:cNvPr>
            <p:cNvSpPr/>
            <p:nvPr userDrawn="1"/>
          </p:nvSpPr>
          <p:spPr>
            <a:xfrm>
              <a:off x="620587" y="671713"/>
              <a:ext cx="247428" cy="24742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0" name="Rectangle 9">
            <a:extLst>
              <a:ext uri="{FF2B5EF4-FFF2-40B4-BE49-F238E27FC236}">
                <a16:creationId xmlns:a16="http://schemas.microsoft.com/office/drawing/2014/main" id="{38B3D026-83A3-4D78-8B11-A20A6F47170C}"/>
              </a:ext>
            </a:extLst>
          </p:cNvPr>
          <p:cNvSpPr/>
          <p:nvPr userDrawn="1"/>
        </p:nvSpPr>
        <p:spPr>
          <a:xfrm>
            <a:off x="10795001" y="5642462"/>
            <a:ext cx="1397000" cy="12155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2359956026"/>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BA5B3-8B1C-4C1C-B4EB-C9A8AC24AEDE}"/>
              </a:ext>
            </a:extLst>
          </p:cNvPr>
          <p:cNvSpPr>
            <a:spLocks noGrp="1"/>
          </p:cNvSpPr>
          <p:nvPr>
            <p:ph type="title"/>
          </p:nvPr>
        </p:nvSpPr>
        <p:spPr>
          <a:xfrm>
            <a:off x="371475" y="260351"/>
            <a:ext cx="11520487" cy="755649"/>
          </a:xfrm>
        </p:spPr>
        <p:txBody>
          <a:bodyPr/>
          <a:lstStyle/>
          <a:p>
            <a:r>
              <a:rPr lang="en-US"/>
              <a:t>Click to edit Master title style</a:t>
            </a:r>
            <a:endParaRPr lang="en-US" dirty="0"/>
          </a:p>
        </p:txBody>
      </p:sp>
      <p:sp>
        <p:nvSpPr>
          <p:cNvPr id="9" name="Slide Number Placeholder 8">
            <a:extLst>
              <a:ext uri="{FF2B5EF4-FFF2-40B4-BE49-F238E27FC236}">
                <a16:creationId xmlns:a16="http://schemas.microsoft.com/office/drawing/2014/main" id="{6B54C622-8EF1-4AE4-AB25-19D71A5C547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8" name="Picture Placeholder 6">
            <a:extLst>
              <a:ext uri="{FF2B5EF4-FFF2-40B4-BE49-F238E27FC236}">
                <a16:creationId xmlns:a16="http://schemas.microsoft.com/office/drawing/2014/main" id="{39EF0319-0CF7-4AB8-BE69-FEE9B6C298FE}"/>
              </a:ext>
            </a:extLst>
          </p:cNvPr>
          <p:cNvSpPr>
            <a:spLocks noGrp="1"/>
          </p:cNvSpPr>
          <p:nvPr>
            <p:ph type="pic" sz="quarter" idx="13"/>
          </p:nvPr>
        </p:nvSpPr>
        <p:spPr>
          <a:xfrm>
            <a:off x="371475" y="1233488"/>
            <a:ext cx="2466000" cy="49672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7" name="Rectangle 6">
            <a:extLst>
              <a:ext uri="{FF2B5EF4-FFF2-40B4-BE49-F238E27FC236}">
                <a16:creationId xmlns:a16="http://schemas.microsoft.com/office/drawing/2014/main" id="{02FAA6CD-8686-4F0E-9F34-3D74AC34027E}"/>
              </a:ext>
            </a:extLst>
          </p:cNvPr>
          <p:cNvSpPr/>
          <p:nvPr userDrawn="1"/>
        </p:nvSpPr>
        <p:spPr>
          <a:xfrm>
            <a:off x="2892285" y="1233488"/>
            <a:ext cx="3210339" cy="12715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 Placeholder 2">
            <a:extLst>
              <a:ext uri="{FF2B5EF4-FFF2-40B4-BE49-F238E27FC236}">
                <a16:creationId xmlns:a16="http://schemas.microsoft.com/office/drawing/2014/main" id="{9DA658D4-2F70-44A3-A7C3-BF6A1D7BE2A9}"/>
              </a:ext>
            </a:extLst>
          </p:cNvPr>
          <p:cNvSpPr>
            <a:spLocks noGrp="1"/>
          </p:cNvSpPr>
          <p:nvPr>
            <p:ph type="body" idx="1"/>
          </p:nvPr>
        </p:nvSpPr>
        <p:spPr>
          <a:xfrm>
            <a:off x="3004445" y="1330963"/>
            <a:ext cx="2986019" cy="1076636"/>
          </a:xfrm>
        </p:spPr>
        <p:txBody>
          <a:bodyPr anchor="ctr"/>
          <a:lstStyle>
            <a:lvl1pPr marL="0" indent="0">
              <a:buNone/>
              <a:defRPr sz="24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Rectangle 9">
            <a:extLst>
              <a:ext uri="{FF2B5EF4-FFF2-40B4-BE49-F238E27FC236}">
                <a16:creationId xmlns:a16="http://schemas.microsoft.com/office/drawing/2014/main" id="{735AFBAA-25FF-494A-937E-3DFC5F737803}"/>
              </a:ext>
            </a:extLst>
          </p:cNvPr>
          <p:cNvSpPr/>
          <p:nvPr userDrawn="1"/>
        </p:nvSpPr>
        <p:spPr>
          <a:xfrm>
            <a:off x="2892284" y="2542916"/>
            <a:ext cx="3210339" cy="3657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Content Placeholder 3">
            <a:extLst>
              <a:ext uri="{FF2B5EF4-FFF2-40B4-BE49-F238E27FC236}">
                <a16:creationId xmlns:a16="http://schemas.microsoft.com/office/drawing/2014/main" id="{CDF57B0C-62A3-4053-936D-9841C7D76D8B}"/>
              </a:ext>
            </a:extLst>
          </p:cNvPr>
          <p:cNvSpPr>
            <a:spLocks noGrp="1"/>
          </p:cNvSpPr>
          <p:nvPr>
            <p:ph sz="half" idx="2"/>
          </p:nvPr>
        </p:nvSpPr>
        <p:spPr>
          <a:xfrm>
            <a:off x="3004445" y="2623930"/>
            <a:ext cx="2986019" cy="3448880"/>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Picture Placeholder 6">
            <a:extLst>
              <a:ext uri="{FF2B5EF4-FFF2-40B4-BE49-F238E27FC236}">
                <a16:creationId xmlns:a16="http://schemas.microsoft.com/office/drawing/2014/main" id="{F36B08A9-4F2C-4D72-A755-CBF0DAD5A4FC}"/>
              </a:ext>
            </a:extLst>
          </p:cNvPr>
          <p:cNvSpPr>
            <a:spLocks noGrp="1"/>
          </p:cNvSpPr>
          <p:nvPr>
            <p:ph type="pic" sz="quarter" idx="14"/>
          </p:nvPr>
        </p:nvSpPr>
        <p:spPr>
          <a:xfrm>
            <a:off x="6151738" y="1233487"/>
            <a:ext cx="2464907" cy="49672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2" name="Rectangle 11">
            <a:extLst>
              <a:ext uri="{FF2B5EF4-FFF2-40B4-BE49-F238E27FC236}">
                <a16:creationId xmlns:a16="http://schemas.microsoft.com/office/drawing/2014/main" id="{7CD8F79B-BFE6-4B3E-8853-5C61FDFF46D9}"/>
              </a:ext>
            </a:extLst>
          </p:cNvPr>
          <p:cNvSpPr/>
          <p:nvPr userDrawn="1"/>
        </p:nvSpPr>
        <p:spPr>
          <a:xfrm>
            <a:off x="8673131" y="1233488"/>
            <a:ext cx="3210339" cy="12715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3" name="Rectangle 12">
            <a:extLst>
              <a:ext uri="{FF2B5EF4-FFF2-40B4-BE49-F238E27FC236}">
                <a16:creationId xmlns:a16="http://schemas.microsoft.com/office/drawing/2014/main" id="{33B3569E-E4EC-433C-AFDA-E50961675D8F}"/>
              </a:ext>
            </a:extLst>
          </p:cNvPr>
          <p:cNvSpPr/>
          <p:nvPr userDrawn="1"/>
        </p:nvSpPr>
        <p:spPr>
          <a:xfrm>
            <a:off x="8673130" y="2542916"/>
            <a:ext cx="3210339" cy="3657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 Placeholder 4">
            <a:extLst>
              <a:ext uri="{FF2B5EF4-FFF2-40B4-BE49-F238E27FC236}">
                <a16:creationId xmlns:a16="http://schemas.microsoft.com/office/drawing/2014/main" id="{BA2A6524-3EAC-4E27-BF8E-8F87E480F902}"/>
              </a:ext>
            </a:extLst>
          </p:cNvPr>
          <p:cNvSpPr>
            <a:spLocks noGrp="1"/>
          </p:cNvSpPr>
          <p:nvPr>
            <p:ph type="body" sz="quarter" idx="3"/>
          </p:nvPr>
        </p:nvSpPr>
        <p:spPr>
          <a:xfrm>
            <a:off x="8786099" y="1333189"/>
            <a:ext cx="2984400" cy="1074410"/>
          </a:xfrm>
        </p:spPr>
        <p:txBody>
          <a:bodyPr anchor="ctr"/>
          <a:lstStyle>
            <a:lvl1pPr marL="0" indent="0">
              <a:buNone/>
              <a:defRPr sz="24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1FB94EC-1786-4ACB-B9A8-28216C7AB699}"/>
              </a:ext>
            </a:extLst>
          </p:cNvPr>
          <p:cNvSpPr>
            <a:spLocks noGrp="1"/>
          </p:cNvSpPr>
          <p:nvPr>
            <p:ph sz="quarter" idx="4"/>
          </p:nvPr>
        </p:nvSpPr>
        <p:spPr>
          <a:xfrm>
            <a:off x="8786099" y="2623930"/>
            <a:ext cx="2984400" cy="3448881"/>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961887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2_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BA5B3-8B1C-4C1C-B4EB-C9A8AC24AEDE}"/>
              </a:ext>
            </a:extLst>
          </p:cNvPr>
          <p:cNvSpPr>
            <a:spLocks noGrp="1"/>
          </p:cNvSpPr>
          <p:nvPr>
            <p:ph type="title"/>
          </p:nvPr>
        </p:nvSpPr>
        <p:spPr>
          <a:xfrm>
            <a:off x="371475" y="260351"/>
            <a:ext cx="11520487" cy="755649"/>
          </a:xfrm>
        </p:spPr>
        <p:txBody>
          <a:bodyPr/>
          <a:lstStyle/>
          <a:p>
            <a:r>
              <a:rPr lang="en-US"/>
              <a:t>Click to edit Master title style</a:t>
            </a:r>
            <a:endParaRPr lang="en-US" dirty="0"/>
          </a:p>
        </p:txBody>
      </p:sp>
      <p:sp>
        <p:nvSpPr>
          <p:cNvPr id="9" name="Slide Number Placeholder 8">
            <a:extLst>
              <a:ext uri="{FF2B5EF4-FFF2-40B4-BE49-F238E27FC236}">
                <a16:creationId xmlns:a16="http://schemas.microsoft.com/office/drawing/2014/main" id="{6B54C622-8EF1-4AE4-AB25-19D71A5C547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8" name="Picture Placeholder 6">
            <a:extLst>
              <a:ext uri="{FF2B5EF4-FFF2-40B4-BE49-F238E27FC236}">
                <a16:creationId xmlns:a16="http://schemas.microsoft.com/office/drawing/2014/main" id="{39EF0319-0CF7-4AB8-BE69-FEE9B6C298FE}"/>
              </a:ext>
            </a:extLst>
          </p:cNvPr>
          <p:cNvSpPr>
            <a:spLocks noGrp="1"/>
          </p:cNvSpPr>
          <p:nvPr>
            <p:ph type="pic" sz="quarter" idx="13"/>
          </p:nvPr>
        </p:nvSpPr>
        <p:spPr>
          <a:xfrm>
            <a:off x="7063827" y="1233488"/>
            <a:ext cx="4828135" cy="49672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7" name="Rectangle 6">
            <a:extLst>
              <a:ext uri="{FF2B5EF4-FFF2-40B4-BE49-F238E27FC236}">
                <a16:creationId xmlns:a16="http://schemas.microsoft.com/office/drawing/2014/main" id="{02FAA6CD-8686-4F0E-9F34-3D74AC34027E}"/>
              </a:ext>
            </a:extLst>
          </p:cNvPr>
          <p:cNvSpPr/>
          <p:nvPr userDrawn="1"/>
        </p:nvSpPr>
        <p:spPr>
          <a:xfrm>
            <a:off x="371476" y="1233488"/>
            <a:ext cx="3210339" cy="12715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 Placeholder 2">
            <a:extLst>
              <a:ext uri="{FF2B5EF4-FFF2-40B4-BE49-F238E27FC236}">
                <a16:creationId xmlns:a16="http://schemas.microsoft.com/office/drawing/2014/main" id="{9DA658D4-2F70-44A3-A7C3-BF6A1D7BE2A9}"/>
              </a:ext>
            </a:extLst>
          </p:cNvPr>
          <p:cNvSpPr>
            <a:spLocks noGrp="1"/>
          </p:cNvSpPr>
          <p:nvPr>
            <p:ph type="body" idx="1"/>
          </p:nvPr>
        </p:nvSpPr>
        <p:spPr>
          <a:xfrm>
            <a:off x="483636" y="1330963"/>
            <a:ext cx="2986019" cy="1076636"/>
          </a:xfrm>
        </p:spPr>
        <p:txBody>
          <a:bodyPr anchor="ctr"/>
          <a:lstStyle>
            <a:lvl1pPr marL="0" indent="0">
              <a:buNone/>
              <a:defRPr sz="24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Rectangle 9">
            <a:extLst>
              <a:ext uri="{FF2B5EF4-FFF2-40B4-BE49-F238E27FC236}">
                <a16:creationId xmlns:a16="http://schemas.microsoft.com/office/drawing/2014/main" id="{735AFBAA-25FF-494A-937E-3DFC5F737803}"/>
              </a:ext>
            </a:extLst>
          </p:cNvPr>
          <p:cNvSpPr/>
          <p:nvPr userDrawn="1"/>
        </p:nvSpPr>
        <p:spPr>
          <a:xfrm>
            <a:off x="371475" y="2542916"/>
            <a:ext cx="3210339" cy="3657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Content Placeholder 3">
            <a:extLst>
              <a:ext uri="{FF2B5EF4-FFF2-40B4-BE49-F238E27FC236}">
                <a16:creationId xmlns:a16="http://schemas.microsoft.com/office/drawing/2014/main" id="{CDF57B0C-62A3-4053-936D-9841C7D76D8B}"/>
              </a:ext>
            </a:extLst>
          </p:cNvPr>
          <p:cNvSpPr>
            <a:spLocks noGrp="1"/>
          </p:cNvSpPr>
          <p:nvPr>
            <p:ph sz="half" idx="2"/>
          </p:nvPr>
        </p:nvSpPr>
        <p:spPr>
          <a:xfrm>
            <a:off x="483636" y="2623930"/>
            <a:ext cx="2986019" cy="3448880"/>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Rectangle 11">
            <a:extLst>
              <a:ext uri="{FF2B5EF4-FFF2-40B4-BE49-F238E27FC236}">
                <a16:creationId xmlns:a16="http://schemas.microsoft.com/office/drawing/2014/main" id="{7CD8F79B-BFE6-4B3E-8853-5C61FDFF46D9}"/>
              </a:ext>
            </a:extLst>
          </p:cNvPr>
          <p:cNvSpPr/>
          <p:nvPr userDrawn="1"/>
        </p:nvSpPr>
        <p:spPr>
          <a:xfrm>
            <a:off x="3717652" y="1233488"/>
            <a:ext cx="3210339" cy="12715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3" name="Rectangle 12">
            <a:extLst>
              <a:ext uri="{FF2B5EF4-FFF2-40B4-BE49-F238E27FC236}">
                <a16:creationId xmlns:a16="http://schemas.microsoft.com/office/drawing/2014/main" id="{33B3569E-E4EC-433C-AFDA-E50961675D8F}"/>
              </a:ext>
            </a:extLst>
          </p:cNvPr>
          <p:cNvSpPr/>
          <p:nvPr userDrawn="1"/>
        </p:nvSpPr>
        <p:spPr>
          <a:xfrm>
            <a:off x="3717651" y="2542916"/>
            <a:ext cx="3210339" cy="3657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 Placeholder 4">
            <a:extLst>
              <a:ext uri="{FF2B5EF4-FFF2-40B4-BE49-F238E27FC236}">
                <a16:creationId xmlns:a16="http://schemas.microsoft.com/office/drawing/2014/main" id="{BA2A6524-3EAC-4E27-BF8E-8F87E480F902}"/>
              </a:ext>
            </a:extLst>
          </p:cNvPr>
          <p:cNvSpPr>
            <a:spLocks noGrp="1"/>
          </p:cNvSpPr>
          <p:nvPr>
            <p:ph type="body" sz="quarter" idx="3"/>
          </p:nvPr>
        </p:nvSpPr>
        <p:spPr>
          <a:xfrm>
            <a:off x="3830620" y="1333189"/>
            <a:ext cx="2984400" cy="1074410"/>
          </a:xfrm>
        </p:spPr>
        <p:txBody>
          <a:bodyPr anchor="ctr"/>
          <a:lstStyle>
            <a:lvl1pPr marL="0" indent="0">
              <a:buNone/>
              <a:defRPr sz="24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1FB94EC-1786-4ACB-B9A8-28216C7AB699}"/>
              </a:ext>
            </a:extLst>
          </p:cNvPr>
          <p:cNvSpPr>
            <a:spLocks noGrp="1"/>
          </p:cNvSpPr>
          <p:nvPr>
            <p:ph sz="quarter" idx="4"/>
          </p:nvPr>
        </p:nvSpPr>
        <p:spPr>
          <a:xfrm>
            <a:off x="3830620" y="2623930"/>
            <a:ext cx="2984400" cy="3448881"/>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588519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20000" y="2505075"/>
            <a:ext cx="50252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6" name="Content Placeholder 5"/>
          <p:cNvSpPr>
            <a:spLocks noGrp="1"/>
          </p:cNvSpPr>
          <p:nvPr>
            <p:ph sz="quarter" idx="4"/>
          </p:nvPr>
        </p:nvSpPr>
        <p:spPr>
          <a:xfrm>
            <a:off x="6319840" y="2505075"/>
            <a:ext cx="503554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5/15/2023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03DC2DEF-D2FE-4B45-ABA4-9F153FD1C98A}" type="slidenum">
              <a:rPr lang="en-US" smtClean="0"/>
              <a:pPr/>
              <a:t>‹#›</a:t>
            </a:fld>
            <a:endParaRPr lang="en-US" dirty="0"/>
          </a:p>
        </p:txBody>
      </p:sp>
    </p:spTree>
    <p:extLst>
      <p:ext uri="{BB962C8B-B14F-4D97-AF65-F5344CB8AC3E}">
        <p14:creationId xmlns:p14="http://schemas.microsoft.com/office/powerpoint/2010/main" val="2306852219"/>
      </p:ext>
    </p:extLst>
  </p:cSld>
  <p:clrMapOvr>
    <a:masterClrMapping/>
  </p:clrMapOvr>
  <p:hf hdr="0" ftr="0" dt="0"/>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4_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BA5B3-8B1C-4C1C-B4EB-C9A8AC24AEDE}"/>
              </a:ext>
            </a:extLst>
          </p:cNvPr>
          <p:cNvSpPr>
            <a:spLocks noGrp="1"/>
          </p:cNvSpPr>
          <p:nvPr>
            <p:ph type="title"/>
          </p:nvPr>
        </p:nvSpPr>
        <p:spPr>
          <a:xfrm>
            <a:off x="371475" y="260351"/>
            <a:ext cx="11520487" cy="755649"/>
          </a:xfrm>
        </p:spPr>
        <p:txBody>
          <a:bodyPr/>
          <a:lstStyle/>
          <a:p>
            <a:r>
              <a:rPr lang="en-US"/>
              <a:t>Click to edit Master title style</a:t>
            </a:r>
            <a:endParaRPr lang="en-US" dirty="0"/>
          </a:p>
        </p:txBody>
      </p:sp>
      <p:sp>
        <p:nvSpPr>
          <p:cNvPr id="9" name="Slide Number Placeholder 8">
            <a:extLst>
              <a:ext uri="{FF2B5EF4-FFF2-40B4-BE49-F238E27FC236}">
                <a16:creationId xmlns:a16="http://schemas.microsoft.com/office/drawing/2014/main" id="{6B54C622-8EF1-4AE4-AB25-19D71A5C547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8" name="Picture Placeholder 6">
            <a:extLst>
              <a:ext uri="{FF2B5EF4-FFF2-40B4-BE49-F238E27FC236}">
                <a16:creationId xmlns:a16="http://schemas.microsoft.com/office/drawing/2014/main" id="{39EF0319-0CF7-4AB8-BE69-FEE9B6C298FE}"/>
              </a:ext>
            </a:extLst>
          </p:cNvPr>
          <p:cNvSpPr>
            <a:spLocks noGrp="1"/>
          </p:cNvSpPr>
          <p:nvPr>
            <p:ph type="pic" sz="quarter" idx="13"/>
          </p:nvPr>
        </p:nvSpPr>
        <p:spPr>
          <a:xfrm>
            <a:off x="371475" y="1233488"/>
            <a:ext cx="11520487" cy="49672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5" name="Text Placeholder 4">
            <a:extLst>
              <a:ext uri="{FF2B5EF4-FFF2-40B4-BE49-F238E27FC236}">
                <a16:creationId xmlns:a16="http://schemas.microsoft.com/office/drawing/2014/main" id="{BA2A6524-3EAC-4E27-BF8E-8F87E480F902}"/>
              </a:ext>
            </a:extLst>
          </p:cNvPr>
          <p:cNvSpPr>
            <a:spLocks noGrp="1"/>
          </p:cNvSpPr>
          <p:nvPr>
            <p:ph type="body" sz="quarter" idx="3"/>
          </p:nvPr>
        </p:nvSpPr>
        <p:spPr>
          <a:xfrm>
            <a:off x="6261798" y="2910543"/>
            <a:ext cx="5058000" cy="518457"/>
          </a:xfrm>
        </p:spPr>
        <p:txBody>
          <a:bodyPr anchor="ctr">
            <a:normAutofit/>
          </a:bodyPr>
          <a:lstStyle>
            <a:lvl1pPr marL="0" indent="0">
              <a:buNone/>
              <a:defRPr sz="20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1FB94EC-1786-4ACB-B9A8-28216C7AB699}"/>
              </a:ext>
            </a:extLst>
          </p:cNvPr>
          <p:cNvSpPr>
            <a:spLocks noGrp="1"/>
          </p:cNvSpPr>
          <p:nvPr>
            <p:ph sz="quarter" idx="4"/>
          </p:nvPr>
        </p:nvSpPr>
        <p:spPr>
          <a:xfrm>
            <a:off x="6261798" y="3523420"/>
            <a:ext cx="5058000" cy="2181641"/>
          </a:xfrm>
        </p:spPr>
        <p:txBody>
          <a:bodyPr>
            <a:normAutofit/>
          </a:bodyPr>
          <a:lstStyle>
            <a:lvl1pPr>
              <a:defRPr sz="1600">
                <a:solidFill>
                  <a:schemeClr val="bg1"/>
                </a:solidFill>
              </a:defRPr>
            </a:lvl1pPr>
            <a:lvl2pPr>
              <a:defRPr sz="1400">
                <a:solidFill>
                  <a:schemeClr val="bg1"/>
                </a:solidFill>
              </a:defRPr>
            </a:lvl2pPr>
            <a:lvl3pPr>
              <a:defRPr sz="1200">
                <a:solidFill>
                  <a:schemeClr val="bg1"/>
                </a:solidFill>
              </a:defRPr>
            </a:lvl3pPr>
            <a:lvl4pPr>
              <a:defRPr sz="1100">
                <a:solidFill>
                  <a:schemeClr val="bg1"/>
                </a:solidFill>
              </a:defRPr>
            </a:lvl4pPr>
            <a:lvl5pPr>
              <a:defRPr sz="11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ext Placeholder 2">
            <a:extLst>
              <a:ext uri="{FF2B5EF4-FFF2-40B4-BE49-F238E27FC236}">
                <a16:creationId xmlns:a16="http://schemas.microsoft.com/office/drawing/2014/main" id="{9DA658D4-2F70-44A3-A7C3-BF6A1D7BE2A9}"/>
              </a:ext>
            </a:extLst>
          </p:cNvPr>
          <p:cNvSpPr>
            <a:spLocks noGrp="1"/>
          </p:cNvSpPr>
          <p:nvPr>
            <p:ph type="body" idx="1"/>
          </p:nvPr>
        </p:nvSpPr>
        <p:spPr>
          <a:xfrm>
            <a:off x="895142" y="2910543"/>
            <a:ext cx="5058397" cy="518457"/>
          </a:xfrm>
        </p:spPr>
        <p:txBody>
          <a:bodyPr anchor="ctr"/>
          <a:lstStyle>
            <a:lvl1pPr marL="0" indent="0">
              <a:buNone/>
              <a:defRPr sz="20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DF57B0C-62A3-4053-936D-9841C7D76D8B}"/>
              </a:ext>
            </a:extLst>
          </p:cNvPr>
          <p:cNvSpPr>
            <a:spLocks noGrp="1"/>
          </p:cNvSpPr>
          <p:nvPr>
            <p:ph sz="half" idx="2"/>
          </p:nvPr>
        </p:nvSpPr>
        <p:spPr>
          <a:xfrm>
            <a:off x="895142" y="3523420"/>
            <a:ext cx="5058397" cy="2181641"/>
          </a:xfrm>
        </p:spPr>
        <p:txBody>
          <a:bodyPr>
            <a:normAutofit/>
          </a:bodyPr>
          <a:lstStyle>
            <a:lvl1pPr>
              <a:defRPr sz="1600">
                <a:solidFill>
                  <a:schemeClr val="bg1"/>
                </a:solidFill>
              </a:defRPr>
            </a:lvl1pPr>
            <a:lvl2pPr>
              <a:defRPr sz="1400">
                <a:solidFill>
                  <a:schemeClr val="bg1"/>
                </a:solidFill>
              </a:defRPr>
            </a:lvl2pPr>
            <a:lvl3pPr>
              <a:defRPr sz="1200">
                <a:solidFill>
                  <a:schemeClr val="bg1"/>
                </a:solidFill>
              </a:defRPr>
            </a:lvl3pPr>
            <a:lvl4pPr>
              <a:defRPr sz="1100">
                <a:solidFill>
                  <a:schemeClr val="bg1"/>
                </a:solidFill>
              </a:defRPr>
            </a:lvl4pPr>
            <a:lvl5pPr>
              <a:defRPr sz="11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86419478"/>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5_Comparison">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990C1024-E4C7-44C6-ADC4-870B3D482C3F}"/>
              </a:ext>
            </a:extLst>
          </p:cNvPr>
          <p:cNvSpPr/>
          <p:nvPr userDrawn="1"/>
        </p:nvSpPr>
        <p:spPr>
          <a:xfrm>
            <a:off x="6441279" y="3761720"/>
            <a:ext cx="5446800" cy="240095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4DB43705-0B3F-4F77-A8BB-08EC09D36A56}"/>
              </a:ext>
            </a:extLst>
          </p:cNvPr>
          <p:cNvSpPr/>
          <p:nvPr userDrawn="1"/>
        </p:nvSpPr>
        <p:spPr>
          <a:xfrm>
            <a:off x="371474" y="1271588"/>
            <a:ext cx="5445125" cy="240095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B2BA5B3-8B1C-4C1C-B4EB-C9A8AC24AEDE}"/>
              </a:ext>
            </a:extLst>
          </p:cNvPr>
          <p:cNvSpPr>
            <a:spLocks noGrp="1"/>
          </p:cNvSpPr>
          <p:nvPr>
            <p:ph type="title"/>
          </p:nvPr>
        </p:nvSpPr>
        <p:spPr>
          <a:xfrm>
            <a:off x="371475" y="260351"/>
            <a:ext cx="11520487" cy="755649"/>
          </a:xfrm>
        </p:spPr>
        <p:txBody>
          <a:bodyPr/>
          <a:lstStyle>
            <a:lvl1pPr algn="l">
              <a:defRPr>
                <a:solidFill>
                  <a:schemeClr val="tx1"/>
                </a:solidFill>
              </a:defRPr>
            </a:lvl1pPr>
          </a:lstStyle>
          <a:p>
            <a:r>
              <a:rPr lang="en-US"/>
              <a:t>Click to edit Master title style</a:t>
            </a:r>
            <a:endParaRPr lang="en-US" dirty="0"/>
          </a:p>
        </p:txBody>
      </p:sp>
      <p:sp>
        <p:nvSpPr>
          <p:cNvPr id="9" name="Slide Number Placeholder 8">
            <a:extLst>
              <a:ext uri="{FF2B5EF4-FFF2-40B4-BE49-F238E27FC236}">
                <a16:creationId xmlns:a16="http://schemas.microsoft.com/office/drawing/2014/main" id="{6B54C622-8EF1-4AE4-AB25-19D71A5C547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5" name="Text Placeholder 4">
            <a:extLst>
              <a:ext uri="{FF2B5EF4-FFF2-40B4-BE49-F238E27FC236}">
                <a16:creationId xmlns:a16="http://schemas.microsoft.com/office/drawing/2014/main" id="{BA2A6524-3EAC-4E27-BF8E-8F87E480F902}"/>
              </a:ext>
            </a:extLst>
          </p:cNvPr>
          <p:cNvSpPr>
            <a:spLocks noGrp="1"/>
          </p:cNvSpPr>
          <p:nvPr>
            <p:ph type="body" sz="quarter" idx="3"/>
          </p:nvPr>
        </p:nvSpPr>
        <p:spPr>
          <a:xfrm>
            <a:off x="6610169" y="3956706"/>
            <a:ext cx="5109021" cy="518457"/>
          </a:xfrm>
        </p:spPr>
        <p:txBody>
          <a:bodyPr anchor="ctr">
            <a:normAutofit/>
          </a:bodyPr>
          <a:lstStyle>
            <a:lvl1pPr marL="0" indent="0">
              <a:buNone/>
              <a:defRPr sz="20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1FB94EC-1786-4ACB-B9A8-28216C7AB699}"/>
              </a:ext>
            </a:extLst>
          </p:cNvPr>
          <p:cNvSpPr>
            <a:spLocks noGrp="1"/>
          </p:cNvSpPr>
          <p:nvPr>
            <p:ph sz="quarter" idx="4"/>
          </p:nvPr>
        </p:nvSpPr>
        <p:spPr>
          <a:xfrm>
            <a:off x="6610169" y="4569583"/>
            <a:ext cx="5109021" cy="1412117"/>
          </a:xfrm>
        </p:spPr>
        <p:txBody>
          <a:bodyPr>
            <a:normAutofit/>
          </a:bodyPr>
          <a:lstStyle>
            <a:lvl1pPr>
              <a:defRPr sz="1600">
                <a:solidFill>
                  <a:schemeClr val="bg1"/>
                </a:solidFill>
              </a:defRPr>
            </a:lvl1pPr>
            <a:lvl2pPr>
              <a:defRPr sz="1400">
                <a:solidFill>
                  <a:schemeClr val="bg1"/>
                </a:solidFill>
              </a:defRPr>
            </a:lvl2pPr>
            <a:lvl3pPr>
              <a:defRPr sz="1200">
                <a:solidFill>
                  <a:schemeClr val="bg1"/>
                </a:solidFill>
              </a:defRPr>
            </a:lvl3pPr>
            <a:lvl4pPr>
              <a:defRPr sz="1100">
                <a:solidFill>
                  <a:schemeClr val="bg1"/>
                </a:solidFill>
              </a:defRPr>
            </a:lvl4pPr>
            <a:lvl5pPr>
              <a:defRPr sz="11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ext Placeholder 2">
            <a:extLst>
              <a:ext uri="{FF2B5EF4-FFF2-40B4-BE49-F238E27FC236}">
                <a16:creationId xmlns:a16="http://schemas.microsoft.com/office/drawing/2014/main" id="{9DA658D4-2F70-44A3-A7C3-BF6A1D7BE2A9}"/>
              </a:ext>
            </a:extLst>
          </p:cNvPr>
          <p:cNvSpPr>
            <a:spLocks noGrp="1"/>
          </p:cNvSpPr>
          <p:nvPr>
            <p:ph type="body" idx="1"/>
          </p:nvPr>
        </p:nvSpPr>
        <p:spPr>
          <a:xfrm>
            <a:off x="539836" y="1462743"/>
            <a:ext cx="5108400" cy="518457"/>
          </a:xfrm>
        </p:spPr>
        <p:txBody>
          <a:bodyPr anchor="ctr"/>
          <a:lstStyle>
            <a:lvl1pPr marL="0" indent="0">
              <a:buNone/>
              <a:defRPr sz="20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DF57B0C-62A3-4053-936D-9841C7D76D8B}"/>
              </a:ext>
            </a:extLst>
          </p:cNvPr>
          <p:cNvSpPr>
            <a:spLocks noGrp="1"/>
          </p:cNvSpPr>
          <p:nvPr>
            <p:ph sz="half" idx="2"/>
          </p:nvPr>
        </p:nvSpPr>
        <p:spPr>
          <a:xfrm>
            <a:off x="539836" y="2075621"/>
            <a:ext cx="5108400" cy="1391480"/>
          </a:xfrm>
        </p:spPr>
        <p:txBody>
          <a:bodyPr>
            <a:normAutofit/>
          </a:bodyPr>
          <a:lstStyle>
            <a:lvl1pPr>
              <a:defRPr sz="1600">
                <a:solidFill>
                  <a:schemeClr val="bg1"/>
                </a:solidFill>
              </a:defRPr>
            </a:lvl1pPr>
            <a:lvl2pPr>
              <a:defRPr sz="1400">
                <a:solidFill>
                  <a:schemeClr val="bg1"/>
                </a:solidFill>
              </a:defRPr>
            </a:lvl2pPr>
            <a:lvl3pPr>
              <a:defRPr sz="1200">
                <a:solidFill>
                  <a:schemeClr val="bg1"/>
                </a:solidFill>
              </a:defRPr>
            </a:lvl3pPr>
            <a:lvl4pPr>
              <a:defRPr sz="1100">
                <a:solidFill>
                  <a:schemeClr val="bg1"/>
                </a:solidFill>
              </a:defRPr>
            </a:lvl4pPr>
            <a:lvl5pPr>
              <a:defRPr sz="11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Picture Placeholder 6">
            <a:extLst>
              <a:ext uri="{FF2B5EF4-FFF2-40B4-BE49-F238E27FC236}">
                <a16:creationId xmlns:a16="http://schemas.microsoft.com/office/drawing/2014/main" id="{9DFBCB44-5019-402B-BEC3-12F7F5526F0E}"/>
              </a:ext>
            </a:extLst>
          </p:cNvPr>
          <p:cNvSpPr>
            <a:spLocks noGrp="1"/>
          </p:cNvSpPr>
          <p:nvPr>
            <p:ph type="pic" sz="quarter" idx="13"/>
          </p:nvPr>
        </p:nvSpPr>
        <p:spPr>
          <a:xfrm>
            <a:off x="5880101" y="1271588"/>
            <a:ext cx="6012000" cy="2400955"/>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8" name="Picture Placeholder 6">
            <a:extLst>
              <a:ext uri="{FF2B5EF4-FFF2-40B4-BE49-F238E27FC236}">
                <a16:creationId xmlns:a16="http://schemas.microsoft.com/office/drawing/2014/main" id="{8CD826C9-080C-4638-B261-376BD8B31622}"/>
              </a:ext>
            </a:extLst>
          </p:cNvPr>
          <p:cNvSpPr>
            <a:spLocks noGrp="1"/>
          </p:cNvSpPr>
          <p:nvPr>
            <p:ph type="pic" sz="quarter" idx="14"/>
          </p:nvPr>
        </p:nvSpPr>
        <p:spPr>
          <a:xfrm>
            <a:off x="371475" y="3758268"/>
            <a:ext cx="6011800" cy="2400955"/>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Tree>
    <p:extLst>
      <p:ext uri="{BB962C8B-B14F-4D97-AF65-F5344CB8AC3E}">
        <p14:creationId xmlns:p14="http://schemas.microsoft.com/office/powerpoint/2010/main" val="356549031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p:txBody>
          <a:bodyPr/>
          <a:lstStyle/>
          <a:p>
            <a:r>
              <a:rPr lang="en-US"/>
              <a:t>Click to edit Master title style</a:t>
            </a:r>
          </a:p>
        </p:txBody>
      </p:sp>
      <p:sp>
        <p:nvSpPr>
          <p:cNvPr id="5" name="Slide Number Placeholder 4">
            <a:extLst>
              <a:ext uri="{FF2B5EF4-FFF2-40B4-BE49-F238E27FC236}">
                <a16:creationId xmlns:a16="http://schemas.microsoft.com/office/drawing/2014/main" id="{6E5460C4-49C1-4270-BC58-5EEBC77615CD}"/>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4" name="Picture Placeholder 6">
            <a:extLst>
              <a:ext uri="{FF2B5EF4-FFF2-40B4-BE49-F238E27FC236}">
                <a16:creationId xmlns:a16="http://schemas.microsoft.com/office/drawing/2014/main" id="{7E138685-E3C5-48A4-8460-3BEDDDEDA6AD}"/>
              </a:ext>
            </a:extLst>
          </p:cNvPr>
          <p:cNvSpPr>
            <a:spLocks noGrp="1"/>
          </p:cNvSpPr>
          <p:nvPr>
            <p:ph type="pic" sz="quarter" idx="13"/>
          </p:nvPr>
        </p:nvSpPr>
        <p:spPr>
          <a:xfrm>
            <a:off x="371475" y="1233488"/>
            <a:ext cx="5572125" cy="3973512"/>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6" name="Picture Placeholder 6">
            <a:extLst>
              <a:ext uri="{FF2B5EF4-FFF2-40B4-BE49-F238E27FC236}">
                <a16:creationId xmlns:a16="http://schemas.microsoft.com/office/drawing/2014/main" id="{B6811C8C-D1DA-4EE5-888B-A30D6285BA5D}"/>
              </a:ext>
            </a:extLst>
          </p:cNvPr>
          <p:cNvSpPr>
            <a:spLocks noGrp="1"/>
          </p:cNvSpPr>
          <p:nvPr>
            <p:ph type="pic" sz="quarter" idx="14"/>
          </p:nvPr>
        </p:nvSpPr>
        <p:spPr>
          <a:xfrm>
            <a:off x="6319837" y="2227263"/>
            <a:ext cx="5572125" cy="3973512"/>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7" name="Rectangle 6">
            <a:extLst>
              <a:ext uri="{FF2B5EF4-FFF2-40B4-BE49-F238E27FC236}">
                <a16:creationId xmlns:a16="http://schemas.microsoft.com/office/drawing/2014/main" id="{85661614-E5E5-43DF-A12A-7BE84E58EE3B}"/>
              </a:ext>
            </a:extLst>
          </p:cNvPr>
          <p:cNvSpPr/>
          <p:nvPr userDrawn="1"/>
        </p:nvSpPr>
        <p:spPr>
          <a:xfrm>
            <a:off x="371475" y="5271760"/>
            <a:ext cx="5572125" cy="92901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9161B260-71A2-402A-A38D-FE2C484B7F99}"/>
              </a:ext>
            </a:extLst>
          </p:cNvPr>
          <p:cNvSpPr/>
          <p:nvPr userDrawn="1"/>
        </p:nvSpPr>
        <p:spPr>
          <a:xfrm>
            <a:off x="6319836" y="1233488"/>
            <a:ext cx="5572125" cy="92901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 Placeholder 8">
            <a:extLst>
              <a:ext uri="{FF2B5EF4-FFF2-40B4-BE49-F238E27FC236}">
                <a16:creationId xmlns:a16="http://schemas.microsoft.com/office/drawing/2014/main" id="{B15B70BB-4776-4914-92C9-092579FD6EBE}"/>
              </a:ext>
            </a:extLst>
          </p:cNvPr>
          <p:cNvSpPr>
            <a:spLocks noGrp="1"/>
          </p:cNvSpPr>
          <p:nvPr>
            <p:ph type="body" sz="quarter" idx="15" hasCustomPrompt="1"/>
          </p:nvPr>
        </p:nvSpPr>
        <p:spPr>
          <a:xfrm>
            <a:off x="534987" y="5380667"/>
            <a:ext cx="5245100" cy="711200"/>
          </a:xfrm>
        </p:spPr>
        <p:txBody>
          <a:bodyPr anchor="ctr">
            <a:noAutofit/>
          </a:bodyPr>
          <a:lstStyle>
            <a:lvl1pPr marL="0" indent="0" algn="ctr">
              <a:buNone/>
              <a:defRPr sz="2400" b="1">
                <a:solidFill>
                  <a:schemeClr val="bg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
        <p:nvSpPr>
          <p:cNvPr id="10" name="Text Placeholder 8">
            <a:extLst>
              <a:ext uri="{FF2B5EF4-FFF2-40B4-BE49-F238E27FC236}">
                <a16:creationId xmlns:a16="http://schemas.microsoft.com/office/drawing/2014/main" id="{58899736-796A-4B23-9534-D8784DD9A238}"/>
              </a:ext>
            </a:extLst>
          </p:cNvPr>
          <p:cNvSpPr>
            <a:spLocks noGrp="1"/>
          </p:cNvSpPr>
          <p:nvPr>
            <p:ph type="body" sz="quarter" idx="16" hasCustomPrompt="1"/>
          </p:nvPr>
        </p:nvSpPr>
        <p:spPr>
          <a:xfrm>
            <a:off x="6483348" y="1342395"/>
            <a:ext cx="5245100" cy="711200"/>
          </a:xfrm>
        </p:spPr>
        <p:txBody>
          <a:bodyPr anchor="ctr">
            <a:noAutofit/>
          </a:bodyPr>
          <a:lstStyle>
            <a:lvl1pPr marL="0" indent="0" algn="ctr">
              <a:buNone/>
              <a:defRPr sz="2400" b="1">
                <a:solidFill>
                  <a:schemeClr val="bg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Tree>
    <p:extLst>
      <p:ext uri="{BB962C8B-B14F-4D97-AF65-F5344CB8AC3E}">
        <p14:creationId xmlns:p14="http://schemas.microsoft.com/office/powerpoint/2010/main" val="2878641747"/>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3_Title Only">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565E0AE-C9AC-4E26-B4A4-DDEE620D8979}"/>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Rectangle 11">
            <a:extLst>
              <a:ext uri="{FF2B5EF4-FFF2-40B4-BE49-F238E27FC236}">
                <a16:creationId xmlns:a16="http://schemas.microsoft.com/office/drawing/2014/main" id="{6F023CF6-0A85-4867-A5CF-F75DDBC4C20A}"/>
              </a:ext>
            </a:extLst>
          </p:cNvPr>
          <p:cNvSpPr/>
          <p:nvPr userDrawn="1"/>
        </p:nvSpPr>
        <p:spPr>
          <a:xfrm>
            <a:off x="0" y="1932303"/>
            <a:ext cx="12192000" cy="291719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Picture Placeholder 6">
            <a:extLst>
              <a:ext uri="{FF2B5EF4-FFF2-40B4-BE49-F238E27FC236}">
                <a16:creationId xmlns:a16="http://schemas.microsoft.com/office/drawing/2014/main" id="{7E138685-E3C5-48A4-8460-3BEDDDEDA6AD}"/>
              </a:ext>
            </a:extLst>
          </p:cNvPr>
          <p:cNvSpPr>
            <a:spLocks noGrp="1"/>
          </p:cNvSpPr>
          <p:nvPr>
            <p:ph type="pic" sz="quarter" idx="13"/>
          </p:nvPr>
        </p:nvSpPr>
        <p:spPr>
          <a:xfrm>
            <a:off x="647699" y="1470977"/>
            <a:ext cx="5372097" cy="383984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
        <p:nvSpPr>
          <p:cNvPr id="6" name="Picture Placeholder 6">
            <a:extLst>
              <a:ext uri="{FF2B5EF4-FFF2-40B4-BE49-F238E27FC236}">
                <a16:creationId xmlns:a16="http://schemas.microsoft.com/office/drawing/2014/main" id="{B6811C8C-D1DA-4EE5-888B-A30D6285BA5D}"/>
              </a:ext>
            </a:extLst>
          </p:cNvPr>
          <p:cNvSpPr>
            <a:spLocks noGrp="1"/>
          </p:cNvSpPr>
          <p:nvPr>
            <p:ph type="pic" sz="quarter" idx="14"/>
          </p:nvPr>
        </p:nvSpPr>
        <p:spPr>
          <a:xfrm>
            <a:off x="6254748" y="1462403"/>
            <a:ext cx="5372097" cy="3856995"/>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
        <p:nvSpPr>
          <p:cNvPr id="9" name="Text Placeholder 8">
            <a:extLst>
              <a:ext uri="{FF2B5EF4-FFF2-40B4-BE49-F238E27FC236}">
                <a16:creationId xmlns:a16="http://schemas.microsoft.com/office/drawing/2014/main" id="{B15B70BB-4776-4914-92C9-092579FD6EBE}"/>
              </a:ext>
            </a:extLst>
          </p:cNvPr>
          <p:cNvSpPr>
            <a:spLocks noGrp="1"/>
          </p:cNvSpPr>
          <p:nvPr>
            <p:ph type="body" sz="quarter" idx="15" hasCustomPrompt="1"/>
          </p:nvPr>
        </p:nvSpPr>
        <p:spPr>
          <a:xfrm>
            <a:off x="647699" y="5451475"/>
            <a:ext cx="5372096"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noProof="0"/>
              <a:t>Add your text here</a:t>
            </a:r>
          </a:p>
        </p:txBody>
      </p:sp>
      <p:sp>
        <p:nvSpPr>
          <p:cNvPr id="10" name="Text Placeholder 8">
            <a:extLst>
              <a:ext uri="{FF2B5EF4-FFF2-40B4-BE49-F238E27FC236}">
                <a16:creationId xmlns:a16="http://schemas.microsoft.com/office/drawing/2014/main" id="{58899736-796A-4B23-9534-D8784DD9A238}"/>
              </a:ext>
            </a:extLst>
          </p:cNvPr>
          <p:cNvSpPr>
            <a:spLocks noGrp="1"/>
          </p:cNvSpPr>
          <p:nvPr>
            <p:ph type="body" sz="quarter" idx="16" hasCustomPrompt="1"/>
          </p:nvPr>
        </p:nvSpPr>
        <p:spPr>
          <a:xfrm>
            <a:off x="6254748" y="591502"/>
            <a:ext cx="5372096"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noProof="0"/>
              <a:t>Add your text here</a:t>
            </a:r>
          </a:p>
        </p:txBody>
      </p:sp>
      <p:grpSp>
        <p:nvGrpSpPr>
          <p:cNvPr id="14" name="Group 13">
            <a:extLst>
              <a:ext uri="{FF2B5EF4-FFF2-40B4-BE49-F238E27FC236}">
                <a16:creationId xmlns:a16="http://schemas.microsoft.com/office/drawing/2014/main" id="{AF4B4D45-80E3-42F8-B437-4182608210C3}"/>
              </a:ext>
            </a:extLst>
          </p:cNvPr>
          <p:cNvGrpSpPr/>
          <p:nvPr userDrawn="1"/>
        </p:nvGrpSpPr>
        <p:grpSpPr>
          <a:xfrm>
            <a:off x="5387974" y="422433"/>
            <a:ext cx="644525" cy="973138"/>
            <a:chOff x="371475" y="671713"/>
            <a:chExt cx="496540" cy="836738"/>
          </a:xfrm>
          <a:solidFill>
            <a:schemeClr val="accent6"/>
          </a:solidFill>
        </p:grpSpPr>
        <p:sp>
          <p:nvSpPr>
            <p:cNvPr id="15" name="Rectangle 14">
              <a:extLst>
                <a:ext uri="{FF2B5EF4-FFF2-40B4-BE49-F238E27FC236}">
                  <a16:creationId xmlns:a16="http://schemas.microsoft.com/office/drawing/2014/main" id="{D670E361-AF23-4722-9250-CCF26B3C5884}"/>
                </a:ext>
              </a:extLst>
            </p:cNvPr>
            <p:cNvSpPr/>
            <p:nvPr userDrawn="1"/>
          </p:nvSpPr>
          <p:spPr>
            <a:xfrm>
              <a:off x="371475" y="1011911"/>
              <a:ext cx="496540" cy="4965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Rectangle 15">
              <a:extLst>
                <a:ext uri="{FF2B5EF4-FFF2-40B4-BE49-F238E27FC236}">
                  <a16:creationId xmlns:a16="http://schemas.microsoft.com/office/drawing/2014/main" id="{BDE16CED-9FCD-4407-99EF-FFBE689DA9F1}"/>
                </a:ext>
              </a:extLst>
            </p:cNvPr>
            <p:cNvSpPr/>
            <p:nvPr userDrawn="1"/>
          </p:nvSpPr>
          <p:spPr>
            <a:xfrm>
              <a:off x="620587" y="671713"/>
              <a:ext cx="247428" cy="24742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7" name="Group 16">
            <a:extLst>
              <a:ext uri="{FF2B5EF4-FFF2-40B4-BE49-F238E27FC236}">
                <a16:creationId xmlns:a16="http://schemas.microsoft.com/office/drawing/2014/main" id="{FA147081-5AFB-463F-B27C-7A0C4CA0573B}"/>
              </a:ext>
            </a:extLst>
          </p:cNvPr>
          <p:cNvGrpSpPr/>
          <p:nvPr userDrawn="1"/>
        </p:nvGrpSpPr>
        <p:grpSpPr>
          <a:xfrm flipH="1">
            <a:off x="6248401" y="5451475"/>
            <a:ext cx="644525" cy="973138"/>
            <a:chOff x="371475" y="671713"/>
            <a:chExt cx="496540" cy="836738"/>
          </a:xfrm>
          <a:solidFill>
            <a:schemeClr val="accent6"/>
          </a:solidFill>
        </p:grpSpPr>
        <p:sp>
          <p:nvSpPr>
            <p:cNvPr id="18" name="Rectangle 17">
              <a:extLst>
                <a:ext uri="{FF2B5EF4-FFF2-40B4-BE49-F238E27FC236}">
                  <a16:creationId xmlns:a16="http://schemas.microsoft.com/office/drawing/2014/main" id="{AE24567E-B0AE-4E55-A5FB-3019A9598162}"/>
                </a:ext>
              </a:extLst>
            </p:cNvPr>
            <p:cNvSpPr/>
            <p:nvPr userDrawn="1"/>
          </p:nvSpPr>
          <p:spPr>
            <a:xfrm>
              <a:off x="371475" y="1011911"/>
              <a:ext cx="496540" cy="4965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ectangle 18">
              <a:extLst>
                <a:ext uri="{FF2B5EF4-FFF2-40B4-BE49-F238E27FC236}">
                  <a16:creationId xmlns:a16="http://schemas.microsoft.com/office/drawing/2014/main" id="{4918E6C0-B582-4943-9462-FE9740846585}"/>
                </a:ext>
              </a:extLst>
            </p:cNvPr>
            <p:cNvSpPr/>
            <p:nvPr userDrawn="1"/>
          </p:nvSpPr>
          <p:spPr>
            <a:xfrm>
              <a:off x="620587" y="671713"/>
              <a:ext cx="247428" cy="24742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Tree>
    <p:extLst>
      <p:ext uri="{BB962C8B-B14F-4D97-AF65-F5344CB8AC3E}">
        <p14:creationId xmlns:p14="http://schemas.microsoft.com/office/powerpoint/2010/main" val="493388266"/>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4_Title Only">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565E0AE-C9AC-4E26-B4A4-DDEE620D8979}"/>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Picture Placeholder 6">
            <a:extLst>
              <a:ext uri="{FF2B5EF4-FFF2-40B4-BE49-F238E27FC236}">
                <a16:creationId xmlns:a16="http://schemas.microsoft.com/office/drawing/2014/main" id="{7E138685-E3C5-48A4-8460-3BEDDDEDA6AD}"/>
              </a:ext>
            </a:extLst>
          </p:cNvPr>
          <p:cNvSpPr>
            <a:spLocks noGrp="1"/>
          </p:cNvSpPr>
          <p:nvPr>
            <p:ph type="pic" sz="quarter" idx="13"/>
          </p:nvPr>
        </p:nvSpPr>
        <p:spPr>
          <a:xfrm>
            <a:off x="0" y="0"/>
            <a:ext cx="6019200" cy="685800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6" name="Picture Placeholder 6">
            <a:extLst>
              <a:ext uri="{FF2B5EF4-FFF2-40B4-BE49-F238E27FC236}">
                <a16:creationId xmlns:a16="http://schemas.microsoft.com/office/drawing/2014/main" id="{B6811C8C-D1DA-4EE5-888B-A30D6285BA5D}"/>
              </a:ext>
            </a:extLst>
          </p:cNvPr>
          <p:cNvSpPr>
            <a:spLocks noGrp="1"/>
          </p:cNvSpPr>
          <p:nvPr>
            <p:ph type="pic" sz="quarter" idx="14"/>
          </p:nvPr>
        </p:nvSpPr>
        <p:spPr>
          <a:xfrm>
            <a:off x="6172201" y="0"/>
            <a:ext cx="6019799" cy="685800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9" name="Text Placeholder 8">
            <a:extLst>
              <a:ext uri="{FF2B5EF4-FFF2-40B4-BE49-F238E27FC236}">
                <a16:creationId xmlns:a16="http://schemas.microsoft.com/office/drawing/2014/main" id="{B15B70BB-4776-4914-92C9-092579FD6EBE}"/>
              </a:ext>
            </a:extLst>
          </p:cNvPr>
          <p:cNvSpPr>
            <a:spLocks noGrp="1"/>
          </p:cNvSpPr>
          <p:nvPr>
            <p:ph type="body" sz="quarter" idx="15" hasCustomPrompt="1"/>
          </p:nvPr>
        </p:nvSpPr>
        <p:spPr>
          <a:xfrm>
            <a:off x="725351" y="5008563"/>
            <a:ext cx="4910400"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
        <p:nvSpPr>
          <p:cNvPr id="10" name="Text Placeholder 8">
            <a:extLst>
              <a:ext uri="{FF2B5EF4-FFF2-40B4-BE49-F238E27FC236}">
                <a16:creationId xmlns:a16="http://schemas.microsoft.com/office/drawing/2014/main" id="{58899736-796A-4B23-9534-D8784DD9A238}"/>
              </a:ext>
            </a:extLst>
          </p:cNvPr>
          <p:cNvSpPr>
            <a:spLocks noGrp="1"/>
          </p:cNvSpPr>
          <p:nvPr>
            <p:ph type="body" sz="quarter" idx="16" hasCustomPrompt="1"/>
          </p:nvPr>
        </p:nvSpPr>
        <p:spPr>
          <a:xfrm>
            <a:off x="6635593" y="5008563"/>
            <a:ext cx="4908708"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Tree>
    <p:extLst>
      <p:ext uri="{BB962C8B-B14F-4D97-AF65-F5344CB8AC3E}">
        <p14:creationId xmlns:p14="http://schemas.microsoft.com/office/powerpoint/2010/main" val="3303732246"/>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6_Title Only">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565E0AE-C9AC-4E26-B4A4-DDEE620D8979}"/>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6F023CF6-0A85-4867-A5CF-F75DDBC4C20A}"/>
              </a:ext>
            </a:extLst>
          </p:cNvPr>
          <p:cNvSpPr/>
          <p:nvPr userDrawn="1"/>
        </p:nvSpPr>
        <p:spPr>
          <a:xfrm>
            <a:off x="0" y="0"/>
            <a:ext cx="5372096" cy="685799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Picture Placeholder 6">
            <a:extLst>
              <a:ext uri="{FF2B5EF4-FFF2-40B4-BE49-F238E27FC236}">
                <a16:creationId xmlns:a16="http://schemas.microsoft.com/office/drawing/2014/main" id="{7E138685-E3C5-48A4-8460-3BEDDDEDA6AD}"/>
              </a:ext>
            </a:extLst>
          </p:cNvPr>
          <p:cNvSpPr>
            <a:spLocks noGrp="1"/>
          </p:cNvSpPr>
          <p:nvPr>
            <p:ph type="pic" sz="quarter" idx="13"/>
          </p:nvPr>
        </p:nvSpPr>
        <p:spPr>
          <a:xfrm>
            <a:off x="371475" y="260350"/>
            <a:ext cx="5618153" cy="63007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20" name="Rectangle 19">
            <a:extLst>
              <a:ext uri="{FF2B5EF4-FFF2-40B4-BE49-F238E27FC236}">
                <a16:creationId xmlns:a16="http://schemas.microsoft.com/office/drawing/2014/main" id="{97E2F46B-C34E-40D3-9D43-BBA43EDFC924}"/>
              </a:ext>
            </a:extLst>
          </p:cNvPr>
          <p:cNvSpPr/>
          <p:nvPr userDrawn="1"/>
        </p:nvSpPr>
        <p:spPr>
          <a:xfrm>
            <a:off x="6819906" y="-18257"/>
            <a:ext cx="5372096" cy="685799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Picture Placeholder 6">
            <a:extLst>
              <a:ext uri="{FF2B5EF4-FFF2-40B4-BE49-F238E27FC236}">
                <a16:creationId xmlns:a16="http://schemas.microsoft.com/office/drawing/2014/main" id="{B6811C8C-D1DA-4EE5-888B-A30D6285BA5D}"/>
              </a:ext>
            </a:extLst>
          </p:cNvPr>
          <p:cNvSpPr>
            <a:spLocks noGrp="1"/>
          </p:cNvSpPr>
          <p:nvPr>
            <p:ph type="pic" sz="quarter" idx="14"/>
          </p:nvPr>
        </p:nvSpPr>
        <p:spPr>
          <a:xfrm>
            <a:off x="6280147" y="260350"/>
            <a:ext cx="5619600" cy="63007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9" name="Text Placeholder 8">
            <a:extLst>
              <a:ext uri="{FF2B5EF4-FFF2-40B4-BE49-F238E27FC236}">
                <a16:creationId xmlns:a16="http://schemas.microsoft.com/office/drawing/2014/main" id="{B15B70BB-4776-4914-92C9-092579FD6EBE}"/>
              </a:ext>
            </a:extLst>
          </p:cNvPr>
          <p:cNvSpPr>
            <a:spLocks noGrp="1"/>
          </p:cNvSpPr>
          <p:nvPr>
            <p:ph type="body" sz="quarter" idx="15" hasCustomPrompt="1"/>
          </p:nvPr>
        </p:nvSpPr>
        <p:spPr>
          <a:xfrm>
            <a:off x="725351" y="5008563"/>
            <a:ext cx="4910400"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
        <p:nvSpPr>
          <p:cNvPr id="10" name="Text Placeholder 8">
            <a:extLst>
              <a:ext uri="{FF2B5EF4-FFF2-40B4-BE49-F238E27FC236}">
                <a16:creationId xmlns:a16="http://schemas.microsoft.com/office/drawing/2014/main" id="{58899736-796A-4B23-9534-D8784DD9A238}"/>
              </a:ext>
            </a:extLst>
          </p:cNvPr>
          <p:cNvSpPr>
            <a:spLocks noGrp="1"/>
          </p:cNvSpPr>
          <p:nvPr>
            <p:ph type="body" sz="quarter" idx="16" hasCustomPrompt="1"/>
          </p:nvPr>
        </p:nvSpPr>
        <p:spPr>
          <a:xfrm>
            <a:off x="6635593" y="5008563"/>
            <a:ext cx="4908708"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Tree>
    <p:extLst>
      <p:ext uri="{BB962C8B-B14F-4D97-AF65-F5344CB8AC3E}">
        <p14:creationId xmlns:p14="http://schemas.microsoft.com/office/powerpoint/2010/main" val="3633710137"/>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7_Title Only">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B607F24-5B01-4964-9736-E876BC347E55}"/>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6168473" cy="758824"/>
          </a:xfrm>
        </p:spPr>
        <p:txBody>
          <a:bodyPr/>
          <a:lstStyle/>
          <a:p>
            <a:r>
              <a:rPr lang="en-US"/>
              <a:t>Click to edit Master title style</a:t>
            </a:r>
            <a:endParaRPr lang="en-US" dirty="0"/>
          </a:p>
        </p:txBody>
      </p:sp>
      <p:sp>
        <p:nvSpPr>
          <p:cNvPr id="24" name="Rectangle 23">
            <a:extLst>
              <a:ext uri="{FF2B5EF4-FFF2-40B4-BE49-F238E27FC236}">
                <a16:creationId xmlns:a16="http://schemas.microsoft.com/office/drawing/2014/main" id="{E2950CCA-59F9-4C47-A5BA-294E9EDCBABE}"/>
              </a:ext>
            </a:extLst>
          </p:cNvPr>
          <p:cNvSpPr/>
          <p:nvPr userDrawn="1"/>
        </p:nvSpPr>
        <p:spPr>
          <a:xfrm>
            <a:off x="6769101" y="0"/>
            <a:ext cx="2711082" cy="228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F44232AA-36A1-4A85-8868-9D12848EB106}"/>
              </a:ext>
            </a:extLst>
          </p:cNvPr>
          <p:cNvSpPr/>
          <p:nvPr userDrawn="1"/>
        </p:nvSpPr>
        <p:spPr>
          <a:xfrm>
            <a:off x="9480918" y="2286000"/>
            <a:ext cx="2711082"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0B045D93-056D-486E-A634-890ECB9AF9C2}"/>
              </a:ext>
            </a:extLst>
          </p:cNvPr>
          <p:cNvSpPr/>
          <p:nvPr userDrawn="1"/>
        </p:nvSpPr>
        <p:spPr>
          <a:xfrm>
            <a:off x="6769100" y="4572000"/>
            <a:ext cx="2711082" cy="2286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567CD5E4-19A9-4EFD-BBF1-2B1FBC9BB9BD}"/>
              </a:ext>
            </a:extLst>
          </p:cNvPr>
          <p:cNvSpPr/>
          <p:nvPr userDrawn="1"/>
        </p:nvSpPr>
        <p:spPr>
          <a:xfrm>
            <a:off x="9480918" y="0"/>
            <a:ext cx="2711082" cy="2286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a:extLst>
              <a:ext uri="{FF2B5EF4-FFF2-40B4-BE49-F238E27FC236}">
                <a16:creationId xmlns:a16="http://schemas.microsoft.com/office/drawing/2014/main" id="{AA533582-AC3E-4F3B-9602-085EB97AD294}"/>
              </a:ext>
            </a:extLst>
          </p:cNvPr>
          <p:cNvSpPr/>
          <p:nvPr userDrawn="1"/>
        </p:nvSpPr>
        <p:spPr>
          <a:xfrm>
            <a:off x="6768364" y="2286000"/>
            <a:ext cx="2711082" cy="2286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36">
            <a:extLst>
              <a:ext uri="{FF2B5EF4-FFF2-40B4-BE49-F238E27FC236}">
                <a16:creationId xmlns:a16="http://schemas.microsoft.com/office/drawing/2014/main" id="{CF0B1BD9-4AC2-4549-9001-383664C7F224}"/>
              </a:ext>
            </a:extLst>
          </p:cNvPr>
          <p:cNvSpPr/>
          <p:nvPr userDrawn="1"/>
        </p:nvSpPr>
        <p:spPr>
          <a:xfrm>
            <a:off x="9480918" y="4572000"/>
            <a:ext cx="2711082" cy="2286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Isosceles Triangle 3">
            <a:extLst>
              <a:ext uri="{FF2B5EF4-FFF2-40B4-BE49-F238E27FC236}">
                <a16:creationId xmlns:a16="http://schemas.microsoft.com/office/drawing/2014/main" id="{32B2DC05-AAD7-458D-B737-BE8CCA1FFA99}"/>
              </a:ext>
            </a:extLst>
          </p:cNvPr>
          <p:cNvSpPr/>
          <p:nvPr userDrawn="1"/>
        </p:nvSpPr>
        <p:spPr>
          <a:xfrm rot="5400000">
            <a:off x="9422986" y="1050373"/>
            <a:ext cx="298174" cy="185254"/>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Isosceles Triangle 38">
            <a:extLst>
              <a:ext uri="{FF2B5EF4-FFF2-40B4-BE49-F238E27FC236}">
                <a16:creationId xmlns:a16="http://schemas.microsoft.com/office/drawing/2014/main" id="{E423C01B-EB10-48EF-8F1C-C2A7E1923E3E}"/>
              </a:ext>
            </a:extLst>
          </p:cNvPr>
          <p:cNvSpPr/>
          <p:nvPr userDrawn="1"/>
        </p:nvSpPr>
        <p:spPr>
          <a:xfrm rot="16200000">
            <a:off x="9238100" y="3336373"/>
            <a:ext cx="298174" cy="185254"/>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Isosceles Triangle 43">
            <a:extLst>
              <a:ext uri="{FF2B5EF4-FFF2-40B4-BE49-F238E27FC236}">
                <a16:creationId xmlns:a16="http://schemas.microsoft.com/office/drawing/2014/main" id="{BB0D5D5D-BB46-489A-A006-03E52FDA0AB6}"/>
              </a:ext>
            </a:extLst>
          </p:cNvPr>
          <p:cNvSpPr/>
          <p:nvPr userDrawn="1"/>
        </p:nvSpPr>
        <p:spPr>
          <a:xfrm rot="5400000">
            <a:off x="9422986" y="5622373"/>
            <a:ext cx="298174" cy="185254"/>
          </a:xfrm>
          <a:prstGeom prs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Picture Placeholder 33">
            <a:extLst>
              <a:ext uri="{FF2B5EF4-FFF2-40B4-BE49-F238E27FC236}">
                <a16:creationId xmlns:a16="http://schemas.microsoft.com/office/drawing/2014/main" id="{2D0DCA06-9544-45C9-BE22-EBB853AE757C}"/>
              </a:ext>
            </a:extLst>
          </p:cNvPr>
          <p:cNvSpPr>
            <a:spLocks noGrp="1"/>
          </p:cNvSpPr>
          <p:nvPr>
            <p:ph type="pic" sz="quarter" idx="13"/>
          </p:nvPr>
        </p:nvSpPr>
        <p:spPr>
          <a:xfrm>
            <a:off x="10133588" y="561678"/>
            <a:ext cx="1405742" cy="1162644"/>
          </a:xfrm>
        </p:spPr>
        <p:txBody>
          <a:bodyPr>
            <a:normAutofit/>
          </a:bodyPr>
          <a:lstStyle>
            <a:lvl1pPr marL="0" indent="0" algn="ctr">
              <a:buNone/>
              <a:defRPr sz="2000">
                <a:solidFill>
                  <a:schemeClr val="tx1"/>
                </a:solidFill>
              </a:defRPr>
            </a:lvl1pPr>
          </a:lstStyle>
          <a:p>
            <a:r>
              <a:rPr lang="en-US"/>
              <a:t>Click icon to add picture</a:t>
            </a:r>
            <a:endParaRPr lang="en-US" dirty="0"/>
          </a:p>
        </p:txBody>
      </p:sp>
      <p:sp>
        <p:nvSpPr>
          <p:cNvPr id="46" name="Picture Placeholder 33">
            <a:extLst>
              <a:ext uri="{FF2B5EF4-FFF2-40B4-BE49-F238E27FC236}">
                <a16:creationId xmlns:a16="http://schemas.microsoft.com/office/drawing/2014/main" id="{21403A13-F195-405D-B352-4B77969E358B}"/>
              </a:ext>
            </a:extLst>
          </p:cNvPr>
          <p:cNvSpPr>
            <a:spLocks noGrp="1"/>
          </p:cNvSpPr>
          <p:nvPr>
            <p:ph type="pic" sz="quarter" idx="14"/>
          </p:nvPr>
        </p:nvSpPr>
        <p:spPr>
          <a:xfrm>
            <a:off x="7421034" y="2847678"/>
            <a:ext cx="1405742" cy="1162644"/>
          </a:xfrm>
        </p:spPr>
        <p:txBody>
          <a:bodyPr>
            <a:normAutofit/>
          </a:bodyPr>
          <a:lstStyle>
            <a:lvl1pPr marL="0" indent="0" algn="ctr">
              <a:buNone/>
              <a:defRPr sz="2000">
                <a:solidFill>
                  <a:schemeClr val="tx1"/>
                </a:solidFill>
              </a:defRPr>
            </a:lvl1pPr>
          </a:lstStyle>
          <a:p>
            <a:r>
              <a:rPr lang="en-US"/>
              <a:t>Click icon to add picture</a:t>
            </a:r>
            <a:endParaRPr lang="en-US" dirty="0"/>
          </a:p>
        </p:txBody>
      </p:sp>
      <p:sp>
        <p:nvSpPr>
          <p:cNvPr id="47" name="Picture Placeholder 33">
            <a:extLst>
              <a:ext uri="{FF2B5EF4-FFF2-40B4-BE49-F238E27FC236}">
                <a16:creationId xmlns:a16="http://schemas.microsoft.com/office/drawing/2014/main" id="{390C9BE2-4328-41D9-82FB-F6FEE7026C55}"/>
              </a:ext>
            </a:extLst>
          </p:cNvPr>
          <p:cNvSpPr>
            <a:spLocks noGrp="1"/>
          </p:cNvSpPr>
          <p:nvPr>
            <p:ph type="pic" sz="quarter" idx="15"/>
          </p:nvPr>
        </p:nvSpPr>
        <p:spPr>
          <a:xfrm>
            <a:off x="10133588" y="5133678"/>
            <a:ext cx="1405742" cy="1162644"/>
          </a:xfrm>
        </p:spPr>
        <p:txBody>
          <a:bodyPr>
            <a:normAutofit/>
          </a:bodyPr>
          <a:lstStyle>
            <a:lvl1pPr marL="0" indent="0" algn="ctr">
              <a:buNone/>
              <a:defRPr sz="2000">
                <a:solidFill>
                  <a:schemeClr val="tx1"/>
                </a:solidFill>
              </a:defRPr>
            </a:lvl1pPr>
          </a:lstStyle>
          <a:p>
            <a:r>
              <a:rPr lang="en-US"/>
              <a:t>Click icon to add picture</a:t>
            </a:r>
            <a:endParaRPr lang="en-US" dirty="0"/>
          </a:p>
        </p:txBody>
      </p:sp>
      <p:sp>
        <p:nvSpPr>
          <p:cNvPr id="48" name="Picture Placeholder 6">
            <a:extLst>
              <a:ext uri="{FF2B5EF4-FFF2-40B4-BE49-F238E27FC236}">
                <a16:creationId xmlns:a16="http://schemas.microsoft.com/office/drawing/2014/main" id="{7E57D58E-479C-4409-8D5F-7CAC3178A771}"/>
              </a:ext>
            </a:extLst>
          </p:cNvPr>
          <p:cNvSpPr>
            <a:spLocks noGrp="1"/>
          </p:cNvSpPr>
          <p:nvPr>
            <p:ph type="pic" sz="quarter" idx="16"/>
          </p:nvPr>
        </p:nvSpPr>
        <p:spPr>
          <a:xfrm>
            <a:off x="371475" y="1233488"/>
            <a:ext cx="6168473" cy="5624512"/>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7" name="Text Placeholder 39">
            <a:extLst>
              <a:ext uri="{FF2B5EF4-FFF2-40B4-BE49-F238E27FC236}">
                <a16:creationId xmlns:a16="http://schemas.microsoft.com/office/drawing/2014/main" id="{1EE624A7-7FE4-44DC-B710-D995C25C9CEA}"/>
              </a:ext>
            </a:extLst>
          </p:cNvPr>
          <p:cNvSpPr>
            <a:spLocks noGrp="1"/>
          </p:cNvSpPr>
          <p:nvPr>
            <p:ph type="body" sz="quarter" idx="18" hasCustomPrompt="1"/>
          </p:nvPr>
        </p:nvSpPr>
        <p:spPr>
          <a:xfrm>
            <a:off x="6956242" y="215900"/>
            <a:ext cx="2336800" cy="1854200"/>
          </a:xfrm>
        </p:spPr>
        <p:txBody>
          <a:bodyPr anchor="ct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18" name="Text Placeholder 39">
            <a:extLst>
              <a:ext uri="{FF2B5EF4-FFF2-40B4-BE49-F238E27FC236}">
                <a16:creationId xmlns:a16="http://schemas.microsoft.com/office/drawing/2014/main" id="{34CC27D1-7AB7-4922-81C5-41E9C01BAAE1}"/>
              </a:ext>
            </a:extLst>
          </p:cNvPr>
          <p:cNvSpPr>
            <a:spLocks noGrp="1"/>
          </p:cNvSpPr>
          <p:nvPr>
            <p:ph type="body" sz="quarter" idx="19" hasCustomPrompt="1"/>
          </p:nvPr>
        </p:nvSpPr>
        <p:spPr>
          <a:xfrm>
            <a:off x="9668059" y="2501900"/>
            <a:ext cx="2336800" cy="1854200"/>
          </a:xfrm>
        </p:spPr>
        <p:txBody>
          <a:bodyPr anchor="ct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19" name="Text Placeholder 39">
            <a:extLst>
              <a:ext uri="{FF2B5EF4-FFF2-40B4-BE49-F238E27FC236}">
                <a16:creationId xmlns:a16="http://schemas.microsoft.com/office/drawing/2014/main" id="{03F0CFEB-33B8-47FE-BC44-44AF273543D5}"/>
              </a:ext>
            </a:extLst>
          </p:cNvPr>
          <p:cNvSpPr>
            <a:spLocks noGrp="1"/>
          </p:cNvSpPr>
          <p:nvPr>
            <p:ph type="body" sz="quarter" idx="20" hasCustomPrompt="1"/>
          </p:nvPr>
        </p:nvSpPr>
        <p:spPr>
          <a:xfrm>
            <a:off x="6956241" y="4787900"/>
            <a:ext cx="2336800" cy="1854200"/>
          </a:xfrm>
        </p:spPr>
        <p:txBody>
          <a:bodyPr anchor="ct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Tree>
    <p:extLst>
      <p:ext uri="{BB962C8B-B14F-4D97-AF65-F5344CB8AC3E}">
        <p14:creationId xmlns:p14="http://schemas.microsoft.com/office/powerpoint/2010/main" val="2014259182"/>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8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48" name="Picture Placeholder 6">
            <a:extLst>
              <a:ext uri="{FF2B5EF4-FFF2-40B4-BE49-F238E27FC236}">
                <a16:creationId xmlns:a16="http://schemas.microsoft.com/office/drawing/2014/main" id="{7E57D58E-479C-4409-8D5F-7CAC3178A771}"/>
              </a:ext>
            </a:extLst>
          </p:cNvPr>
          <p:cNvSpPr>
            <a:spLocks noGrp="1"/>
          </p:cNvSpPr>
          <p:nvPr>
            <p:ph type="pic" sz="quarter" idx="16"/>
          </p:nvPr>
        </p:nvSpPr>
        <p:spPr>
          <a:xfrm>
            <a:off x="371475" y="1233488"/>
            <a:ext cx="11520487" cy="3049754"/>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sp>
        <p:nvSpPr>
          <p:cNvPr id="20" name="Picture Placeholder 33">
            <a:extLst>
              <a:ext uri="{FF2B5EF4-FFF2-40B4-BE49-F238E27FC236}">
                <a16:creationId xmlns:a16="http://schemas.microsoft.com/office/drawing/2014/main" id="{917F3183-F8DC-409E-BDAF-E3190E5CC10A}"/>
              </a:ext>
            </a:extLst>
          </p:cNvPr>
          <p:cNvSpPr>
            <a:spLocks noGrp="1"/>
          </p:cNvSpPr>
          <p:nvPr>
            <p:ph type="pic" sz="quarter" idx="13"/>
          </p:nvPr>
        </p:nvSpPr>
        <p:spPr>
          <a:xfrm>
            <a:off x="1466711" y="2999731"/>
            <a:ext cx="1405742" cy="1162644"/>
          </a:xfrm>
        </p:spPr>
        <p:txBody>
          <a:bodyPr>
            <a:normAutofit/>
          </a:bodyPr>
          <a:lstStyle>
            <a:lvl1pPr marL="0" indent="0" algn="ctr">
              <a:buNone/>
              <a:defRPr sz="2000">
                <a:solidFill>
                  <a:schemeClr val="tx1"/>
                </a:solidFill>
              </a:defRPr>
            </a:lvl1pPr>
          </a:lstStyle>
          <a:p>
            <a:r>
              <a:rPr lang="en-US"/>
              <a:t>Click icon to add picture</a:t>
            </a:r>
            <a:endParaRPr lang="en-US" dirty="0"/>
          </a:p>
        </p:txBody>
      </p:sp>
      <p:sp>
        <p:nvSpPr>
          <p:cNvPr id="25" name="Picture Placeholder 33">
            <a:extLst>
              <a:ext uri="{FF2B5EF4-FFF2-40B4-BE49-F238E27FC236}">
                <a16:creationId xmlns:a16="http://schemas.microsoft.com/office/drawing/2014/main" id="{8DCF90EE-8A0F-46BB-A8EC-27CB7826EB0D}"/>
              </a:ext>
            </a:extLst>
          </p:cNvPr>
          <p:cNvSpPr>
            <a:spLocks noGrp="1"/>
          </p:cNvSpPr>
          <p:nvPr>
            <p:ph type="pic" sz="quarter" idx="17"/>
          </p:nvPr>
        </p:nvSpPr>
        <p:spPr>
          <a:xfrm>
            <a:off x="4108135" y="2999731"/>
            <a:ext cx="1405742" cy="1162644"/>
          </a:xfrm>
        </p:spPr>
        <p:txBody>
          <a:bodyPr>
            <a:normAutofit/>
          </a:bodyPr>
          <a:lstStyle>
            <a:lvl1pPr marL="0" indent="0" algn="ctr">
              <a:buNone/>
              <a:defRPr sz="2000">
                <a:solidFill>
                  <a:schemeClr val="tx1"/>
                </a:solidFill>
              </a:defRPr>
            </a:lvl1pPr>
          </a:lstStyle>
          <a:p>
            <a:r>
              <a:rPr lang="en-US"/>
              <a:t>Click icon to add picture</a:t>
            </a:r>
            <a:endParaRPr lang="en-US" dirty="0"/>
          </a:p>
        </p:txBody>
      </p:sp>
      <p:sp>
        <p:nvSpPr>
          <p:cNvPr id="26" name="Picture Placeholder 33">
            <a:extLst>
              <a:ext uri="{FF2B5EF4-FFF2-40B4-BE49-F238E27FC236}">
                <a16:creationId xmlns:a16="http://schemas.microsoft.com/office/drawing/2014/main" id="{4B6BCE84-A7A7-4701-966F-9F969C523C51}"/>
              </a:ext>
            </a:extLst>
          </p:cNvPr>
          <p:cNvSpPr>
            <a:spLocks noGrp="1"/>
          </p:cNvSpPr>
          <p:nvPr>
            <p:ph type="pic" sz="quarter" idx="18"/>
          </p:nvPr>
        </p:nvSpPr>
        <p:spPr>
          <a:xfrm>
            <a:off x="6749558" y="2999731"/>
            <a:ext cx="1405742" cy="1162644"/>
          </a:xfrm>
        </p:spPr>
        <p:txBody>
          <a:bodyPr>
            <a:normAutofit/>
          </a:bodyPr>
          <a:lstStyle>
            <a:lvl1pPr marL="0" indent="0" algn="ctr">
              <a:buNone/>
              <a:defRPr sz="2000">
                <a:solidFill>
                  <a:schemeClr val="tx1"/>
                </a:solidFill>
              </a:defRPr>
            </a:lvl1pPr>
          </a:lstStyle>
          <a:p>
            <a:r>
              <a:rPr lang="en-US"/>
              <a:t>Click icon to add picture</a:t>
            </a:r>
            <a:endParaRPr lang="en-US" dirty="0"/>
          </a:p>
        </p:txBody>
      </p:sp>
      <p:sp>
        <p:nvSpPr>
          <p:cNvPr id="27" name="Picture Placeholder 33">
            <a:extLst>
              <a:ext uri="{FF2B5EF4-FFF2-40B4-BE49-F238E27FC236}">
                <a16:creationId xmlns:a16="http://schemas.microsoft.com/office/drawing/2014/main" id="{2F810615-16AA-4D3F-93BB-1074BABE1234}"/>
              </a:ext>
            </a:extLst>
          </p:cNvPr>
          <p:cNvSpPr>
            <a:spLocks noGrp="1"/>
          </p:cNvSpPr>
          <p:nvPr>
            <p:ph type="pic" sz="quarter" idx="19"/>
          </p:nvPr>
        </p:nvSpPr>
        <p:spPr>
          <a:xfrm>
            <a:off x="9435088" y="2999731"/>
            <a:ext cx="1405742" cy="1162644"/>
          </a:xfrm>
        </p:spPr>
        <p:txBody>
          <a:bodyPr>
            <a:normAutofit/>
          </a:bodyPr>
          <a:lstStyle>
            <a:lvl1pPr marL="0" indent="0" algn="ctr">
              <a:buNone/>
              <a:defRPr sz="2000">
                <a:solidFill>
                  <a:schemeClr val="tx1"/>
                </a:solidFill>
              </a:defRPr>
            </a:lvl1pPr>
          </a:lstStyle>
          <a:p>
            <a:r>
              <a:rPr lang="en-US"/>
              <a:t>Click icon to add picture</a:t>
            </a:r>
            <a:endParaRPr lang="en-US" dirty="0"/>
          </a:p>
        </p:txBody>
      </p:sp>
      <p:sp>
        <p:nvSpPr>
          <p:cNvPr id="32" name="Rectangle 31">
            <a:extLst>
              <a:ext uri="{FF2B5EF4-FFF2-40B4-BE49-F238E27FC236}">
                <a16:creationId xmlns:a16="http://schemas.microsoft.com/office/drawing/2014/main" id="{E9E999B4-BC91-4EF5-915C-59E58E141134}"/>
              </a:ext>
            </a:extLst>
          </p:cNvPr>
          <p:cNvSpPr/>
          <p:nvPr userDrawn="1"/>
        </p:nvSpPr>
        <p:spPr>
          <a:xfrm>
            <a:off x="979920" y="4514247"/>
            <a:ext cx="2379325" cy="16865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8E3D72D1-545E-4FA9-B18F-DBE257DA9472}"/>
              </a:ext>
            </a:extLst>
          </p:cNvPr>
          <p:cNvSpPr/>
          <p:nvPr userDrawn="1"/>
        </p:nvSpPr>
        <p:spPr>
          <a:xfrm>
            <a:off x="3621344" y="4514247"/>
            <a:ext cx="2379325" cy="168652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34">
            <a:extLst>
              <a:ext uri="{FF2B5EF4-FFF2-40B4-BE49-F238E27FC236}">
                <a16:creationId xmlns:a16="http://schemas.microsoft.com/office/drawing/2014/main" id="{A1FF2C74-7F94-4D15-9530-4844CA0ABABA}"/>
              </a:ext>
            </a:extLst>
          </p:cNvPr>
          <p:cNvSpPr/>
          <p:nvPr userDrawn="1"/>
        </p:nvSpPr>
        <p:spPr>
          <a:xfrm>
            <a:off x="6262766" y="4514247"/>
            <a:ext cx="2379325" cy="168652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a:extLst>
              <a:ext uri="{FF2B5EF4-FFF2-40B4-BE49-F238E27FC236}">
                <a16:creationId xmlns:a16="http://schemas.microsoft.com/office/drawing/2014/main" id="{D65048BF-5755-467D-94DA-799CD1A9ED70}"/>
              </a:ext>
            </a:extLst>
          </p:cNvPr>
          <p:cNvSpPr/>
          <p:nvPr userDrawn="1"/>
        </p:nvSpPr>
        <p:spPr>
          <a:xfrm>
            <a:off x="8904188" y="4514247"/>
            <a:ext cx="2379325" cy="168652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Text Placeholder 39">
            <a:extLst>
              <a:ext uri="{FF2B5EF4-FFF2-40B4-BE49-F238E27FC236}">
                <a16:creationId xmlns:a16="http://schemas.microsoft.com/office/drawing/2014/main" id="{3C8488B4-AC1B-43A6-A416-3F5BC72456F9}"/>
              </a:ext>
            </a:extLst>
          </p:cNvPr>
          <p:cNvSpPr>
            <a:spLocks noGrp="1"/>
          </p:cNvSpPr>
          <p:nvPr>
            <p:ph type="body" sz="quarter" idx="20" hasCustomPrompt="1"/>
          </p:nvPr>
        </p:nvSpPr>
        <p:spPr>
          <a:xfrm>
            <a:off x="1091465" y="4598182"/>
            <a:ext cx="2156235" cy="1330436"/>
          </a:xfrm>
        </p:spPr>
        <p:txBody>
          <a:bodyP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0" name="Text Placeholder 39">
            <a:extLst>
              <a:ext uri="{FF2B5EF4-FFF2-40B4-BE49-F238E27FC236}">
                <a16:creationId xmlns:a16="http://schemas.microsoft.com/office/drawing/2014/main" id="{950DB978-3832-472D-9958-42D6A712EA6B}"/>
              </a:ext>
            </a:extLst>
          </p:cNvPr>
          <p:cNvSpPr>
            <a:spLocks noGrp="1"/>
          </p:cNvSpPr>
          <p:nvPr>
            <p:ph type="body" sz="quarter" idx="21" hasCustomPrompt="1"/>
          </p:nvPr>
        </p:nvSpPr>
        <p:spPr>
          <a:xfrm>
            <a:off x="3732888" y="4598182"/>
            <a:ext cx="2156235" cy="1330436"/>
          </a:xfrm>
        </p:spPr>
        <p:txBody>
          <a:bodyP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1" name="Text Placeholder 39">
            <a:extLst>
              <a:ext uri="{FF2B5EF4-FFF2-40B4-BE49-F238E27FC236}">
                <a16:creationId xmlns:a16="http://schemas.microsoft.com/office/drawing/2014/main" id="{7A9C8821-D3DD-40C3-83BD-38D190405711}"/>
              </a:ext>
            </a:extLst>
          </p:cNvPr>
          <p:cNvSpPr>
            <a:spLocks noGrp="1"/>
          </p:cNvSpPr>
          <p:nvPr>
            <p:ph type="body" sz="quarter" idx="22" hasCustomPrompt="1"/>
          </p:nvPr>
        </p:nvSpPr>
        <p:spPr>
          <a:xfrm>
            <a:off x="6374310" y="4598182"/>
            <a:ext cx="2156235" cy="1330436"/>
          </a:xfrm>
        </p:spPr>
        <p:txBody>
          <a:bodyP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2" name="Text Placeholder 39">
            <a:extLst>
              <a:ext uri="{FF2B5EF4-FFF2-40B4-BE49-F238E27FC236}">
                <a16:creationId xmlns:a16="http://schemas.microsoft.com/office/drawing/2014/main" id="{C3FC554A-BF67-40BD-BD4F-B2EA17BBDBC1}"/>
              </a:ext>
            </a:extLst>
          </p:cNvPr>
          <p:cNvSpPr>
            <a:spLocks noGrp="1"/>
          </p:cNvSpPr>
          <p:nvPr>
            <p:ph type="body" sz="quarter" idx="23" hasCustomPrompt="1"/>
          </p:nvPr>
        </p:nvSpPr>
        <p:spPr>
          <a:xfrm>
            <a:off x="9015732" y="4598182"/>
            <a:ext cx="2156235" cy="1330436"/>
          </a:xfrm>
        </p:spPr>
        <p:txBody>
          <a:bodyP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cxnSp>
        <p:nvCxnSpPr>
          <p:cNvPr id="6" name="Straight Connector 5">
            <a:extLst>
              <a:ext uri="{FF2B5EF4-FFF2-40B4-BE49-F238E27FC236}">
                <a16:creationId xmlns:a16="http://schemas.microsoft.com/office/drawing/2014/main" id="{62ECF54D-C7AE-4FFE-A9FA-ECD663CD2A09}"/>
              </a:ext>
            </a:extLst>
          </p:cNvPr>
          <p:cNvCxnSpPr>
            <a:cxnSpLocks/>
          </p:cNvCxnSpPr>
          <p:nvPr userDrawn="1"/>
        </p:nvCxnSpPr>
        <p:spPr>
          <a:xfrm>
            <a:off x="979920" y="4357837"/>
            <a:ext cx="2379325"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7FB84BED-8481-4D23-AE06-31529215FE6C}"/>
              </a:ext>
            </a:extLst>
          </p:cNvPr>
          <p:cNvCxnSpPr>
            <a:cxnSpLocks/>
          </p:cNvCxnSpPr>
          <p:nvPr userDrawn="1"/>
        </p:nvCxnSpPr>
        <p:spPr>
          <a:xfrm>
            <a:off x="3621344" y="4357837"/>
            <a:ext cx="2379325"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4A09D405-9228-4697-A91F-4E5A2B5B6512}"/>
              </a:ext>
            </a:extLst>
          </p:cNvPr>
          <p:cNvCxnSpPr>
            <a:cxnSpLocks/>
          </p:cNvCxnSpPr>
          <p:nvPr userDrawn="1"/>
        </p:nvCxnSpPr>
        <p:spPr>
          <a:xfrm>
            <a:off x="6262767" y="4357837"/>
            <a:ext cx="2379325" cy="0"/>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645748A-37E1-4661-B50F-D1FCAF7F3088}"/>
              </a:ext>
            </a:extLst>
          </p:cNvPr>
          <p:cNvCxnSpPr>
            <a:cxnSpLocks/>
          </p:cNvCxnSpPr>
          <p:nvPr userDrawn="1"/>
        </p:nvCxnSpPr>
        <p:spPr>
          <a:xfrm>
            <a:off x="8904191" y="4357837"/>
            <a:ext cx="2379325" cy="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30872149"/>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9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48" name="Picture Placeholder 6">
            <a:extLst>
              <a:ext uri="{FF2B5EF4-FFF2-40B4-BE49-F238E27FC236}">
                <a16:creationId xmlns:a16="http://schemas.microsoft.com/office/drawing/2014/main" id="{7E57D58E-479C-4409-8D5F-7CAC3178A771}"/>
              </a:ext>
            </a:extLst>
          </p:cNvPr>
          <p:cNvSpPr>
            <a:spLocks noGrp="1"/>
          </p:cNvSpPr>
          <p:nvPr>
            <p:ph type="pic" sz="quarter" idx="16"/>
          </p:nvPr>
        </p:nvSpPr>
        <p:spPr>
          <a:xfrm>
            <a:off x="371476" y="1233488"/>
            <a:ext cx="4140890" cy="5148262"/>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sp>
        <p:nvSpPr>
          <p:cNvPr id="18" name="Rectangle 17">
            <a:extLst>
              <a:ext uri="{FF2B5EF4-FFF2-40B4-BE49-F238E27FC236}">
                <a16:creationId xmlns:a16="http://schemas.microsoft.com/office/drawing/2014/main" id="{1DD2DC66-11E4-4714-A8DE-E8AC34D49655}"/>
              </a:ext>
            </a:extLst>
          </p:cNvPr>
          <p:cNvSpPr/>
          <p:nvPr userDrawn="1"/>
        </p:nvSpPr>
        <p:spPr>
          <a:xfrm>
            <a:off x="4615257" y="1233489"/>
            <a:ext cx="2371952" cy="514826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 name="Group 4">
            <a:extLst>
              <a:ext uri="{FF2B5EF4-FFF2-40B4-BE49-F238E27FC236}">
                <a16:creationId xmlns:a16="http://schemas.microsoft.com/office/drawing/2014/main" id="{B6748F93-9B1D-4874-A164-A654BF7D6C8C}"/>
              </a:ext>
            </a:extLst>
          </p:cNvPr>
          <p:cNvGrpSpPr/>
          <p:nvPr userDrawn="1"/>
        </p:nvGrpSpPr>
        <p:grpSpPr>
          <a:xfrm>
            <a:off x="4842107" y="2462886"/>
            <a:ext cx="1918252" cy="2689468"/>
            <a:chOff x="4790661" y="2266122"/>
            <a:chExt cx="1918252" cy="2852530"/>
          </a:xfrm>
        </p:grpSpPr>
        <p:cxnSp>
          <p:nvCxnSpPr>
            <p:cNvPr id="4" name="Straight Connector 3">
              <a:extLst>
                <a:ext uri="{FF2B5EF4-FFF2-40B4-BE49-F238E27FC236}">
                  <a16:creationId xmlns:a16="http://schemas.microsoft.com/office/drawing/2014/main" id="{4AEF10CE-C943-4C6B-9DBF-5A0E63CDC89B}"/>
                </a:ext>
              </a:extLst>
            </p:cNvPr>
            <p:cNvCxnSpPr/>
            <p:nvPr userDrawn="1"/>
          </p:nvCxnSpPr>
          <p:spPr>
            <a:xfrm>
              <a:off x="4790661" y="2266122"/>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428B198-0637-4F15-900F-6709BFE4BDEA}"/>
                </a:ext>
              </a:extLst>
            </p:cNvPr>
            <p:cNvCxnSpPr/>
            <p:nvPr userDrawn="1"/>
          </p:nvCxnSpPr>
          <p:spPr>
            <a:xfrm>
              <a:off x="4790661" y="3692387"/>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7F29A1B0-F4AB-4243-979A-50FADE3330EA}"/>
                </a:ext>
              </a:extLst>
            </p:cNvPr>
            <p:cNvCxnSpPr/>
            <p:nvPr userDrawn="1"/>
          </p:nvCxnSpPr>
          <p:spPr>
            <a:xfrm>
              <a:off x="4790661" y="5118652"/>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28" name="Group 27">
            <a:extLst>
              <a:ext uri="{FF2B5EF4-FFF2-40B4-BE49-F238E27FC236}">
                <a16:creationId xmlns:a16="http://schemas.microsoft.com/office/drawing/2014/main" id="{F894F998-0FDF-4CA2-802E-4FCFA7674171}"/>
              </a:ext>
            </a:extLst>
          </p:cNvPr>
          <p:cNvGrpSpPr/>
          <p:nvPr userDrawn="1"/>
        </p:nvGrpSpPr>
        <p:grpSpPr>
          <a:xfrm>
            <a:off x="7090100" y="2462886"/>
            <a:ext cx="4801862" cy="2689468"/>
            <a:chOff x="4790661" y="2266122"/>
            <a:chExt cx="1918252" cy="2852530"/>
          </a:xfrm>
        </p:grpSpPr>
        <p:cxnSp>
          <p:nvCxnSpPr>
            <p:cNvPr id="33" name="Straight Connector 32">
              <a:extLst>
                <a:ext uri="{FF2B5EF4-FFF2-40B4-BE49-F238E27FC236}">
                  <a16:creationId xmlns:a16="http://schemas.microsoft.com/office/drawing/2014/main" id="{C1F0C0C8-87C4-49FB-B35B-E937E9D0BEC5}"/>
                </a:ext>
              </a:extLst>
            </p:cNvPr>
            <p:cNvCxnSpPr/>
            <p:nvPr userDrawn="1"/>
          </p:nvCxnSpPr>
          <p:spPr>
            <a:xfrm>
              <a:off x="4790661" y="2266122"/>
              <a:ext cx="191825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4857C5D3-7E33-4894-8AC3-0FD1BEB12F40}"/>
                </a:ext>
              </a:extLst>
            </p:cNvPr>
            <p:cNvCxnSpPr/>
            <p:nvPr userDrawn="1"/>
          </p:nvCxnSpPr>
          <p:spPr>
            <a:xfrm>
              <a:off x="4790661" y="3692387"/>
              <a:ext cx="191825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100BA9F8-92BF-42F0-BD46-D9B7E7422F75}"/>
                </a:ext>
              </a:extLst>
            </p:cNvPr>
            <p:cNvCxnSpPr/>
            <p:nvPr userDrawn="1"/>
          </p:nvCxnSpPr>
          <p:spPr>
            <a:xfrm>
              <a:off x="4790661" y="5118652"/>
              <a:ext cx="191825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sp>
        <p:nvSpPr>
          <p:cNvPr id="39" name="Text Placeholder 39">
            <a:extLst>
              <a:ext uri="{FF2B5EF4-FFF2-40B4-BE49-F238E27FC236}">
                <a16:creationId xmlns:a16="http://schemas.microsoft.com/office/drawing/2014/main" id="{9760B601-DCBC-47C8-95BE-A5DFCCBAD096}"/>
              </a:ext>
            </a:extLst>
          </p:cNvPr>
          <p:cNvSpPr>
            <a:spLocks noGrp="1"/>
          </p:cNvSpPr>
          <p:nvPr>
            <p:ph type="body" sz="quarter" idx="20" hasCustomPrompt="1"/>
          </p:nvPr>
        </p:nvSpPr>
        <p:spPr>
          <a:xfrm>
            <a:off x="7166507" y="1463643"/>
            <a:ext cx="4725455" cy="758822"/>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0" name="Text Placeholder 39">
            <a:extLst>
              <a:ext uri="{FF2B5EF4-FFF2-40B4-BE49-F238E27FC236}">
                <a16:creationId xmlns:a16="http://schemas.microsoft.com/office/drawing/2014/main" id="{179CBA0C-6465-4209-AF3F-548A57F20CE8}"/>
              </a:ext>
            </a:extLst>
          </p:cNvPr>
          <p:cNvSpPr>
            <a:spLocks noGrp="1"/>
          </p:cNvSpPr>
          <p:nvPr>
            <p:ph type="body" sz="quarter" idx="21" hasCustomPrompt="1"/>
          </p:nvPr>
        </p:nvSpPr>
        <p:spPr>
          <a:xfrm>
            <a:off x="7166507" y="2741755"/>
            <a:ext cx="4725455" cy="758822"/>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1" name="Text Placeholder 39">
            <a:extLst>
              <a:ext uri="{FF2B5EF4-FFF2-40B4-BE49-F238E27FC236}">
                <a16:creationId xmlns:a16="http://schemas.microsoft.com/office/drawing/2014/main" id="{99852211-6BD9-4B69-BBC9-F2181F272D23}"/>
              </a:ext>
            </a:extLst>
          </p:cNvPr>
          <p:cNvSpPr>
            <a:spLocks noGrp="1"/>
          </p:cNvSpPr>
          <p:nvPr>
            <p:ph type="body" sz="quarter" idx="22" hasCustomPrompt="1"/>
          </p:nvPr>
        </p:nvSpPr>
        <p:spPr>
          <a:xfrm>
            <a:off x="7166507" y="4069997"/>
            <a:ext cx="4725455" cy="758822"/>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2" name="Text Placeholder 39">
            <a:extLst>
              <a:ext uri="{FF2B5EF4-FFF2-40B4-BE49-F238E27FC236}">
                <a16:creationId xmlns:a16="http://schemas.microsoft.com/office/drawing/2014/main" id="{EEF11D65-7095-41D2-9630-E2EB44552E58}"/>
              </a:ext>
            </a:extLst>
          </p:cNvPr>
          <p:cNvSpPr>
            <a:spLocks noGrp="1"/>
          </p:cNvSpPr>
          <p:nvPr>
            <p:ph type="body" sz="quarter" idx="23" hasCustomPrompt="1"/>
          </p:nvPr>
        </p:nvSpPr>
        <p:spPr>
          <a:xfrm>
            <a:off x="7166507" y="5394355"/>
            <a:ext cx="4725455" cy="758822"/>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3" name="Picture Placeholder 33">
            <a:extLst>
              <a:ext uri="{FF2B5EF4-FFF2-40B4-BE49-F238E27FC236}">
                <a16:creationId xmlns:a16="http://schemas.microsoft.com/office/drawing/2014/main" id="{1644FD94-AD03-4C4F-A1A5-085DD8F56646}"/>
              </a:ext>
            </a:extLst>
          </p:cNvPr>
          <p:cNvSpPr>
            <a:spLocks noGrp="1"/>
          </p:cNvSpPr>
          <p:nvPr>
            <p:ph type="pic" sz="quarter" idx="13"/>
          </p:nvPr>
        </p:nvSpPr>
        <p:spPr>
          <a:xfrm>
            <a:off x="5227571" y="1437538"/>
            <a:ext cx="1147325" cy="811033"/>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44" name="Picture Placeholder 33">
            <a:extLst>
              <a:ext uri="{FF2B5EF4-FFF2-40B4-BE49-F238E27FC236}">
                <a16:creationId xmlns:a16="http://schemas.microsoft.com/office/drawing/2014/main" id="{9A1BE0BE-1FFD-445C-B6BA-E4A602D22112}"/>
              </a:ext>
            </a:extLst>
          </p:cNvPr>
          <p:cNvSpPr>
            <a:spLocks noGrp="1"/>
          </p:cNvSpPr>
          <p:nvPr>
            <p:ph type="pic" sz="quarter" idx="24"/>
          </p:nvPr>
        </p:nvSpPr>
        <p:spPr>
          <a:xfrm>
            <a:off x="5227571" y="2715650"/>
            <a:ext cx="1147325" cy="811033"/>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45" name="Picture Placeholder 33">
            <a:extLst>
              <a:ext uri="{FF2B5EF4-FFF2-40B4-BE49-F238E27FC236}">
                <a16:creationId xmlns:a16="http://schemas.microsoft.com/office/drawing/2014/main" id="{B577AF17-6C7E-48B9-B267-0874B232A710}"/>
              </a:ext>
            </a:extLst>
          </p:cNvPr>
          <p:cNvSpPr>
            <a:spLocks noGrp="1"/>
          </p:cNvSpPr>
          <p:nvPr>
            <p:ph type="pic" sz="quarter" idx="25"/>
          </p:nvPr>
        </p:nvSpPr>
        <p:spPr>
          <a:xfrm>
            <a:off x="5227571" y="4043892"/>
            <a:ext cx="1147325" cy="811033"/>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46" name="Picture Placeholder 33">
            <a:extLst>
              <a:ext uri="{FF2B5EF4-FFF2-40B4-BE49-F238E27FC236}">
                <a16:creationId xmlns:a16="http://schemas.microsoft.com/office/drawing/2014/main" id="{98A01AB1-3434-46C7-B1B3-90AFD4B1799F}"/>
              </a:ext>
            </a:extLst>
          </p:cNvPr>
          <p:cNvSpPr>
            <a:spLocks noGrp="1"/>
          </p:cNvSpPr>
          <p:nvPr>
            <p:ph type="pic" sz="quarter" idx="26"/>
          </p:nvPr>
        </p:nvSpPr>
        <p:spPr>
          <a:xfrm>
            <a:off x="5227571" y="5368250"/>
            <a:ext cx="1147325" cy="811033"/>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2728092510"/>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11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1DD2DC66-11E4-4714-A8DE-E8AC34D49655}"/>
              </a:ext>
            </a:extLst>
          </p:cNvPr>
          <p:cNvSpPr/>
          <p:nvPr userDrawn="1"/>
        </p:nvSpPr>
        <p:spPr>
          <a:xfrm>
            <a:off x="371475" y="1233488"/>
            <a:ext cx="2293200" cy="24276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EAF541B1-4F4B-40BC-BF0B-B80864399D0C}"/>
              </a:ext>
            </a:extLst>
          </p:cNvPr>
          <p:cNvSpPr/>
          <p:nvPr userDrawn="1"/>
        </p:nvSpPr>
        <p:spPr>
          <a:xfrm>
            <a:off x="371475" y="3773172"/>
            <a:ext cx="2293200" cy="24276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DB837A4A-8DA3-4F45-9468-2C7DE5B35803}"/>
              </a:ext>
            </a:extLst>
          </p:cNvPr>
          <p:cNvSpPr/>
          <p:nvPr userDrawn="1"/>
        </p:nvSpPr>
        <p:spPr>
          <a:xfrm>
            <a:off x="6170635" y="1233487"/>
            <a:ext cx="2294237" cy="242760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39CA034F-F360-4CF5-B944-C16768254C5A}"/>
              </a:ext>
            </a:extLst>
          </p:cNvPr>
          <p:cNvSpPr/>
          <p:nvPr userDrawn="1"/>
        </p:nvSpPr>
        <p:spPr>
          <a:xfrm>
            <a:off x="6170635" y="3773171"/>
            <a:ext cx="2294237" cy="2427601"/>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Picture Placeholder 33">
            <a:extLst>
              <a:ext uri="{FF2B5EF4-FFF2-40B4-BE49-F238E27FC236}">
                <a16:creationId xmlns:a16="http://schemas.microsoft.com/office/drawing/2014/main" id="{1644FD94-AD03-4C4F-A1A5-085DD8F56646}"/>
              </a:ext>
            </a:extLst>
          </p:cNvPr>
          <p:cNvSpPr>
            <a:spLocks noGrp="1"/>
          </p:cNvSpPr>
          <p:nvPr>
            <p:ph type="pic" sz="quarter" idx="13"/>
          </p:nvPr>
        </p:nvSpPr>
        <p:spPr>
          <a:xfrm>
            <a:off x="615473" y="1713955"/>
            <a:ext cx="1805204" cy="1466666"/>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32" name="Rectangle 31">
            <a:extLst>
              <a:ext uri="{FF2B5EF4-FFF2-40B4-BE49-F238E27FC236}">
                <a16:creationId xmlns:a16="http://schemas.microsoft.com/office/drawing/2014/main" id="{ECA01639-D8FA-4F18-8FE5-E923F5A1BB48}"/>
              </a:ext>
            </a:extLst>
          </p:cNvPr>
          <p:cNvSpPr/>
          <p:nvPr userDrawn="1"/>
        </p:nvSpPr>
        <p:spPr>
          <a:xfrm>
            <a:off x="2730561" y="1233488"/>
            <a:ext cx="3342248" cy="24276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AF02D09E-3C25-405E-BF24-A884A07C224A}"/>
              </a:ext>
            </a:extLst>
          </p:cNvPr>
          <p:cNvSpPr/>
          <p:nvPr userDrawn="1"/>
        </p:nvSpPr>
        <p:spPr>
          <a:xfrm>
            <a:off x="2730561" y="3773171"/>
            <a:ext cx="3342248" cy="24276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Text Placeholder 39">
            <a:extLst>
              <a:ext uri="{FF2B5EF4-FFF2-40B4-BE49-F238E27FC236}">
                <a16:creationId xmlns:a16="http://schemas.microsoft.com/office/drawing/2014/main" id="{9760B601-DCBC-47C8-95BE-A5DFCCBAD096}"/>
              </a:ext>
            </a:extLst>
          </p:cNvPr>
          <p:cNvSpPr>
            <a:spLocks noGrp="1"/>
          </p:cNvSpPr>
          <p:nvPr>
            <p:ph type="body" sz="quarter" idx="20" hasCustomPrompt="1"/>
          </p:nvPr>
        </p:nvSpPr>
        <p:spPr>
          <a:xfrm>
            <a:off x="2900245" y="1460126"/>
            <a:ext cx="3002880" cy="1974324"/>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5" name="Text Placeholder 39">
            <a:extLst>
              <a:ext uri="{FF2B5EF4-FFF2-40B4-BE49-F238E27FC236}">
                <a16:creationId xmlns:a16="http://schemas.microsoft.com/office/drawing/2014/main" id="{33BDF68D-A417-4526-95BD-83DC0A4FA5B1}"/>
              </a:ext>
            </a:extLst>
          </p:cNvPr>
          <p:cNvSpPr>
            <a:spLocks noGrp="1"/>
          </p:cNvSpPr>
          <p:nvPr>
            <p:ph type="body" sz="quarter" idx="27" hasCustomPrompt="1"/>
          </p:nvPr>
        </p:nvSpPr>
        <p:spPr>
          <a:xfrm>
            <a:off x="2900245" y="3999809"/>
            <a:ext cx="3002880" cy="1974324"/>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6" name="Rectangle 35">
            <a:extLst>
              <a:ext uri="{FF2B5EF4-FFF2-40B4-BE49-F238E27FC236}">
                <a16:creationId xmlns:a16="http://schemas.microsoft.com/office/drawing/2014/main" id="{1C6F0F84-9668-4EA8-A3F5-3AD5AED3EFDD}"/>
              </a:ext>
            </a:extLst>
          </p:cNvPr>
          <p:cNvSpPr/>
          <p:nvPr userDrawn="1"/>
        </p:nvSpPr>
        <p:spPr>
          <a:xfrm>
            <a:off x="8549714" y="1233488"/>
            <a:ext cx="3342248" cy="24276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46">
            <a:extLst>
              <a:ext uri="{FF2B5EF4-FFF2-40B4-BE49-F238E27FC236}">
                <a16:creationId xmlns:a16="http://schemas.microsoft.com/office/drawing/2014/main" id="{19CCCFCB-4EAD-47A3-8F4A-307EE022DD53}"/>
              </a:ext>
            </a:extLst>
          </p:cNvPr>
          <p:cNvSpPr/>
          <p:nvPr userDrawn="1"/>
        </p:nvSpPr>
        <p:spPr>
          <a:xfrm>
            <a:off x="8549714" y="3773171"/>
            <a:ext cx="3342248" cy="24276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Text Placeholder 39">
            <a:extLst>
              <a:ext uri="{FF2B5EF4-FFF2-40B4-BE49-F238E27FC236}">
                <a16:creationId xmlns:a16="http://schemas.microsoft.com/office/drawing/2014/main" id="{058CD71F-A7E3-4F68-ADE3-4E6B1BAE3129}"/>
              </a:ext>
            </a:extLst>
          </p:cNvPr>
          <p:cNvSpPr>
            <a:spLocks noGrp="1"/>
          </p:cNvSpPr>
          <p:nvPr>
            <p:ph type="body" sz="quarter" idx="28" hasCustomPrompt="1"/>
          </p:nvPr>
        </p:nvSpPr>
        <p:spPr>
          <a:xfrm>
            <a:off x="8719398" y="1460126"/>
            <a:ext cx="3002880" cy="1974324"/>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50" name="Text Placeholder 39">
            <a:extLst>
              <a:ext uri="{FF2B5EF4-FFF2-40B4-BE49-F238E27FC236}">
                <a16:creationId xmlns:a16="http://schemas.microsoft.com/office/drawing/2014/main" id="{6EC40EC2-3775-4AF2-965D-0235107D8342}"/>
              </a:ext>
            </a:extLst>
          </p:cNvPr>
          <p:cNvSpPr>
            <a:spLocks noGrp="1"/>
          </p:cNvSpPr>
          <p:nvPr>
            <p:ph type="body" sz="quarter" idx="29" hasCustomPrompt="1"/>
          </p:nvPr>
        </p:nvSpPr>
        <p:spPr>
          <a:xfrm>
            <a:off x="8719398" y="3999809"/>
            <a:ext cx="3002880" cy="1974324"/>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51" name="Picture Placeholder 33">
            <a:extLst>
              <a:ext uri="{FF2B5EF4-FFF2-40B4-BE49-F238E27FC236}">
                <a16:creationId xmlns:a16="http://schemas.microsoft.com/office/drawing/2014/main" id="{F196EA03-E36C-4E2A-A82F-8FA76EC2DBFC}"/>
              </a:ext>
            </a:extLst>
          </p:cNvPr>
          <p:cNvSpPr>
            <a:spLocks noGrp="1"/>
          </p:cNvSpPr>
          <p:nvPr>
            <p:ph type="pic" sz="quarter" idx="30"/>
          </p:nvPr>
        </p:nvSpPr>
        <p:spPr>
          <a:xfrm>
            <a:off x="615473" y="4253638"/>
            <a:ext cx="1805204" cy="1466666"/>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52" name="Picture Placeholder 33">
            <a:extLst>
              <a:ext uri="{FF2B5EF4-FFF2-40B4-BE49-F238E27FC236}">
                <a16:creationId xmlns:a16="http://schemas.microsoft.com/office/drawing/2014/main" id="{9A754FAD-4B3A-4A76-9F0D-84DA72FD822B}"/>
              </a:ext>
            </a:extLst>
          </p:cNvPr>
          <p:cNvSpPr>
            <a:spLocks noGrp="1"/>
          </p:cNvSpPr>
          <p:nvPr>
            <p:ph type="pic" sz="quarter" idx="31"/>
          </p:nvPr>
        </p:nvSpPr>
        <p:spPr>
          <a:xfrm>
            <a:off x="6415151" y="4253638"/>
            <a:ext cx="1805204" cy="1466666"/>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53" name="Picture Placeholder 33">
            <a:extLst>
              <a:ext uri="{FF2B5EF4-FFF2-40B4-BE49-F238E27FC236}">
                <a16:creationId xmlns:a16="http://schemas.microsoft.com/office/drawing/2014/main" id="{7A45718F-1012-47C4-BF29-7462E5C6CB90}"/>
              </a:ext>
            </a:extLst>
          </p:cNvPr>
          <p:cNvSpPr>
            <a:spLocks noGrp="1"/>
          </p:cNvSpPr>
          <p:nvPr>
            <p:ph type="pic" sz="quarter" idx="32"/>
          </p:nvPr>
        </p:nvSpPr>
        <p:spPr>
          <a:xfrm>
            <a:off x="6415151" y="1713954"/>
            <a:ext cx="1805204" cy="1466666"/>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6277322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5/15/2023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03DC2DEF-D2FE-4B45-ABA4-9F153FD1C98A}" type="slidenum">
              <a:rPr lang="en-US" smtClean="0"/>
              <a:pPr/>
              <a:t>‹#›</a:t>
            </a:fld>
            <a:endParaRPr lang="en-US" dirty="0"/>
          </a:p>
        </p:txBody>
      </p:sp>
    </p:spTree>
    <p:extLst>
      <p:ext uri="{BB962C8B-B14F-4D97-AF65-F5344CB8AC3E}">
        <p14:creationId xmlns:p14="http://schemas.microsoft.com/office/powerpoint/2010/main" val="2795489004"/>
      </p:ext>
    </p:extLst>
  </p:cSld>
  <p:clrMapOvr>
    <a:masterClrMapping/>
  </p:clrMapOvr>
  <p:hf hdr="0" ftr="0" dt="0"/>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13_Title Only">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FBB81E01-55F6-44A7-8ACB-B172EA0F9FB3}"/>
              </a:ext>
            </a:extLst>
          </p:cNvPr>
          <p:cNvSpPr/>
          <p:nvPr userDrawn="1"/>
        </p:nvSpPr>
        <p:spPr>
          <a:xfrm>
            <a:off x="467420" y="3895002"/>
            <a:ext cx="2494721" cy="2067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FAD85DF7-0BE8-4B88-98A1-F5062CDAA964}"/>
              </a:ext>
            </a:extLst>
          </p:cNvPr>
          <p:cNvSpPr/>
          <p:nvPr userDrawn="1"/>
        </p:nvSpPr>
        <p:spPr>
          <a:xfrm>
            <a:off x="3412044" y="3895002"/>
            <a:ext cx="2494721" cy="20672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DF69394C-95D0-4D10-A34D-A35EF27D2806}"/>
              </a:ext>
            </a:extLst>
          </p:cNvPr>
          <p:cNvSpPr/>
          <p:nvPr userDrawn="1"/>
        </p:nvSpPr>
        <p:spPr>
          <a:xfrm>
            <a:off x="6356668" y="3895002"/>
            <a:ext cx="2494721" cy="206723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id="{86DBF753-694A-4503-A33B-73C09E8EE3A5}"/>
              </a:ext>
            </a:extLst>
          </p:cNvPr>
          <p:cNvSpPr/>
          <p:nvPr userDrawn="1"/>
        </p:nvSpPr>
        <p:spPr>
          <a:xfrm>
            <a:off x="9301294" y="3895002"/>
            <a:ext cx="2494721" cy="206723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3" name="Picture Placeholder 33">
            <a:extLst>
              <a:ext uri="{FF2B5EF4-FFF2-40B4-BE49-F238E27FC236}">
                <a16:creationId xmlns:a16="http://schemas.microsoft.com/office/drawing/2014/main" id="{1644FD94-AD03-4C4F-A1A5-085DD8F56646}"/>
              </a:ext>
            </a:extLst>
          </p:cNvPr>
          <p:cNvSpPr>
            <a:spLocks noGrp="1"/>
          </p:cNvSpPr>
          <p:nvPr>
            <p:ph type="pic" sz="quarter" idx="13"/>
          </p:nvPr>
        </p:nvSpPr>
        <p:spPr>
          <a:xfrm>
            <a:off x="467420" y="1522949"/>
            <a:ext cx="2494721" cy="2226366"/>
          </a:xfrm>
        </p:spPr>
        <p:txBody>
          <a:bodyPr>
            <a:normAutofit/>
          </a:bodyPr>
          <a:lstStyle>
            <a:lvl1pPr marL="0" indent="0" algn="ctr">
              <a:buNone/>
              <a:defRPr sz="1600">
                <a:solidFill>
                  <a:schemeClr val="tx1"/>
                </a:solidFill>
              </a:defRPr>
            </a:lvl1pPr>
          </a:lstStyle>
          <a:p>
            <a:r>
              <a:rPr lang="en-US"/>
              <a:t>Click icon to add picture</a:t>
            </a:r>
            <a:endParaRPr lang="en-US" dirty="0"/>
          </a:p>
        </p:txBody>
      </p:sp>
      <p:sp>
        <p:nvSpPr>
          <p:cNvPr id="28" name="Picture Placeholder 33">
            <a:extLst>
              <a:ext uri="{FF2B5EF4-FFF2-40B4-BE49-F238E27FC236}">
                <a16:creationId xmlns:a16="http://schemas.microsoft.com/office/drawing/2014/main" id="{85BB27A3-DB87-46F4-8CA4-3C04A088E787}"/>
              </a:ext>
            </a:extLst>
          </p:cNvPr>
          <p:cNvSpPr>
            <a:spLocks noGrp="1"/>
          </p:cNvSpPr>
          <p:nvPr>
            <p:ph type="pic" sz="quarter" idx="21"/>
          </p:nvPr>
        </p:nvSpPr>
        <p:spPr>
          <a:xfrm>
            <a:off x="3412045" y="1522949"/>
            <a:ext cx="2494721" cy="2226366"/>
          </a:xfrm>
        </p:spPr>
        <p:txBody>
          <a:bodyPr>
            <a:normAutofit/>
          </a:bodyPr>
          <a:lstStyle>
            <a:lvl1pPr marL="0" indent="0" algn="ctr">
              <a:buNone/>
              <a:defRPr sz="1600">
                <a:solidFill>
                  <a:schemeClr val="tx1"/>
                </a:solidFill>
              </a:defRPr>
            </a:lvl1pPr>
          </a:lstStyle>
          <a:p>
            <a:r>
              <a:rPr lang="en-US"/>
              <a:t>Click icon to add picture</a:t>
            </a:r>
            <a:endParaRPr lang="en-US" dirty="0"/>
          </a:p>
        </p:txBody>
      </p:sp>
      <p:sp>
        <p:nvSpPr>
          <p:cNvPr id="29" name="Picture Placeholder 33">
            <a:extLst>
              <a:ext uri="{FF2B5EF4-FFF2-40B4-BE49-F238E27FC236}">
                <a16:creationId xmlns:a16="http://schemas.microsoft.com/office/drawing/2014/main" id="{F356E399-83ED-4937-A1CC-F591866C0E8C}"/>
              </a:ext>
            </a:extLst>
          </p:cNvPr>
          <p:cNvSpPr>
            <a:spLocks noGrp="1"/>
          </p:cNvSpPr>
          <p:nvPr>
            <p:ph type="pic" sz="quarter" idx="22"/>
          </p:nvPr>
        </p:nvSpPr>
        <p:spPr>
          <a:xfrm>
            <a:off x="6356669" y="1522949"/>
            <a:ext cx="2494721" cy="2226366"/>
          </a:xfrm>
        </p:spPr>
        <p:txBody>
          <a:bodyPr>
            <a:normAutofit/>
          </a:bodyPr>
          <a:lstStyle>
            <a:lvl1pPr marL="0" indent="0" algn="ctr">
              <a:buNone/>
              <a:defRPr sz="1600">
                <a:solidFill>
                  <a:schemeClr val="tx1"/>
                </a:solidFill>
              </a:defRPr>
            </a:lvl1pPr>
          </a:lstStyle>
          <a:p>
            <a:r>
              <a:rPr lang="en-US"/>
              <a:t>Click icon to add picture</a:t>
            </a:r>
            <a:endParaRPr lang="en-US" dirty="0"/>
          </a:p>
        </p:txBody>
      </p:sp>
      <p:sp>
        <p:nvSpPr>
          <p:cNvPr id="30" name="Picture Placeholder 33">
            <a:extLst>
              <a:ext uri="{FF2B5EF4-FFF2-40B4-BE49-F238E27FC236}">
                <a16:creationId xmlns:a16="http://schemas.microsoft.com/office/drawing/2014/main" id="{0967254B-CF1D-4F0D-A7F6-EC4E117B7509}"/>
              </a:ext>
            </a:extLst>
          </p:cNvPr>
          <p:cNvSpPr>
            <a:spLocks noGrp="1"/>
          </p:cNvSpPr>
          <p:nvPr>
            <p:ph type="pic" sz="quarter" idx="23"/>
          </p:nvPr>
        </p:nvSpPr>
        <p:spPr>
          <a:xfrm>
            <a:off x="9301294" y="1522949"/>
            <a:ext cx="2494721" cy="2226366"/>
          </a:xfrm>
        </p:spPr>
        <p:txBody>
          <a:bodyPr>
            <a:normAutofit/>
          </a:bodyPr>
          <a:lstStyle>
            <a:lvl1pPr marL="0" indent="0" algn="ctr">
              <a:buNone/>
              <a:defRPr sz="1600">
                <a:solidFill>
                  <a:schemeClr val="tx1"/>
                </a:solidFill>
              </a:defRPr>
            </a:lvl1pPr>
          </a:lstStyle>
          <a:p>
            <a:r>
              <a:rPr lang="en-US"/>
              <a:t>Click icon to add picture</a:t>
            </a:r>
            <a:endParaRPr lang="en-US" dirty="0"/>
          </a:p>
        </p:txBody>
      </p:sp>
      <p:sp>
        <p:nvSpPr>
          <p:cNvPr id="31" name="Text Placeholder 39">
            <a:extLst>
              <a:ext uri="{FF2B5EF4-FFF2-40B4-BE49-F238E27FC236}">
                <a16:creationId xmlns:a16="http://schemas.microsoft.com/office/drawing/2014/main" id="{0CEF6C35-6F7B-43AD-9E4D-44C2F8A7DFAC}"/>
              </a:ext>
            </a:extLst>
          </p:cNvPr>
          <p:cNvSpPr>
            <a:spLocks noGrp="1"/>
          </p:cNvSpPr>
          <p:nvPr>
            <p:ph type="body" sz="quarter" idx="20" hasCustomPrompt="1"/>
          </p:nvPr>
        </p:nvSpPr>
        <p:spPr>
          <a:xfrm>
            <a:off x="604610" y="4123880"/>
            <a:ext cx="2220341" cy="666781"/>
          </a:xfrm>
        </p:spPr>
        <p:txBody>
          <a:bodyPr anchor="t">
            <a:noAutofit/>
          </a:bodyPr>
          <a:lstStyle>
            <a:lvl1pPr marL="0" indent="0" algn="ctr">
              <a:buNone/>
              <a:defRPr sz="2000" b="1">
                <a:solidFill>
                  <a:schemeClr val="bg1"/>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3" name="Text Placeholder 39">
            <a:extLst>
              <a:ext uri="{FF2B5EF4-FFF2-40B4-BE49-F238E27FC236}">
                <a16:creationId xmlns:a16="http://schemas.microsoft.com/office/drawing/2014/main" id="{44EF032C-161A-4C58-B624-66488C255E1F}"/>
              </a:ext>
            </a:extLst>
          </p:cNvPr>
          <p:cNvSpPr>
            <a:spLocks noGrp="1"/>
          </p:cNvSpPr>
          <p:nvPr>
            <p:ph type="body" sz="quarter" idx="24" hasCustomPrompt="1"/>
          </p:nvPr>
        </p:nvSpPr>
        <p:spPr>
          <a:xfrm>
            <a:off x="604610" y="4879254"/>
            <a:ext cx="2220341" cy="666781"/>
          </a:xfrm>
        </p:spPr>
        <p:txBody>
          <a:bodyPr anchor="t">
            <a:noAutofit/>
          </a:bodyPr>
          <a:lstStyle>
            <a:lvl1pPr marL="0" indent="0" algn="ctr">
              <a:buNone/>
              <a:defRPr sz="1600" b="0">
                <a:solidFill>
                  <a:schemeClr val="bg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7" name="Text Placeholder 39">
            <a:extLst>
              <a:ext uri="{FF2B5EF4-FFF2-40B4-BE49-F238E27FC236}">
                <a16:creationId xmlns:a16="http://schemas.microsoft.com/office/drawing/2014/main" id="{ACF86334-F4A8-4CCD-944F-524700CD8386}"/>
              </a:ext>
            </a:extLst>
          </p:cNvPr>
          <p:cNvSpPr>
            <a:spLocks noGrp="1"/>
          </p:cNvSpPr>
          <p:nvPr>
            <p:ph type="body" sz="quarter" idx="25" hasCustomPrompt="1"/>
          </p:nvPr>
        </p:nvSpPr>
        <p:spPr>
          <a:xfrm>
            <a:off x="3549235" y="4123880"/>
            <a:ext cx="2220341" cy="666781"/>
          </a:xfrm>
        </p:spPr>
        <p:txBody>
          <a:bodyPr anchor="t">
            <a:noAutofit/>
          </a:bodyPr>
          <a:lstStyle>
            <a:lvl1pPr marL="0" indent="0" algn="ctr">
              <a:buNone/>
              <a:defRPr sz="2000" b="1">
                <a:solidFill>
                  <a:schemeClr val="bg1"/>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8" name="Text Placeholder 39">
            <a:extLst>
              <a:ext uri="{FF2B5EF4-FFF2-40B4-BE49-F238E27FC236}">
                <a16:creationId xmlns:a16="http://schemas.microsoft.com/office/drawing/2014/main" id="{135B4AC9-821C-4D70-8A4A-1992394DE432}"/>
              </a:ext>
            </a:extLst>
          </p:cNvPr>
          <p:cNvSpPr>
            <a:spLocks noGrp="1"/>
          </p:cNvSpPr>
          <p:nvPr>
            <p:ph type="body" sz="quarter" idx="26" hasCustomPrompt="1"/>
          </p:nvPr>
        </p:nvSpPr>
        <p:spPr>
          <a:xfrm>
            <a:off x="3549235" y="4879254"/>
            <a:ext cx="2220341" cy="666781"/>
          </a:xfrm>
        </p:spPr>
        <p:txBody>
          <a:bodyPr anchor="t">
            <a:noAutofit/>
          </a:bodyPr>
          <a:lstStyle>
            <a:lvl1pPr marL="0" indent="0" algn="ctr">
              <a:buNone/>
              <a:defRPr sz="1600" b="0">
                <a:solidFill>
                  <a:schemeClr val="bg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0" name="Text Placeholder 39">
            <a:extLst>
              <a:ext uri="{FF2B5EF4-FFF2-40B4-BE49-F238E27FC236}">
                <a16:creationId xmlns:a16="http://schemas.microsoft.com/office/drawing/2014/main" id="{D2CF516C-7598-43D3-95E9-5633F8F4469B}"/>
              </a:ext>
            </a:extLst>
          </p:cNvPr>
          <p:cNvSpPr>
            <a:spLocks noGrp="1"/>
          </p:cNvSpPr>
          <p:nvPr>
            <p:ph type="body" sz="quarter" idx="27" hasCustomPrompt="1"/>
          </p:nvPr>
        </p:nvSpPr>
        <p:spPr>
          <a:xfrm>
            <a:off x="6493859" y="4123880"/>
            <a:ext cx="2220341" cy="666781"/>
          </a:xfrm>
        </p:spPr>
        <p:txBody>
          <a:bodyPr anchor="t">
            <a:noAutofit/>
          </a:bodyPr>
          <a:lstStyle>
            <a:lvl1pPr marL="0" indent="0" algn="ctr">
              <a:buNone/>
              <a:defRPr sz="2000" b="1">
                <a:solidFill>
                  <a:schemeClr val="bg1"/>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1" name="Text Placeholder 39">
            <a:extLst>
              <a:ext uri="{FF2B5EF4-FFF2-40B4-BE49-F238E27FC236}">
                <a16:creationId xmlns:a16="http://schemas.microsoft.com/office/drawing/2014/main" id="{12A6084C-5383-4EFC-8D49-33C5B61E6492}"/>
              </a:ext>
            </a:extLst>
          </p:cNvPr>
          <p:cNvSpPr>
            <a:spLocks noGrp="1"/>
          </p:cNvSpPr>
          <p:nvPr>
            <p:ph type="body" sz="quarter" idx="28" hasCustomPrompt="1"/>
          </p:nvPr>
        </p:nvSpPr>
        <p:spPr>
          <a:xfrm>
            <a:off x="6493859" y="4879254"/>
            <a:ext cx="2220341" cy="666781"/>
          </a:xfrm>
        </p:spPr>
        <p:txBody>
          <a:bodyPr anchor="t">
            <a:noAutofit/>
          </a:bodyPr>
          <a:lstStyle>
            <a:lvl1pPr marL="0" indent="0" algn="ctr">
              <a:buNone/>
              <a:defRPr sz="1600" b="0">
                <a:solidFill>
                  <a:schemeClr val="bg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2" name="Text Placeholder 39">
            <a:extLst>
              <a:ext uri="{FF2B5EF4-FFF2-40B4-BE49-F238E27FC236}">
                <a16:creationId xmlns:a16="http://schemas.microsoft.com/office/drawing/2014/main" id="{EFC5493B-D3CF-41B9-A996-7FBE932504B8}"/>
              </a:ext>
            </a:extLst>
          </p:cNvPr>
          <p:cNvSpPr>
            <a:spLocks noGrp="1"/>
          </p:cNvSpPr>
          <p:nvPr>
            <p:ph type="body" sz="quarter" idx="29" hasCustomPrompt="1"/>
          </p:nvPr>
        </p:nvSpPr>
        <p:spPr>
          <a:xfrm>
            <a:off x="9438486" y="4123880"/>
            <a:ext cx="2220341" cy="666781"/>
          </a:xfrm>
        </p:spPr>
        <p:txBody>
          <a:bodyPr anchor="t">
            <a:noAutofit/>
          </a:bodyPr>
          <a:lstStyle>
            <a:lvl1pPr marL="0" indent="0" algn="ctr">
              <a:buNone/>
              <a:defRPr sz="2000" b="1">
                <a:solidFill>
                  <a:schemeClr val="bg1"/>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4" name="Text Placeholder 39">
            <a:extLst>
              <a:ext uri="{FF2B5EF4-FFF2-40B4-BE49-F238E27FC236}">
                <a16:creationId xmlns:a16="http://schemas.microsoft.com/office/drawing/2014/main" id="{33A98F60-C169-44C1-9654-2239C9C1F29A}"/>
              </a:ext>
            </a:extLst>
          </p:cNvPr>
          <p:cNvSpPr>
            <a:spLocks noGrp="1"/>
          </p:cNvSpPr>
          <p:nvPr>
            <p:ph type="body" sz="quarter" idx="30" hasCustomPrompt="1"/>
          </p:nvPr>
        </p:nvSpPr>
        <p:spPr>
          <a:xfrm>
            <a:off x="9438486" y="4879254"/>
            <a:ext cx="2220341" cy="666781"/>
          </a:xfrm>
        </p:spPr>
        <p:txBody>
          <a:bodyPr anchor="t">
            <a:noAutofit/>
          </a:bodyPr>
          <a:lstStyle>
            <a:lvl1pPr marL="0" indent="0" algn="ctr">
              <a:buNone/>
              <a:defRPr sz="1600" b="0">
                <a:solidFill>
                  <a:schemeClr val="bg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Tree>
    <p:extLst>
      <p:ext uri="{BB962C8B-B14F-4D97-AF65-F5344CB8AC3E}">
        <p14:creationId xmlns:p14="http://schemas.microsoft.com/office/powerpoint/2010/main" val="565382800"/>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14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Chart Placeholder 3">
            <a:extLst>
              <a:ext uri="{FF2B5EF4-FFF2-40B4-BE49-F238E27FC236}">
                <a16:creationId xmlns:a16="http://schemas.microsoft.com/office/drawing/2014/main" id="{56084AEC-DB39-4367-A213-BB2FE4AD38BE}"/>
              </a:ext>
            </a:extLst>
          </p:cNvPr>
          <p:cNvSpPr>
            <a:spLocks noGrp="1"/>
          </p:cNvSpPr>
          <p:nvPr>
            <p:ph type="chart" sz="quarter" idx="13"/>
          </p:nvPr>
        </p:nvSpPr>
        <p:spPr>
          <a:xfrm>
            <a:off x="371475" y="1233488"/>
            <a:ext cx="11520488" cy="4967287"/>
          </a:xfrm>
        </p:spPr>
        <p:txBody>
          <a:bodyPr>
            <a:normAutofit/>
          </a:bodyPr>
          <a:lstStyle>
            <a:lvl1pPr marL="0" indent="0" algn="ctr">
              <a:buNone/>
              <a:defRPr sz="2000"/>
            </a:lvl1pPr>
          </a:lstStyle>
          <a:p>
            <a:r>
              <a:rPr lang="en-US"/>
              <a:t>Click icon to add chart</a:t>
            </a:r>
            <a:endParaRPr lang="en-US" dirty="0"/>
          </a:p>
        </p:txBody>
      </p:sp>
    </p:spTree>
    <p:extLst>
      <p:ext uri="{BB962C8B-B14F-4D97-AF65-F5344CB8AC3E}">
        <p14:creationId xmlns:p14="http://schemas.microsoft.com/office/powerpoint/2010/main" val="2589529795"/>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15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Chart Placeholder 3">
            <a:extLst>
              <a:ext uri="{FF2B5EF4-FFF2-40B4-BE49-F238E27FC236}">
                <a16:creationId xmlns:a16="http://schemas.microsoft.com/office/drawing/2014/main" id="{56084AEC-DB39-4367-A213-BB2FE4AD38BE}"/>
              </a:ext>
            </a:extLst>
          </p:cNvPr>
          <p:cNvSpPr>
            <a:spLocks noGrp="1"/>
          </p:cNvSpPr>
          <p:nvPr>
            <p:ph type="chart" sz="quarter" idx="13"/>
          </p:nvPr>
        </p:nvSpPr>
        <p:spPr>
          <a:xfrm>
            <a:off x="371475" y="1233488"/>
            <a:ext cx="7450621" cy="4967287"/>
          </a:xfrm>
        </p:spPr>
        <p:txBody>
          <a:bodyPr>
            <a:normAutofit/>
          </a:bodyPr>
          <a:lstStyle>
            <a:lvl1pPr marL="0" indent="0" algn="ctr">
              <a:buNone/>
              <a:defRPr sz="2000"/>
            </a:lvl1pPr>
          </a:lstStyle>
          <a:p>
            <a:r>
              <a:rPr lang="en-US"/>
              <a:t>Click icon to add chart</a:t>
            </a:r>
            <a:endParaRPr lang="en-US" dirty="0"/>
          </a:p>
        </p:txBody>
      </p:sp>
      <p:sp>
        <p:nvSpPr>
          <p:cNvPr id="5" name="Picture Placeholder 4">
            <a:extLst>
              <a:ext uri="{FF2B5EF4-FFF2-40B4-BE49-F238E27FC236}">
                <a16:creationId xmlns:a16="http://schemas.microsoft.com/office/drawing/2014/main" id="{F1D1D3DC-359F-47D3-A498-6E5DEF615BD3}"/>
              </a:ext>
            </a:extLst>
          </p:cNvPr>
          <p:cNvSpPr>
            <a:spLocks noGrp="1"/>
          </p:cNvSpPr>
          <p:nvPr>
            <p:ph type="pic" sz="quarter" idx="14"/>
          </p:nvPr>
        </p:nvSpPr>
        <p:spPr>
          <a:xfrm>
            <a:off x="7940675" y="1233488"/>
            <a:ext cx="3951288" cy="4967287"/>
          </a:xfrm>
        </p:spPr>
        <p:txBody>
          <a:bodyPr>
            <a:normAutofit/>
          </a:bodyPr>
          <a:lstStyle>
            <a:lvl1pPr marL="0" indent="0" algn="ctr">
              <a:buNone/>
              <a:defRPr sz="2000"/>
            </a:lvl1pPr>
          </a:lstStyle>
          <a:p>
            <a:r>
              <a:rPr lang="en-US"/>
              <a:t>Click icon to add picture</a:t>
            </a:r>
            <a:endParaRPr lang="en-US" dirty="0"/>
          </a:p>
        </p:txBody>
      </p:sp>
    </p:spTree>
    <p:extLst>
      <p:ext uri="{BB962C8B-B14F-4D97-AF65-F5344CB8AC3E}">
        <p14:creationId xmlns:p14="http://schemas.microsoft.com/office/powerpoint/2010/main" val="3840593002"/>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16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Chart Placeholder 3">
            <a:extLst>
              <a:ext uri="{FF2B5EF4-FFF2-40B4-BE49-F238E27FC236}">
                <a16:creationId xmlns:a16="http://schemas.microsoft.com/office/drawing/2014/main" id="{56084AEC-DB39-4367-A213-BB2FE4AD38BE}"/>
              </a:ext>
            </a:extLst>
          </p:cNvPr>
          <p:cNvSpPr>
            <a:spLocks noGrp="1"/>
          </p:cNvSpPr>
          <p:nvPr>
            <p:ph type="chart" sz="quarter" idx="13"/>
          </p:nvPr>
        </p:nvSpPr>
        <p:spPr>
          <a:xfrm>
            <a:off x="381415" y="1233488"/>
            <a:ext cx="5512490" cy="4967287"/>
          </a:xfrm>
        </p:spPr>
        <p:txBody>
          <a:bodyPr>
            <a:normAutofit/>
          </a:bodyPr>
          <a:lstStyle>
            <a:lvl1pPr marL="0" indent="0" algn="ctr">
              <a:buNone/>
              <a:defRPr sz="2000"/>
            </a:lvl1pPr>
          </a:lstStyle>
          <a:p>
            <a:r>
              <a:rPr lang="en-US"/>
              <a:t>Click icon to add chart</a:t>
            </a:r>
            <a:endParaRPr lang="en-US" dirty="0"/>
          </a:p>
        </p:txBody>
      </p:sp>
      <p:sp>
        <p:nvSpPr>
          <p:cNvPr id="7" name="Chart Placeholder 3">
            <a:extLst>
              <a:ext uri="{FF2B5EF4-FFF2-40B4-BE49-F238E27FC236}">
                <a16:creationId xmlns:a16="http://schemas.microsoft.com/office/drawing/2014/main" id="{6750280A-6976-42F9-B984-8601DD1972DC}"/>
              </a:ext>
            </a:extLst>
          </p:cNvPr>
          <p:cNvSpPr>
            <a:spLocks noGrp="1"/>
          </p:cNvSpPr>
          <p:nvPr>
            <p:ph type="chart" sz="quarter" idx="14"/>
          </p:nvPr>
        </p:nvSpPr>
        <p:spPr>
          <a:xfrm>
            <a:off x="6379473" y="1233488"/>
            <a:ext cx="5512490" cy="4967287"/>
          </a:xfrm>
        </p:spPr>
        <p:txBody>
          <a:bodyPr>
            <a:normAutofit/>
          </a:bodyPr>
          <a:lstStyle>
            <a:lvl1pPr marL="0" indent="0" algn="ctr">
              <a:buNone/>
              <a:defRPr sz="2000"/>
            </a:lvl1pPr>
          </a:lstStyle>
          <a:p>
            <a:r>
              <a:rPr lang="en-US"/>
              <a:t>Click icon to add chart</a:t>
            </a:r>
            <a:endParaRPr lang="en-US" dirty="0"/>
          </a:p>
        </p:txBody>
      </p:sp>
      <p:cxnSp>
        <p:nvCxnSpPr>
          <p:cNvPr id="6" name="Straight Connector 5">
            <a:extLst>
              <a:ext uri="{FF2B5EF4-FFF2-40B4-BE49-F238E27FC236}">
                <a16:creationId xmlns:a16="http://schemas.microsoft.com/office/drawing/2014/main" id="{5E63221D-DF23-4F80-AB42-A74C1B1CB425}"/>
              </a:ext>
            </a:extLst>
          </p:cNvPr>
          <p:cNvCxnSpPr/>
          <p:nvPr userDrawn="1"/>
        </p:nvCxnSpPr>
        <p:spPr>
          <a:xfrm>
            <a:off x="6125817" y="1233488"/>
            <a:ext cx="0" cy="4967287"/>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739575"/>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17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Chart Placeholder 3">
            <a:extLst>
              <a:ext uri="{FF2B5EF4-FFF2-40B4-BE49-F238E27FC236}">
                <a16:creationId xmlns:a16="http://schemas.microsoft.com/office/drawing/2014/main" id="{56084AEC-DB39-4367-A213-BB2FE4AD38BE}"/>
              </a:ext>
            </a:extLst>
          </p:cNvPr>
          <p:cNvSpPr>
            <a:spLocks noGrp="1"/>
          </p:cNvSpPr>
          <p:nvPr>
            <p:ph type="chart" sz="quarter" idx="13"/>
          </p:nvPr>
        </p:nvSpPr>
        <p:spPr>
          <a:xfrm>
            <a:off x="510622" y="1362696"/>
            <a:ext cx="5552246" cy="2294899"/>
          </a:xfrm>
        </p:spPr>
        <p:txBody>
          <a:bodyPr>
            <a:normAutofit/>
          </a:bodyPr>
          <a:lstStyle>
            <a:lvl1pPr marL="0" indent="0" algn="ctr">
              <a:buNone/>
              <a:defRPr sz="2000"/>
            </a:lvl1pPr>
          </a:lstStyle>
          <a:p>
            <a:r>
              <a:rPr lang="en-US"/>
              <a:t>Click icon to add chart</a:t>
            </a:r>
            <a:endParaRPr lang="en-US" dirty="0"/>
          </a:p>
        </p:txBody>
      </p:sp>
      <p:sp>
        <p:nvSpPr>
          <p:cNvPr id="9" name="Chart Placeholder 3">
            <a:extLst>
              <a:ext uri="{FF2B5EF4-FFF2-40B4-BE49-F238E27FC236}">
                <a16:creationId xmlns:a16="http://schemas.microsoft.com/office/drawing/2014/main" id="{3CC4F2FB-E360-40E2-BDA5-455EB243C216}"/>
              </a:ext>
            </a:extLst>
          </p:cNvPr>
          <p:cNvSpPr>
            <a:spLocks noGrp="1"/>
          </p:cNvSpPr>
          <p:nvPr>
            <p:ph type="chart" sz="quarter" idx="14"/>
          </p:nvPr>
        </p:nvSpPr>
        <p:spPr>
          <a:xfrm>
            <a:off x="500682" y="3781218"/>
            <a:ext cx="5552246" cy="2294899"/>
          </a:xfrm>
        </p:spPr>
        <p:txBody>
          <a:bodyPr>
            <a:normAutofit/>
          </a:bodyPr>
          <a:lstStyle>
            <a:lvl1pPr marL="0" indent="0" algn="ctr">
              <a:buNone/>
              <a:defRPr sz="2000"/>
            </a:lvl1pPr>
          </a:lstStyle>
          <a:p>
            <a:r>
              <a:rPr lang="en-US"/>
              <a:t>Click icon to add chart</a:t>
            </a:r>
            <a:endParaRPr lang="en-US" dirty="0"/>
          </a:p>
        </p:txBody>
      </p:sp>
      <p:sp>
        <p:nvSpPr>
          <p:cNvPr id="10" name="Chart Placeholder 3">
            <a:extLst>
              <a:ext uri="{FF2B5EF4-FFF2-40B4-BE49-F238E27FC236}">
                <a16:creationId xmlns:a16="http://schemas.microsoft.com/office/drawing/2014/main" id="{6373EAFD-6648-4861-97FB-A3961B86C814}"/>
              </a:ext>
            </a:extLst>
          </p:cNvPr>
          <p:cNvSpPr>
            <a:spLocks noGrp="1"/>
          </p:cNvSpPr>
          <p:nvPr>
            <p:ph type="chart" sz="quarter" idx="15"/>
          </p:nvPr>
        </p:nvSpPr>
        <p:spPr>
          <a:xfrm>
            <a:off x="6208643" y="1367561"/>
            <a:ext cx="5552246" cy="2294899"/>
          </a:xfrm>
        </p:spPr>
        <p:txBody>
          <a:bodyPr>
            <a:normAutofit/>
          </a:bodyPr>
          <a:lstStyle>
            <a:lvl1pPr marL="0" indent="0" algn="ctr">
              <a:buNone/>
              <a:defRPr sz="2000"/>
            </a:lvl1pPr>
          </a:lstStyle>
          <a:p>
            <a:r>
              <a:rPr lang="en-US"/>
              <a:t>Click icon to add chart</a:t>
            </a:r>
            <a:endParaRPr lang="en-US" dirty="0"/>
          </a:p>
        </p:txBody>
      </p:sp>
      <p:sp>
        <p:nvSpPr>
          <p:cNvPr id="11" name="Chart Placeholder 3">
            <a:extLst>
              <a:ext uri="{FF2B5EF4-FFF2-40B4-BE49-F238E27FC236}">
                <a16:creationId xmlns:a16="http://schemas.microsoft.com/office/drawing/2014/main" id="{CF0E102C-57E1-46ED-BE41-21C356F42BAD}"/>
              </a:ext>
            </a:extLst>
          </p:cNvPr>
          <p:cNvSpPr>
            <a:spLocks noGrp="1"/>
          </p:cNvSpPr>
          <p:nvPr>
            <p:ph type="chart" sz="quarter" idx="16"/>
          </p:nvPr>
        </p:nvSpPr>
        <p:spPr>
          <a:xfrm>
            <a:off x="6198703" y="3786083"/>
            <a:ext cx="5552246" cy="2294899"/>
          </a:xfrm>
        </p:spPr>
        <p:txBody>
          <a:bodyPr>
            <a:normAutofit/>
          </a:bodyPr>
          <a:lstStyle>
            <a:lvl1pPr marL="0" indent="0" algn="ctr">
              <a:buNone/>
              <a:defRPr sz="2000"/>
            </a:lvl1pPr>
          </a:lstStyle>
          <a:p>
            <a:r>
              <a:rPr lang="en-US"/>
              <a:t>Click icon to add chart</a:t>
            </a:r>
            <a:endParaRPr lang="en-US" dirty="0"/>
          </a:p>
        </p:txBody>
      </p:sp>
    </p:spTree>
    <p:extLst>
      <p:ext uri="{BB962C8B-B14F-4D97-AF65-F5344CB8AC3E}">
        <p14:creationId xmlns:p14="http://schemas.microsoft.com/office/powerpoint/2010/main" val="102084420"/>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6_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6607FB0-0FB2-41FD-B334-74C7B05B8CEE}"/>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icture Placeholder 8">
            <a:extLst>
              <a:ext uri="{FF2B5EF4-FFF2-40B4-BE49-F238E27FC236}">
                <a16:creationId xmlns:a16="http://schemas.microsoft.com/office/drawing/2014/main" id="{2D02598E-521E-41CD-B068-134834CFF4FF}"/>
              </a:ext>
            </a:extLst>
          </p:cNvPr>
          <p:cNvSpPr>
            <a:spLocks noGrp="1"/>
          </p:cNvSpPr>
          <p:nvPr>
            <p:ph type="pic" sz="quarter" idx="10"/>
          </p:nvPr>
        </p:nvSpPr>
        <p:spPr>
          <a:xfrm>
            <a:off x="0" y="0"/>
            <a:ext cx="12192000" cy="6857999"/>
          </a:xfrm>
          <a:solidFill>
            <a:schemeClr val="bg1">
              <a:lumMod val="95000"/>
            </a:schemeClr>
          </a:solidFill>
        </p:spPr>
        <p:txBody>
          <a:bodyPr>
            <a:normAutofit/>
          </a:bodyPr>
          <a:lstStyle>
            <a:lvl1pPr marL="0" indent="0" algn="ctr">
              <a:buNone/>
              <a:defRPr sz="1800"/>
            </a:lvl1pPr>
          </a:lstStyle>
          <a:p>
            <a:r>
              <a:rPr lang="en-US"/>
              <a:t>Click icon to add picture</a:t>
            </a:r>
            <a:endParaRPr lang="en-US" dirty="0"/>
          </a:p>
        </p:txBody>
      </p:sp>
      <p:sp>
        <p:nvSpPr>
          <p:cNvPr id="2" name="Title 1">
            <a:extLst>
              <a:ext uri="{FF2B5EF4-FFF2-40B4-BE49-F238E27FC236}">
                <a16:creationId xmlns:a16="http://schemas.microsoft.com/office/drawing/2014/main" id="{4E8B51C6-9166-4F67-995A-396809E6533C}"/>
              </a:ext>
            </a:extLst>
          </p:cNvPr>
          <p:cNvSpPr>
            <a:spLocks noGrp="1"/>
          </p:cNvSpPr>
          <p:nvPr>
            <p:ph type="ctrTitle" hasCustomPrompt="1"/>
          </p:nvPr>
        </p:nvSpPr>
        <p:spPr>
          <a:xfrm>
            <a:off x="1727201" y="2337595"/>
            <a:ext cx="8737600" cy="2182811"/>
          </a:xfrm>
        </p:spPr>
        <p:txBody>
          <a:bodyPr anchor="ctr">
            <a:normAutofit/>
          </a:bodyPr>
          <a:lstStyle>
            <a:lvl1pPr algn="ctr">
              <a:defRPr sz="11500">
                <a:solidFill>
                  <a:schemeClr val="tx1"/>
                </a:solidFill>
              </a:defRPr>
            </a:lvl1pPr>
          </a:lstStyle>
          <a:p>
            <a:r>
              <a:rPr lang="en-US" dirty="0"/>
              <a:t>Thank You</a:t>
            </a:r>
          </a:p>
        </p:txBody>
      </p:sp>
    </p:spTree>
    <p:extLst>
      <p:ext uri="{BB962C8B-B14F-4D97-AF65-F5344CB8AC3E}">
        <p14:creationId xmlns:p14="http://schemas.microsoft.com/office/powerpoint/2010/main" val="27575380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5/15/2023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03DC2DEF-D2FE-4B45-ABA4-9F153FD1C98A}" type="slidenum">
              <a:rPr lang="en-US" smtClean="0"/>
              <a:pPr/>
              <a:t>‹#›</a:t>
            </a:fld>
            <a:endParaRPr lang="en-US" dirty="0"/>
          </a:p>
        </p:txBody>
      </p:sp>
    </p:spTree>
    <p:extLst>
      <p:ext uri="{BB962C8B-B14F-4D97-AF65-F5344CB8AC3E}">
        <p14:creationId xmlns:p14="http://schemas.microsoft.com/office/powerpoint/2010/main" val="3398739849"/>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5/15/2023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3DC2DEF-D2FE-4B45-ABA4-9F153FD1C98A}" type="slidenum">
              <a:rPr lang="en-US" smtClean="0"/>
              <a:t>‹#›</a:t>
            </a:fld>
            <a:endParaRPr lang="en-US" dirty="0"/>
          </a:p>
        </p:txBody>
      </p:sp>
    </p:spTree>
    <p:extLst>
      <p:ext uri="{BB962C8B-B14F-4D97-AF65-F5344CB8AC3E}">
        <p14:creationId xmlns:p14="http://schemas.microsoft.com/office/powerpoint/2010/main" val="36836716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5/15/2023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3DC2DEF-D2FE-4B45-ABA4-9F153FD1C98A}" type="slidenum">
              <a:rPr lang="en-US" smtClean="0"/>
              <a:t>‹#›</a:t>
            </a:fld>
            <a:endParaRPr lang="en-US" dirty="0"/>
          </a:p>
        </p:txBody>
      </p:sp>
    </p:spTree>
    <p:extLst>
      <p:ext uri="{BB962C8B-B14F-4D97-AF65-F5344CB8AC3E}">
        <p14:creationId xmlns:p14="http://schemas.microsoft.com/office/powerpoint/2010/main" val="1262859209"/>
      </p:ext>
    </p:extLst>
  </p:cSld>
  <p:clrMapOvr>
    <a:masterClrMapping/>
  </p:clrMapOvr>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63" Type="http://schemas.openxmlformats.org/officeDocument/2006/relationships/slideLayout" Target="../slideLayouts/slideLayout63.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theme" Target="../theme/theme1.xml"/><Relationship Id="rId5" Type="http://schemas.openxmlformats.org/officeDocument/2006/relationships/slideLayout" Target="../slideLayouts/slideLayout5.xml"/><Relationship Id="rId61" Type="http://schemas.openxmlformats.org/officeDocument/2006/relationships/slideLayout" Target="../slideLayouts/slideLayout61.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image" Target="../media/image1.png"/><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67">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48A87A34-81AB-432B-8DAE-1953F412C126}" type="datetimeFigureOut">
              <a:rPr lang="en-US" smtClean="0"/>
              <a:pPr/>
              <a:t>5/15/2023</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03DC2DEF-D2FE-4B45-ABA4-9F153FD1C98A}" type="slidenum">
              <a:rPr lang="en-US" smtClean="0"/>
              <a:pPr/>
              <a:t>‹#›</a:t>
            </a:fld>
            <a:endParaRPr lang="en-US" dirty="0"/>
          </a:p>
        </p:txBody>
      </p:sp>
      <p:sp>
        <p:nvSpPr>
          <p:cNvPr id="7" name="Rectangle 6">
            <a:extLst>
              <a:ext uri="{FF2B5EF4-FFF2-40B4-BE49-F238E27FC236}">
                <a16:creationId xmlns:a16="http://schemas.microsoft.com/office/drawing/2014/main" id="{FE742449-E653-E55D-1BEC-57618EDB548B}"/>
              </a:ext>
            </a:extLst>
          </p:cNvPr>
          <p:cNvSpPr/>
          <p:nvPr userDrawn="1"/>
        </p:nvSpPr>
        <p:spPr>
          <a:xfrm>
            <a:off x="11229975" y="6512060"/>
            <a:ext cx="962025" cy="3459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F751CCE9-47BC-F7E6-5EC4-28F97A0C0ECE}"/>
              </a:ext>
            </a:extLst>
          </p:cNvPr>
          <p:cNvSpPr/>
          <p:nvPr userDrawn="1"/>
        </p:nvSpPr>
        <p:spPr>
          <a:xfrm>
            <a:off x="0" y="260350"/>
            <a:ext cx="300037" cy="755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636928639"/>
      </p:ext>
    </p:extLst>
  </p:cSld>
  <p:clrMap bg1="dk1" tx1="lt1" bg2="dk2" tx2="lt2" accent1="accent1" accent2="accent2" accent3="accent3" accent4="accent4" accent5="accent5" accent6="accent6" hlink="hlink" folHlink="folHlink"/>
  <p:sldLayoutIdLst>
    <p:sldLayoutId id="2147483816" r:id="rId1"/>
    <p:sldLayoutId id="2147483817" r:id="rId2"/>
    <p:sldLayoutId id="2147483818" r:id="rId3"/>
    <p:sldLayoutId id="2147483819" r:id="rId4"/>
    <p:sldLayoutId id="2147483820" r:id="rId5"/>
    <p:sldLayoutId id="2147483821" r:id="rId6"/>
    <p:sldLayoutId id="2147483822" r:id="rId7"/>
    <p:sldLayoutId id="2147483823" r:id="rId8"/>
    <p:sldLayoutId id="2147483824" r:id="rId9"/>
    <p:sldLayoutId id="2147483825" r:id="rId10"/>
    <p:sldLayoutId id="2147483826" r:id="rId11"/>
    <p:sldLayoutId id="2147483827" r:id="rId12"/>
    <p:sldLayoutId id="2147483828" r:id="rId13"/>
    <p:sldLayoutId id="2147483829" r:id="rId14"/>
    <p:sldLayoutId id="2147483830" r:id="rId15"/>
    <p:sldLayoutId id="2147483831" r:id="rId16"/>
    <p:sldLayoutId id="2147483832" r:id="rId17"/>
    <p:sldLayoutId id="2147483833" r:id="rId18"/>
    <p:sldLayoutId id="2147483834" r:id="rId19"/>
    <p:sldLayoutId id="2147483835" r:id="rId20"/>
    <p:sldLayoutId id="2147483836" r:id="rId21"/>
    <p:sldLayoutId id="2147483837" r:id="rId22"/>
    <p:sldLayoutId id="2147483838" r:id="rId23"/>
    <p:sldLayoutId id="2147483839" r:id="rId24"/>
    <p:sldLayoutId id="2147483840" r:id="rId25"/>
    <p:sldLayoutId id="2147483841" r:id="rId26"/>
    <p:sldLayoutId id="2147483842" r:id="rId27"/>
    <p:sldLayoutId id="2147483649" r:id="rId28"/>
    <p:sldLayoutId id="2147483661" r:id="rId29"/>
    <p:sldLayoutId id="2147483662" r:id="rId30"/>
    <p:sldLayoutId id="2147483663" r:id="rId31"/>
    <p:sldLayoutId id="2147483664" r:id="rId32"/>
    <p:sldLayoutId id="2147483665" r:id="rId33"/>
    <p:sldLayoutId id="2147483666" r:id="rId34"/>
    <p:sldLayoutId id="2147483667" r:id="rId35"/>
    <p:sldLayoutId id="2147483669" r:id="rId36"/>
    <p:sldLayoutId id="2147483670" r:id="rId37"/>
    <p:sldLayoutId id="2147483671" r:id="rId38"/>
    <p:sldLayoutId id="2147483672" r:id="rId39"/>
    <p:sldLayoutId id="2147483674" r:id="rId40"/>
    <p:sldLayoutId id="2147483675" r:id="rId41"/>
    <p:sldLayoutId id="2147483676" r:id="rId42"/>
    <p:sldLayoutId id="2147483677" r:id="rId43"/>
    <p:sldLayoutId id="2147483655" r:id="rId44"/>
    <p:sldLayoutId id="2147483678" r:id="rId45"/>
    <p:sldLayoutId id="2147483679" r:id="rId46"/>
    <p:sldLayoutId id="2147483680" r:id="rId47"/>
    <p:sldLayoutId id="2147483653" r:id="rId48"/>
    <p:sldLayoutId id="2147483682" r:id="rId49"/>
    <p:sldLayoutId id="2147483683" r:id="rId50"/>
    <p:sldLayoutId id="2147483685" r:id="rId51"/>
    <p:sldLayoutId id="2147483654" r:id="rId52"/>
    <p:sldLayoutId id="2147483687" r:id="rId53"/>
    <p:sldLayoutId id="2147483689" r:id="rId54"/>
    <p:sldLayoutId id="2147483688" r:id="rId55"/>
    <p:sldLayoutId id="2147483691" r:id="rId56"/>
    <p:sldLayoutId id="2147483692" r:id="rId57"/>
    <p:sldLayoutId id="2147483693" r:id="rId58"/>
    <p:sldLayoutId id="2147483694" r:id="rId59"/>
    <p:sldLayoutId id="2147483696" r:id="rId60"/>
    <p:sldLayoutId id="2147483698" r:id="rId61"/>
    <p:sldLayoutId id="2147483699" r:id="rId62"/>
    <p:sldLayoutId id="2147483700" r:id="rId63"/>
    <p:sldLayoutId id="2147483701" r:id="rId64"/>
    <p:sldLayoutId id="2147483702" r:id="rId65"/>
  </p:sldLayoutIdLst>
  <p:hf hdr="0" ftr="0" dt="0"/>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13000"/>
                  <a:lumOff val="87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13000"/>
                  <a:lumOff val="87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13000"/>
                  <a:lumOff val="87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13000"/>
                  <a:lumOff val="87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13000"/>
                  <a:lumOff val="87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13000"/>
                  <a:lumOff val="87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4" userDrawn="1">
          <p15:clr>
            <a:srgbClr val="F26B43"/>
          </p15:clr>
        </p15:guide>
        <p15:guide id="2" pos="234" userDrawn="1">
          <p15:clr>
            <a:srgbClr val="F26B43"/>
          </p15:clr>
        </p15:guide>
        <p15:guide id="3" orient="horz" pos="4133" userDrawn="1">
          <p15:clr>
            <a:srgbClr val="F26B43"/>
          </p15:clr>
        </p15:guide>
        <p15:guide id="4" pos="7491" userDrawn="1">
          <p15:clr>
            <a:srgbClr val="F26B43"/>
          </p15:clr>
        </p15:guide>
        <p15:guide id="5" orient="horz" pos="640" userDrawn="1">
          <p15:clr>
            <a:srgbClr val="F26B43"/>
          </p15:clr>
        </p15:guide>
        <p15:guide id="6" orient="horz" pos="777" userDrawn="1">
          <p15:clr>
            <a:srgbClr val="F26B43"/>
          </p15:clr>
        </p15:guide>
        <p15:guide id="7" orient="horz" pos="4020" userDrawn="1">
          <p15:clr>
            <a:srgbClr val="F26B43"/>
          </p15:clr>
        </p15:guide>
        <p15:guide id="8" orient="horz" pos="390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pixabay.com/en/emirates-airbus-a380-aircraft-plane-867762/" TargetMode="External"/><Relationship Id="rId2" Type="http://schemas.openxmlformats.org/officeDocument/2006/relationships/image" Target="../media/image2.jpg"/><Relationship Id="rId1" Type="http://schemas.openxmlformats.org/officeDocument/2006/relationships/slideLayout" Target="../slideLayouts/slideLayout19.xml"/></Relationships>
</file>

<file path=ppt/slides/_rels/slide10.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7.xml"/></Relationships>
</file>

<file path=ppt/slides/_rels/slide2.xml.rels><?xml version="1.0" encoding="UTF-8" standalone="yes"?>
<Relationships xmlns="http://schemas.openxmlformats.org/package/2006/relationships"><Relationship Id="rId3" Type="http://schemas.openxmlformats.org/officeDocument/2006/relationships/hyperlink" Target="https://owl.excelsior.edu/writing-process/prewriting-strategies/prewriting-strategies-asking-defining-questions/" TargetMode="External"/><Relationship Id="rId2" Type="http://schemas.openxmlformats.org/officeDocument/2006/relationships/image" Target="../media/image3.jpg"/><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3" Type="http://schemas.openxmlformats.org/officeDocument/2006/relationships/hyperlink" Target="https://www.flickr.com/photos/codnewsroom/25163031631" TargetMode="External"/><Relationship Id="rId2" Type="http://schemas.openxmlformats.org/officeDocument/2006/relationships/image" Target="../media/image4.jpg"/><Relationship Id="rId1" Type="http://schemas.openxmlformats.org/officeDocument/2006/relationships/slideLayout" Target="../slideLayouts/slideLayout20.xml"/><Relationship Id="rId4" Type="http://schemas.openxmlformats.org/officeDocument/2006/relationships/hyperlink" Target="https://creativecommons.org/licenses/by/3.0/"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1.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2.xml"/></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3.xml"/></Relationships>
</file>

<file path=ppt/slides/_rels/slide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svg"/><Relationship Id="rId7" Type="http://schemas.openxmlformats.org/officeDocument/2006/relationships/image" Target="../media/image16.svg"/><Relationship Id="rId2" Type="http://schemas.openxmlformats.org/officeDocument/2006/relationships/image" Target="../media/image11.png"/><Relationship Id="rId1" Type="http://schemas.openxmlformats.org/officeDocument/2006/relationships/slideLayout" Target="../slideLayouts/slideLayout25.xml"/><Relationship Id="rId6" Type="http://schemas.openxmlformats.org/officeDocument/2006/relationships/image" Target="../media/image15.png"/><Relationship Id="rId5" Type="http://schemas.openxmlformats.org/officeDocument/2006/relationships/image" Target="../media/image14.svg"/><Relationship Id="rId4" Type="http://schemas.openxmlformats.org/officeDocument/2006/relationships/image" Target="../media/image13.png"/><Relationship Id="rId9" Type="http://schemas.openxmlformats.org/officeDocument/2006/relationships/image" Target="../media/image18.svg"/></Relationships>
</file>

<file path=ppt/slides/_rels/slide9.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jpeg"/><Relationship Id="rId1" Type="http://schemas.openxmlformats.org/officeDocument/2006/relationships/slideLayout" Target="../slideLayouts/slideLayout26.xml"/><Relationship Id="rId5" Type="http://schemas.openxmlformats.org/officeDocument/2006/relationships/image" Target="../media/image22.jpeg"/><Relationship Id="rId4" Type="http://schemas.openxmlformats.org/officeDocument/2006/relationships/image" Target="../media/image2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71C9CD-CAE8-4AC8-936D-333769D479E5}"/>
              </a:ext>
            </a:extLst>
          </p:cNvPr>
          <p:cNvSpPr>
            <a:spLocks noGrp="1"/>
          </p:cNvSpPr>
          <p:nvPr>
            <p:ph type="ctrTitle"/>
          </p:nvPr>
        </p:nvSpPr>
        <p:spPr>
          <a:xfrm>
            <a:off x="7323589" y="1359017"/>
            <a:ext cx="4400594" cy="2568895"/>
          </a:xfrm>
        </p:spPr>
        <p:txBody>
          <a:bodyPr/>
          <a:lstStyle/>
          <a:p>
            <a:r>
              <a:rPr lang="en-US" dirty="0"/>
              <a:t>Airline Sentiment Analysis</a:t>
            </a:r>
          </a:p>
        </p:txBody>
      </p:sp>
      <p:sp>
        <p:nvSpPr>
          <p:cNvPr id="4" name="Subtitle 3">
            <a:extLst>
              <a:ext uri="{FF2B5EF4-FFF2-40B4-BE49-F238E27FC236}">
                <a16:creationId xmlns:a16="http://schemas.microsoft.com/office/drawing/2014/main" id="{C6D24F99-E026-485A-96CD-AEC98137262A}"/>
              </a:ext>
            </a:extLst>
          </p:cNvPr>
          <p:cNvSpPr>
            <a:spLocks noGrp="1"/>
          </p:cNvSpPr>
          <p:nvPr>
            <p:ph type="subTitle" idx="1"/>
          </p:nvPr>
        </p:nvSpPr>
        <p:spPr>
          <a:xfrm>
            <a:off x="7474589" y="4169328"/>
            <a:ext cx="4400595" cy="920850"/>
          </a:xfrm>
        </p:spPr>
        <p:txBody>
          <a:bodyPr>
            <a:normAutofit/>
          </a:bodyPr>
          <a:lstStyle/>
          <a:p>
            <a:r>
              <a:rPr lang="en-US" dirty="0"/>
              <a:t>By Patrick Miller &amp; Ganesh Ramcharan</a:t>
            </a:r>
          </a:p>
        </p:txBody>
      </p:sp>
      <p:pic>
        <p:nvPicPr>
          <p:cNvPr id="5" name="Picture 4" descr="A large white airplane on a runway with Eighth Air Force Museum in the background&#10;&#10;Description automatically generated with low confidence">
            <a:extLst>
              <a:ext uri="{FF2B5EF4-FFF2-40B4-BE49-F238E27FC236}">
                <a16:creationId xmlns:a16="http://schemas.microsoft.com/office/drawing/2014/main" id="{14CE3C6A-4934-057A-CE88-01B6C0630CCF}"/>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1" y="0"/>
            <a:ext cx="7323588" cy="6857999"/>
          </a:xfrm>
          <a:prstGeom prst="rect">
            <a:avLst/>
          </a:prstGeom>
        </p:spPr>
      </p:pic>
    </p:spTree>
    <p:extLst>
      <p:ext uri="{BB962C8B-B14F-4D97-AF65-F5344CB8AC3E}">
        <p14:creationId xmlns:p14="http://schemas.microsoft.com/office/powerpoint/2010/main" val="14954965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a:extLst>
              <a:ext uri="{FF2B5EF4-FFF2-40B4-BE49-F238E27FC236}">
                <a16:creationId xmlns:a16="http://schemas.microsoft.com/office/drawing/2014/main" id="{2C00B059-8249-401E-BECD-DC838B36F9FB}"/>
              </a:ext>
            </a:extLst>
          </p:cNvPr>
          <p:cNvSpPr>
            <a:spLocks noGrp="1"/>
          </p:cNvSpPr>
          <p:nvPr>
            <p:ph type="title"/>
          </p:nvPr>
        </p:nvSpPr>
        <p:spPr/>
        <p:txBody>
          <a:bodyPr>
            <a:normAutofit fontScale="90000"/>
          </a:bodyPr>
          <a:lstStyle/>
          <a:p>
            <a:r>
              <a:rPr lang="en-US" dirty="0"/>
              <a:t>Slide Title</a:t>
            </a:r>
          </a:p>
        </p:txBody>
      </p:sp>
      <p:sp>
        <p:nvSpPr>
          <p:cNvPr id="3" name="Slide Number Placeholder 2">
            <a:extLst>
              <a:ext uri="{FF2B5EF4-FFF2-40B4-BE49-F238E27FC236}">
                <a16:creationId xmlns:a16="http://schemas.microsoft.com/office/drawing/2014/main" id="{581E71C2-3FC1-41C1-8255-33A1AC802247}"/>
              </a:ext>
            </a:extLst>
          </p:cNvPr>
          <p:cNvSpPr>
            <a:spLocks noGrp="1"/>
          </p:cNvSpPr>
          <p:nvPr>
            <p:ph type="sldNum" sz="quarter" idx="12"/>
          </p:nvPr>
        </p:nvSpPr>
        <p:spPr/>
        <p:txBody>
          <a:bodyPr/>
          <a:lstStyle/>
          <a:p>
            <a:fld id="{03DC2DEF-D2FE-4B45-ABA4-9F153FD1C98A}" type="slidenum">
              <a:rPr lang="en-US" smtClean="0"/>
              <a:t>10</a:t>
            </a:fld>
            <a:endParaRPr lang="en-US" dirty="0"/>
          </a:p>
        </p:txBody>
      </p:sp>
      <p:graphicFrame>
        <p:nvGraphicFramePr>
          <p:cNvPr id="21" name="Chart Placeholder 20">
            <a:extLst>
              <a:ext uri="{FF2B5EF4-FFF2-40B4-BE49-F238E27FC236}">
                <a16:creationId xmlns:a16="http://schemas.microsoft.com/office/drawing/2014/main" id="{D8DD12A5-FE18-4970-8B30-E368D9BD860D}"/>
              </a:ext>
              <a:ext uri="{C183D7F6-B498-43B3-948B-1728B52AA6E4}">
                <adec:decorative xmlns:adec="http://schemas.microsoft.com/office/drawing/2017/decorative" val="1"/>
              </a:ext>
            </a:extLst>
          </p:cNvPr>
          <p:cNvGraphicFramePr>
            <a:graphicFrameLocks noGrp="1"/>
          </p:cNvGraphicFramePr>
          <p:nvPr>
            <p:ph type="chart" sz="quarter" idx="13"/>
            <p:extLst>
              <p:ext uri="{D42A27DB-BD31-4B8C-83A1-F6EECF244321}">
                <p14:modId xmlns:p14="http://schemas.microsoft.com/office/powerpoint/2010/main" val="2352845846"/>
              </p:ext>
            </p:extLst>
          </p:nvPr>
        </p:nvGraphicFramePr>
        <p:xfrm>
          <a:off x="4900613" y="1233488"/>
          <a:ext cx="6991350" cy="4967287"/>
        </p:xfrm>
        <a:graphic>
          <a:graphicData uri="http://schemas.openxmlformats.org/drawingml/2006/chart">
            <c:chart xmlns:c="http://schemas.openxmlformats.org/drawingml/2006/chart" xmlns:r="http://schemas.openxmlformats.org/officeDocument/2006/relationships" r:id="rId2"/>
          </a:graphicData>
        </a:graphic>
      </p:graphicFrame>
      <p:sp>
        <p:nvSpPr>
          <p:cNvPr id="18" name="Text Placeholder 17">
            <a:extLst>
              <a:ext uri="{FF2B5EF4-FFF2-40B4-BE49-F238E27FC236}">
                <a16:creationId xmlns:a16="http://schemas.microsoft.com/office/drawing/2014/main" id="{ED42596E-DB09-43F7-A053-18CEB2DDE639}"/>
              </a:ext>
            </a:extLst>
          </p:cNvPr>
          <p:cNvSpPr>
            <a:spLocks noGrp="1"/>
          </p:cNvSpPr>
          <p:nvPr>
            <p:ph type="body" sz="quarter" idx="14"/>
          </p:nvPr>
        </p:nvSpPr>
        <p:spPr/>
        <p:txBody>
          <a:bodyPr/>
          <a:lstStyle/>
          <a:p>
            <a:r>
              <a:rPr lang="en-US" dirty="0"/>
              <a:t>Lorem ipsum dolor sit amet, consectetur adipiscing elit, sed do eiusmod tempor incididunt ut labore et dolore magna aliqua. Ut enim ad minim veniam, quis nostrud exercitation ullamco laboris nisi ut aliquip ex ea commodo consequat.</a:t>
            </a:r>
          </a:p>
        </p:txBody>
      </p:sp>
    </p:spTree>
    <p:extLst>
      <p:ext uri="{BB962C8B-B14F-4D97-AF65-F5344CB8AC3E}">
        <p14:creationId xmlns:p14="http://schemas.microsoft.com/office/powerpoint/2010/main" val="29000262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E253D32-8B7B-47D0-BB63-402C3DB9B549}"/>
              </a:ext>
            </a:extLst>
          </p:cNvPr>
          <p:cNvSpPr>
            <a:spLocks noGrp="1"/>
          </p:cNvSpPr>
          <p:nvPr>
            <p:ph type="title"/>
          </p:nvPr>
        </p:nvSpPr>
        <p:spPr/>
        <p:txBody>
          <a:bodyPr/>
          <a:lstStyle/>
          <a:p>
            <a:r>
              <a:rPr lang="en-US"/>
              <a:t>Problem Statement(s)</a:t>
            </a:r>
            <a:endParaRPr lang="en-US" dirty="0"/>
          </a:p>
        </p:txBody>
      </p:sp>
      <p:sp>
        <p:nvSpPr>
          <p:cNvPr id="7" name="Content Placeholder 6">
            <a:extLst>
              <a:ext uri="{FF2B5EF4-FFF2-40B4-BE49-F238E27FC236}">
                <a16:creationId xmlns:a16="http://schemas.microsoft.com/office/drawing/2014/main" id="{1D6EB617-E017-4B26-9576-8578E948979A}"/>
              </a:ext>
            </a:extLst>
          </p:cNvPr>
          <p:cNvSpPr>
            <a:spLocks noGrp="1"/>
          </p:cNvSpPr>
          <p:nvPr>
            <p:ph idx="1"/>
          </p:nvPr>
        </p:nvSpPr>
        <p:spPr/>
        <p:txBody>
          <a:bodyPr/>
          <a:lstStyle/>
          <a:p>
            <a:pPr>
              <a:lnSpc>
                <a:spcPct val="150000"/>
              </a:lnSpc>
            </a:pPr>
            <a:r>
              <a:rPr lang="en-US" dirty="0"/>
              <a:t>What are the most common complaints that customers have with the airport industry? </a:t>
            </a:r>
          </a:p>
          <a:p>
            <a:pPr>
              <a:lnSpc>
                <a:spcPct val="150000"/>
              </a:lnSpc>
            </a:pPr>
            <a:r>
              <a:rPr lang="en-US" dirty="0"/>
              <a:t>What are the chances of these issues resurfacing with different airlines?</a:t>
            </a:r>
          </a:p>
          <a:p>
            <a:pPr>
              <a:lnSpc>
                <a:spcPct val="150000"/>
              </a:lnSpc>
            </a:pPr>
            <a:endParaRPr lang="en-US" dirty="0"/>
          </a:p>
        </p:txBody>
      </p:sp>
      <p:sp>
        <p:nvSpPr>
          <p:cNvPr id="4" name="Slide Number Placeholder 3">
            <a:extLst>
              <a:ext uri="{FF2B5EF4-FFF2-40B4-BE49-F238E27FC236}">
                <a16:creationId xmlns:a16="http://schemas.microsoft.com/office/drawing/2014/main" id="{D4C183CA-19AD-485E-AEC5-FC032D453828}"/>
              </a:ext>
            </a:extLst>
          </p:cNvPr>
          <p:cNvSpPr>
            <a:spLocks noGrp="1"/>
          </p:cNvSpPr>
          <p:nvPr>
            <p:ph type="sldNum" sz="quarter" idx="12"/>
          </p:nvPr>
        </p:nvSpPr>
        <p:spPr/>
        <p:txBody>
          <a:bodyPr/>
          <a:lstStyle/>
          <a:p>
            <a:fld id="{03DC2DEF-D2FE-4B45-ABA4-9F153FD1C98A}" type="slidenum">
              <a:rPr lang="en-US" smtClean="0"/>
              <a:t>2</a:t>
            </a:fld>
            <a:endParaRPr lang="en-US" dirty="0"/>
          </a:p>
        </p:txBody>
      </p:sp>
      <p:pic>
        <p:nvPicPr>
          <p:cNvPr id="8" name="Picture 7" descr="Many colorful circles with white question marks&#10;&#10;Description automatically generated with low confidence">
            <a:extLst>
              <a:ext uri="{FF2B5EF4-FFF2-40B4-BE49-F238E27FC236}">
                <a16:creationId xmlns:a16="http://schemas.microsoft.com/office/drawing/2014/main" id="{C9DE486F-FC28-BED5-0F0B-7ECF0559EB87}"/>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914401" y="981512"/>
            <a:ext cx="5406076" cy="3604051"/>
          </a:xfrm>
          <a:prstGeom prst="rect">
            <a:avLst/>
          </a:prstGeom>
        </p:spPr>
      </p:pic>
    </p:spTree>
    <p:extLst>
      <p:ext uri="{BB962C8B-B14F-4D97-AF65-F5344CB8AC3E}">
        <p14:creationId xmlns:p14="http://schemas.microsoft.com/office/powerpoint/2010/main" val="13003119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F3494C0-ABDD-4C4D-8C46-49B8F20CC7E9}"/>
              </a:ext>
            </a:extLst>
          </p:cNvPr>
          <p:cNvSpPr>
            <a:spLocks noGrp="1"/>
          </p:cNvSpPr>
          <p:nvPr>
            <p:ph type="title"/>
          </p:nvPr>
        </p:nvSpPr>
        <p:spPr/>
        <p:txBody>
          <a:bodyPr>
            <a:normAutofit fontScale="90000"/>
          </a:bodyPr>
          <a:lstStyle/>
          <a:p>
            <a:r>
              <a:rPr lang="en-US" dirty="0"/>
              <a:t>What was contained in the data?</a:t>
            </a:r>
          </a:p>
        </p:txBody>
      </p:sp>
      <p:sp>
        <p:nvSpPr>
          <p:cNvPr id="3" name="Slide Number Placeholder 2">
            <a:extLst>
              <a:ext uri="{FF2B5EF4-FFF2-40B4-BE49-F238E27FC236}">
                <a16:creationId xmlns:a16="http://schemas.microsoft.com/office/drawing/2014/main" id="{C9D622C3-EE4F-4FB9-94FB-550563528286}"/>
              </a:ext>
            </a:extLst>
          </p:cNvPr>
          <p:cNvSpPr>
            <a:spLocks noGrp="1"/>
          </p:cNvSpPr>
          <p:nvPr>
            <p:ph type="sldNum" sz="quarter" idx="12"/>
          </p:nvPr>
        </p:nvSpPr>
        <p:spPr/>
        <p:txBody>
          <a:bodyPr/>
          <a:lstStyle/>
          <a:p>
            <a:fld id="{03DC2DEF-D2FE-4B45-ABA4-9F153FD1C98A}" type="slidenum">
              <a:rPr lang="en-US" smtClean="0"/>
              <a:t>3</a:t>
            </a:fld>
            <a:endParaRPr lang="en-US" dirty="0"/>
          </a:p>
        </p:txBody>
      </p:sp>
      <p:pic>
        <p:nvPicPr>
          <p:cNvPr id="7" name="Picture 6" descr="A young person raising his hand&#10;&#10;Description automatically generated with medium confidence">
            <a:extLst>
              <a:ext uri="{FF2B5EF4-FFF2-40B4-BE49-F238E27FC236}">
                <a16:creationId xmlns:a16="http://schemas.microsoft.com/office/drawing/2014/main" id="{D7D46A92-46DB-18F0-C986-BA70EF19191F}"/>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3157785" y="-1"/>
            <a:ext cx="5620323" cy="3631509"/>
          </a:xfrm>
          <a:prstGeom prst="rect">
            <a:avLst/>
          </a:prstGeom>
        </p:spPr>
      </p:pic>
      <p:sp>
        <p:nvSpPr>
          <p:cNvPr id="9" name="TextBox 8">
            <a:extLst>
              <a:ext uri="{FF2B5EF4-FFF2-40B4-BE49-F238E27FC236}">
                <a16:creationId xmlns:a16="http://schemas.microsoft.com/office/drawing/2014/main" id="{E25FE0BC-8C09-0D30-9B9C-69193C5167FA}"/>
              </a:ext>
            </a:extLst>
          </p:cNvPr>
          <p:cNvSpPr txBox="1"/>
          <p:nvPr/>
        </p:nvSpPr>
        <p:spPr>
          <a:xfrm>
            <a:off x="4714611" y="21109"/>
            <a:ext cx="3980009" cy="230832"/>
          </a:xfrm>
          <a:prstGeom prst="rect">
            <a:avLst/>
          </a:prstGeom>
          <a:noFill/>
        </p:spPr>
        <p:txBody>
          <a:bodyPr wrap="square" rtlCol="0">
            <a:spAutoFit/>
          </a:bodyPr>
          <a:lstStyle/>
          <a:p>
            <a:r>
              <a:rPr lang="en-US" sz="900" dirty="0">
                <a:hlinkClick r:id="rId3" tooltip="https://www.flickr.com/photos/codnewsroom/25163031631"/>
              </a:rPr>
              <a:t>This Photo</a:t>
            </a:r>
            <a:r>
              <a:rPr lang="en-US" sz="900" dirty="0"/>
              <a:t> by Unknown Author is licensed under </a:t>
            </a:r>
            <a:r>
              <a:rPr lang="en-US" sz="900" dirty="0">
                <a:hlinkClick r:id="rId4" tooltip="https://creativecommons.org/licenses/by/3.0/"/>
              </a:rPr>
              <a:t>CC BY</a:t>
            </a:r>
            <a:endParaRPr lang="en-US" sz="900" dirty="0"/>
          </a:p>
        </p:txBody>
      </p:sp>
    </p:spTree>
    <p:extLst>
      <p:ext uri="{BB962C8B-B14F-4D97-AF65-F5344CB8AC3E}">
        <p14:creationId xmlns:p14="http://schemas.microsoft.com/office/powerpoint/2010/main" val="34628842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151932C-7145-4FBD-B81D-9ADC42401B87}"/>
              </a:ext>
            </a:extLst>
          </p:cNvPr>
          <p:cNvSpPr>
            <a:spLocks noGrp="1"/>
          </p:cNvSpPr>
          <p:nvPr>
            <p:ph type="title"/>
          </p:nvPr>
        </p:nvSpPr>
        <p:spPr/>
        <p:txBody>
          <a:bodyPr/>
          <a:lstStyle/>
          <a:p>
            <a:pPr algn="ctr"/>
            <a:r>
              <a:rPr lang="en-US" dirty="0"/>
              <a:t>Brief overview of the dataset</a:t>
            </a:r>
          </a:p>
        </p:txBody>
      </p:sp>
      <p:sp>
        <p:nvSpPr>
          <p:cNvPr id="6" name="Content Placeholder 5">
            <a:extLst>
              <a:ext uri="{FF2B5EF4-FFF2-40B4-BE49-F238E27FC236}">
                <a16:creationId xmlns:a16="http://schemas.microsoft.com/office/drawing/2014/main" id="{33DA7B46-E592-40C7-91D7-A26B47A30C67}"/>
              </a:ext>
            </a:extLst>
          </p:cNvPr>
          <p:cNvSpPr>
            <a:spLocks noGrp="1"/>
          </p:cNvSpPr>
          <p:nvPr>
            <p:ph sz="half" idx="1"/>
          </p:nvPr>
        </p:nvSpPr>
        <p:spPr/>
        <p:txBody>
          <a:bodyPr/>
          <a:lstStyle/>
          <a:p>
            <a:r>
              <a:rPr lang="en-US" dirty="0"/>
              <a:t>Our data was sourced from Kaggle.com</a:t>
            </a:r>
          </a:p>
          <a:p>
            <a:r>
              <a:rPr lang="en-US" dirty="0"/>
              <a:t>Lorem ipsum dolor sit amet, consectetur adipiscing elit</a:t>
            </a:r>
          </a:p>
        </p:txBody>
      </p:sp>
      <p:sp>
        <p:nvSpPr>
          <p:cNvPr id="7" name="Content Placeholder 6">
            <a:extLst>
              <a:ext uri="{FF2B5EF4-FFF2-40B4-BE49-F238E27FC236}">
                <a16:creationId xmlns:a16="http://schemas.microsoft.com/office/drawing/2014/main" id="{A7F42263-DE86-44BB-AC19-CD7982D365B2}"/>
              </a:ext>
            </a:extLst>
          </p:cNvPr>
          <p:cNvSpPr>
            <a:spLocks noGrp="1"/>
          </p:cNvSpPr>
          <p:nvPr>
            <p:ph sz="half" idx="2"/>
          </p:nvPr>
        </p:nvSpPr>
        <p:spPr/>
        <p:txBody>
          <a:bodyPr/>
          <a:lstStyle/>
          <a:p>
            <a:r>
              <a:rPr lang="en-US" dirty="0"/>
              <a:t>Lorem ipsum dolor sit amet, consectetur adipiscing elit</a:t>
            </a:r>
          </a:p>
          <a:p>
            <a:r>
              <a:rPr lang="en-US" dirty="0"/>
              <a:t>Lorem ipsum dolor sit amet, consectetur adipiscing elit</a:t>
            </a:r>
          </a:p>
          <a:p>
            <a:r>
              <a:rPr lang="en-US" dirty="0"/>
              <a:t>Lorem ipsum dolor sit amet, consectetur adipiscing elit</a:t>
            </a:r>
          </a:p>
        </p:txBody>
      </p:sp>
      <p:sp>
        <p:nvSpPr>
          <p:cNvPr id="3" name="Slide Number Placeholder 2">
            <a:extLst>
              <a:ext uri="{FF2B5EF4-FFF2-40B4-BE49-F238E27FC236}">
                <a16:creationId xmlns:a16="http://schemas.microsoft.com/office/drawing/2014/main" id="{774AF259-0EA0-486A-A345-68549DF558C8}"/>
              </a:ext>
            </a:extLst>
          </p:cNvPr>
          <p:cNvSpPr>
            <a:spLocks noGrp="1"/>
          </p:cNvSpPr>
          <p:nvPr>
            <p:ph type="sldNum" sz="quarter" idx="12"/>
          </p:nvPr>
        </p:nvSpPr>
        <p:spPr/>
        <p:txBody>
          <a:bodyPr/>
          <a:lstStyle/>
          <a:p>
            <a:fld id="{03DC2DEF-D2FE-4B45-ABA4-9F153FD1C98A}" type="slidenum">
              <a:rPr lang="en-US" smtClean="0"/>
              <a:t>4</a:t>
            </a:fld>
            <a:endParaRPr lang="en-US" dirty="0"/>
          </a:p>
        </p:txBody>
      </p:sp>
      <p:pic>
        <p:nvPicPr>
          <p:cNvPr id="8" name="Picture 7">
            <a:extLst>
              <a:ext uri="{FF2B5EF4-FFF2-40B4-BE49-F238E27FC236}">
                <a16:creationId xmlns:a16="http://schemas.microsoft.com/office/drawing/2014/main" id="{52E002BF-9DE1-BC5A-E027-A68E5290F887}"/>
              </a:ext>
            </a:extLst>
          </p:cNvPr>
          <p:cNvPicPr>
            <a:picLocks noChangeAspect="1"/>
          </p:cNvPicPr>
          <p:nvPr/>
        </p:nvPicPr>
        <p:blipFill>
          <a:blip r:embed="rId2"/>
          <a:stretch>
            <a:fillRect/>
          </a:stretch>
        </p:blipFill>
        <p:spPr>
          <a:xfrm>
            <a:off x="3958709" y="1508643"/>
            <a:ext cx="4274582" cy="3601563"/>
          </a:xfrm>
          <a:prstGeom prst="rect">
            <a:avLst/>
          </a:prstGeom>
        </p:spPr>
      </p:pic>
    </p:spTree>
    <p:extLst>
      <p:ext uri="{BB962C8B-B14F-4D97-AF65-F5344CB8AC3E}">
        <p14:creationId xmlns:p14="http://schemas.microsoft.com/office/powerpoint/2010/main" val="32423899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Placeholder 16">
            <a:extLst>
              <a:ext uri="{FF2B5EF4-FFF2-40B4-BE49-F238E27FC236}">
                <a16:creationId xmlns:a16="http://schemas.microsoft.com/office/drawing/2014/main" id="{18B7855D-2DE6-49A4-BA98-97404403C66B}"/>
              </a:ext>
              <a:ext uri="{C183D7F6-B498-43B3-948B-1728B52AA6E4}">
                <adec:decorative xmlns:adec="http://schemas.microsoft.com/office/drawing/2017/decorative" val="1"/>
              </a:ext>
            </a:extLst>
          </p:cNvPr>
          <p:cNvPicPr>
            <a:picLocks noGrp="1" noChangeAspect="1"/>
          </p:cNvPicPr>
          <p:nvPr>
            <p:ph type="pic" sz="quarter" idx="13"/>
          </p:nvPr>
        </p:nvPicPr>
        <p:blipFill>
          <a:blip r:embed="rId2" cstate="email">
            <a:extLst>
              <a:ext uri="{28A0092B-C50C-407E-A947-70E740481C1C}">
                <a14:useLocalDpi xmlns:a14="http://schemas.microsoft.com/office/drawing/2010/main"/>
              </a:ext>
            </a:extLst>
          </a:blip>
          <a:srcRect t="18" b="18"/>
          <a:stretch>
            <a:fillRect/>
          </a:stretch>
        </p:blipFill>
        <p:spPr/>
      </p:pic>
    </p:spTree>
    <p:extLst>
      <p:ext uri="{BB962C8B-B14F-4D97-AF65-F5344CB8AC3E}">
        <p14:creationId xmlns:p14="http://schemas.microsoft.com/office/powerpoint/2010/main" val="1960703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DEF48F30-BEB4-44C7-9F35-3BBB61CF89AF}"/>
              </a:ext>
            </a:extLst>
          </p:cNvPr>
          <p:cNvSpPr>
            <a:spLocks noGrp="1"/>
          </p:cNvSpPr>
          <p:nvPr>
            <p:ph type="title"/>
          </p:nvPr>
        </p:nvSpPr>
        <p:spPr/>
        <p:txBody>
          <a:bodyPr>
            <a:normAutofit fontScale="90000"/>
          </a:bodyPr>
          <a:lstStyle/>
          <a:p>
            <a:r>
              <a:rPr lang="en-US" dirty="0"/>
              <a:t>Slide Title</a:t>
            </a:r>
          </a:p>
        </p:txBody>
      </p:sp>
      <p:sp>
        <p:nvSpPr>
          <p:cNvPr id="3" name="Slide Number Placeholder 2">
            <a:extLst>
              <a:ext uri="{FF2B5EF4-FFF2-40B4-BE49-F238E27FC236}">
                <a16:creationId xmlns:a16="http://schemas.microsoft.com/office/drawing/2014/main" id="{FE60433D-E380-4571-991C-16B6CE7A48BE}"/>
              </a:ext>
            </a:extLst>
          </p:cNvPr>
          <p:cNvSpPr>
            <a:spLocks noGrp="1"/>
          </p:cNvSpPr>
          <p:nvPr>
            <p:ph type="sldNum" sz="quarter" idx="12"/>
          </p:nvPr>
        </p:nvSpPr>
        <p:spPr/>
        <p:txBody>
          <a:bodyPr/>
          <a:lstStyle/>
          <a:p>
            <a:fld id="{03DC2DEF-D2FE-4B45-ABA4-9F153FD1C98A}" type="slidenum">
              <a:rPr lang="en-US" smtClean="0"/>
              <a:t>6</a:t>
            </a:fld>
            <a:endParaRPr lang="en-US" dirty="0"/>
          </a:p>
        </p:txBody>
      </p:sp>
      <p:sp>
        <p:nvSpPr>
          <p:cNvPr id="12" name="Text Placeholder 11">
            <a:extLst>
              <a:ext uri="{FF2B5EF4-FFF2-40B4-BE49-F238E27FC236}">
                <a16:creationId xmlns:a16="http://schemas.microsoft.com/office/drawing/2014/main" id="{4241C871-580D-4A29-A334-0208A8E479B9}"/>
              </a:ext>
            </a:extLst>
          </p:cNvPr>
          <p:cNvSpPr>
            <a:spLocks noGrp="1"/>
          </p:cNvSpPr>
          <p:nvPr>
            <p:ph type="body" sz="quarter" idx="3"/>
          </p:nvPr>
        </p:nvSpPr>
        <p:spPr/>
        <p:txBody>
          <a:bodyPr/>
          <a:lstStyle/>
          <a:p>
            <a:r>
              <a:rPr lang="en-US" dirty="0"/>
              <a:t>Lorem ipsum dolor sit amet</a:t>
            </a:r>
          </a:p>
        </p:txBody>
      </p:sp>
      <p:sp>
        <p:nvSpPr>
          <p:cNvPr id="13" name="Content Placeholder 12">
            <a:extLst>
              <a:ext uri="{FF2B5EF4-FFF2-40B4-BE49-F238E27FC236}">
                <a16:creationId xmlns:a16="http://schemas.microsoft.com/office/drawing/2014/main" id="{0097C6D9-3930-4866-9E88-F17648880044}"/>
              </a:ext>
            </a:extLst>
          </p:cNvPr>
          <p:cNvSpPr>
            <a:spLocks noGrp="1"/>
          </p:cNvSpPr>
          <p:nvPr>
            <p:ph sz="quarter" idx="4"/>
          </p:nvPr>
        </p:nvSpPr>
        <p:spPr/>
        <p:txBody>
          <a:bodyPr>
            <a:normAutofit/>
          </a:bodyPr>
          <a:lstStyle/>
          <a:p>
            <a:r>
              <a:rPr lang="en-US" dirty="0"/>
              <a:t>Lorem ipsum dolor sit amet, consectetur adipiscing elit</a:t>
            </a:r>
          </a:p>
          <a:p>
            <a:r>
              <a:rPr lang="en-US" dirty="0"/>
              <a:t>Lorem ipsum dolor sit amet, consectetur adipiscing elit</a:t>
            </a:r>
          </a:p>
          <a:p>
            <a:r>
              <a:rPr lang="en-US" dirty="0"/>
              <a:t>Lorem ipsum dolor sit amet, consectetur adipiscing elit</a:t>
            </a:r>
          </a:p>
        </p:txBody>
      </p:sp>
      <p:sp>
        <p:nvSpPr>
          <p:cNvPr id="10" name="Text Placeholder 9">
            <a:extLst>
              <a:ext uri="{FF2B5EF4-FFF2-40B4-BE49-F238E27FC236}">
                <a16:creationId xmlns:a16="http://schemas.microsoft.com/office/drawing/2014/main" id="{41B8DC8C-1FD7-4773-B07E-7E4432766A4E}"/>
              </a:ext>
            </a:extLst>
          </p:cNvPr>
          <p:cNvSpPr>
            <a:spLocks noGrp="1"/>
          </p:cNvSpPr>
          <p:nvPr>
            <p:ph type="body" idx="1"/>
          </p:nvPr>
        </p:nvSpPr>
        <p:spPr/>
        <p:txBody>
          <a:bodyPr/>
          <a:lstStyle/>
          <a:p>
            <a:r>
              <a:rPr lang="en-US" dirty="0"/>
              <a:t>Lorem ipsum dolor sit amet</a:t>
            </a:r>
          </a:p>
        </p:txBody>
      </p:sp>
      <p:sp>
        <p:nvSpPr>
          <p:cNvPr id="11" name="Content Placeholder 10">
            <a:extLst>
              <a:ext uri="{FF2B5EF4-FFF2-40B4-BE49-F238E27FC236}">
                <a16:creationId xmlns:a16="http://schemas.microsoft.com/office/drawing/2014/main" id="{2B253683-524F-46CF-BFCD-BFF6A7A920A7}"/>
              </a:ext>
            </a:extLst>
          </p:cNvPr>
          <p:cNvSpPr>
            <a:spLocks noGrp="1"/>
          </p:cNvSpPr>
          <p:nvPr>
            <p:ph sz="half" idx="2"/>
          </p:nvPr>
        </p:nvSpPr>
        <p:spPr/>
        <p:txBody>
          <a:bodyPr>
            <a:normAutofit/>
          </a:bodyPr>
          <a:lstStyle/>
          <a:p>
            <a:r>
              <a:rPr lang="en-US" dirty="0"/>
              <a:t>Lorem ipsum dolor sit amet, consectetur adipiscing elit</a:t>
            </a:r>
          </a:p>
          <a:p>
            <a:r>
              <a:rPr lang="en-US" dirty="0"/>
              <a:t>Lorem ipsum dolor sit amet, consectetur adipiscing elit</a:t>
            </a:r>
          </a:p>
          <a:p>
            <a:r>
              <a:rPr lang="en-US" dirty="0"/>
              <a:t>Lorem ipsum dolor sit amet, consectetur adipiscing elit</a:t>
            </a:r>
          </a:p>
        </p:txBody>
      </p:sp>
      <p:pic>
        <p:nvPicPr>
          <p:cNvPr id="17" name="Picture Placeholder 16">
            <a:extLst>
              <a:ext uri="{FF2B5EF4-FFF2-40B4-BE49-F238E27FC236}">
                <a16:creationId xmlns:a16="http://schemas.microsoft.com/office/drawing/2014/main" id="{38B0024B-0AD8-4DDB-8486-A9BD3A8E9FAC}"/>
              </a:ext>
              <a:ext uri="{C183D7F6-B498-43B3-948B-1728B52AA6E4}">
                <adec:decorative xmlns:adec="http://schemas.microsoft.com/office/drawing/2017/decorative" val="1"/>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a:ext>
            </a:extLst>
          </a:blip>
          <a:srcRect l="30" r="30"/>
          <a:stretch/>
        </p:blipFill>
        <p:spPr/>
      </p:pic>
      <p:pic>
        <p:nvPicPr>
          <p:cNvPr id="19" name="Picture Placeholder 18">
            <a:extLst>
              <a:ext uri="{FF2B5EF4-FFF2-40B4-BE49-F238E27FC236}">
                <a16:creationId xmlns:a16="http://schemas.microsoft.com/office/drawing/2014/main" id="{18D1195C-D9D4-4994-BAD9-68AA2C2BD35A}"/>
              </a:ext>
              <a:ext uri="{C183D7F6-B498-43B3-948B-1728B52AA6E4}">
                <adec:decorative xmlns:adec="http://schemas.microsoft.com/office/drawing/2017/decorative" val="1"/>
              </a:ext>
            </a:extLst>
          </p:cNvPr>
          <p:cNvPicPr>
            <a:picLocks noGrp="1" noChangeAspect="1"/>
          </p:cNvPicPr>
          <p:nvPr>
            <p:ph type="pic" sz="quarter" idx="14"/>
          </p:nvPr>
        </p:nvPicPr>
        <p:blipFill>
          <a:blip r:embed="rId3" cstate="screen">
            <a:extLst>
              <a:ext uri="{28A0092B-C50C-407E-A947-70E740481C1C}">
                <a14:useLocalDpi xmlns:a14="http://schemas.microsoft.com/office/drawing/2010/main"/>
              </a:ext>
            </a:extLst>
          </a:blip>
          <a:srcRect l="85" r="85"/>
          <a:stretch>
            <a:fillRect/>
          </a:stretch>
        </p:blipFill>
        <p:spPr/>
      </p:pic>
    </p:spTree>
    <p:extLst>
      <p:ext uri="{BB962C8B-B14F-4D97-AF65-F5344CB8AC3E}">
        <p14:creationId xmlns:p14="http://schemas.microsoft.com/office/powerpoint/2010/main" val="11549693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C6BEE08E-D5C0-42E2-AB73-7CCC07B72E39}"/>
              </a:ext>
            </a:extLst>
          </p:cNvPr>
          <p:cNvSpPr>
            <a:spLocks noGrp="1"/>
          </p:cNvSpPr>
          <p:nvPr>
            <p:ph type="body" sz="quarter" idx="15"/>
          </p:nvPr>
        </p:nvSpPr>
        <p:spPr/>
        <p:txBody>
          <a:bodyPr/>
          <a:lstStyle/>
          <a:p>
            <a:r>
              <a:rPr lang="en-US" dirty="0"/>
              <a:t>Lorem ipsum dolor sit amet ipsum</a:t>
            </a:r>
          </a:p>
        </p:txBody>
      </p:sp>
      <p:pic>
        <p:nvPicPr>
          <p:cNvPr id="13" name="Picture Placeholder 12">
            <a:extLst>
              <a:ext uri="{FF2B5EF4-FFF2-40B4-BE49-F238E27FC236}">
                <a16:creationId xmlns:a16="http://schemas.microsoft.com/office/drawing/2014/main" id="{C56F6876-F532-4396-8FC3-BEB43E626529}"/>
              </a:ext>
              <a:ext uri="{C183D7F6-B498-43B3-948B-1728B52AA6E4}">
                <adec:decorative xmlns:adec="http://schemas.microsoft.com/office/drawing/2017/decorative" val="1"/>
              </a:ext>
            </a:extLst>
          </p:cNvPr>
          <p:cNvPicPr>
            <a:picLocks noGrp="1" noChangeAspect="1"/>
          </p:cNvPicPr>
          <p:nvPr>
            <p:ph type="pic" sz="quarter" idx="13"/>
          </p:nvPr>
        </p:nvPicPr>
        <p:blipFill>
          <a:blip r:embed="rId2" cstate="screen">
            <a:extLst>
              <a:ext uri="{28A0092B-C50C-407E-A947-70E740481C1C}">
                <a14:useLocalDpi xmlns:a14="http://schemas.microsoft.com/office/drawing/2010/main"/>
              </a:ext>
            </a:extLst>
          </a:blip>
          <a:srcRect l="38" r="38"/>
          <a:stretch>
            <a:fillRect/>
          </a:stretch>
        </p:blipFill>
        <p:spPr/>
      </p:pic>
      <p:pic>
        <p:nvPicPr>
          <p:cNvPr id="15" name="Picture Placeholder 14">
            <a:extLst>
              <a:ext uri="{FF2B5EF4-FFF2-40B4-BE49-F238E27FC236}">
                <a16:creationId xmlns:a16="http://schemas.microsoft.com/office/drawing/2014/main" id="{95339E7E-14EB-4886-A417-E9C84CA1E342}"/>
              </a:ext>
              <a:ext uri="{C183D7F6-B498-43B3-948B-1728B52AA6E4}">
                <adec:decorative xmlns:adec="http://schemas.microsoft.com/office/drawing/2017/decorative" val="1"/>
              </a:ext>
            </a:extLst>
          </p:cNvPr>
          <p:cNvPicPr>
            <a:picLocks noGrp="1" noChangeAspect="1"/>
          </p:cNvPicPr>
          <p:nvPr>
            <p:ph type="pic" sz="quarter" idx="14"/>
          </p:nvPr>
        </p:nvPicPr>
        <p:blipFill>
          <a:blip r:embed="rId3" cstate="screen">
            <a:extLst>
              <a:ext uri="{28A0092B-C50C-407E-A947-70E740481C1C}">
                <a14:useLocalDpi xmlns:a14="http://schemas.microsoft.com/office/drawing/2010/main"/>
              </a:ext>
            </a:extLst>
          </a:blip>
          <a:srcRect l="28" r="28"/>
          <a:stretch>
            <a:fillRect/>
          </a:stretch>
        </p:blipFill>
        <p:spPr/>
      </p:pic>
      <p:sp>
        <p:nvSpPr>
          <p:cNvPr id="10" name="Text Placeholder 9">
            <a:extLst>
              <a:ext uri="{FF2B5EF4-FFF2-40B4-BE49-F238E27FC236}">
                <a16:creationId xmlns:a16="http://schemas.microsoft.com/office/drawing/2014/main" id="{C60B770E-507E-4361-9D91-5007702BFC32}"/>
              </a:ext>
            </a:extLst>
          </p:cNvPr>
          <p:cNvSpPr>
            <a:spLocks noGrp="1"/>
          </p:cNvSpPr>
          <p:nvPr>
            <p:ph type="title" idx="4294967295"/>
          </p:nvPr>
        </p:nvSpPr>
        <p:spPr>
          <a:xfrm>
            <a:off x="0" y="4518025"/>
            <a:ext cx="5372100" cy="711200"/>
          </a:xfrm>
          <a:prstGeom prst="rect">
            <a:avLst/>
          </a:prstGeom>
          <a:noFill/>
          <a:ln>
            <a:noFill/>
            <a:prstDash/>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1" i="0" u="none" strike="noStrike" kern="1200" cap="none" spc="0" normalizeH="0" baseline="0" dirty="0">
                <a:ln>
                  <a:noFill/>
                </a:ln>
                <a:solidFill>
                  <a:schemeClr val="tx1"/>
                </a:solidFill>
                <a:effectLst/>
                <a:uLnTx/>
                <a:uFillTx/>
                <a:latin typeface="+mj-lt"/>
                <a:ea typeface="+mn-ea"/>
                <a:cs typeface="+mn-cs"/>
              </a:rPr>
              <a:t>Lorem ipsum dolor sit amet ipsum</a:t>
            </a:r>
          </a:p>
        </p:txBody>
      </p:sp>
      <p:sp>
        <p:nvSpPr>
          <p:cNvPr id="3" name="Slide Number Placeholder 2">
            <a:extLst>
              <a:ext uri="{FF2B5EF4-FFF2-40B4-BE49-F238E27FC236}">
                <a16:creationId xmlns:a16="http://schemas.microsoft.com/office/drawing/2014/main" id="{8D0BEB88-12D3-41F1-B6BA-706EF7480FD3}"/>
              </a:ext>
            </a:extLst>
          </p:cNvPr>
          <p:cNvSpPr>
            <a:spLocks noGrp="1"/>
          </p:cNvSpPr>
          <p:nvPr>
            <p:ph type="sldNum" sz="quarter" idx="4294967295"/>
          </p:nvPr>
        </p:nvSpPr>
        <p:spPr>
          <a:xfrm>
            <a:off x="11818938" y="6581775"/>
            <a:ext cx="373062" cy="206375"/>
          </a:xfrm>
        </p:spPr>
        <p:txBody>
          <a:bodyPr/>
          <a:lstStyle/>
          <a:p>
            <a:fld id="{03DC2DEF-D2FE-4B45-ABA4-9F153FD1C98A}" type="slidenum">
              <a:rPr lang="en-US" smtClean="0"/>
              <a:t>7</a:t>
            </a:fld>
            <a:endParaRPr lang="en-US" dirty="0"/>
          </a:p>
        </p:txBody>
      </p:sp>
    </p:spTree>
    <p:extLst>
      <p:ext uri="{BB962C8B-B14F-4D97-AF65-F5344CB8AC3E}">
        <p14:creationId xmlns:p14="http://schemas.microsoft.com/office/powerpoint/2010/main" val="31496707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1768246-2496-4F97-8FCA-02252116FF87}"/>
              </a:ext>
            </a:extLst>
          </p:cNvPr>
          <p:cNvSpPr>
            <a:spLocks noGrp="1"/>
          </p:cNvSpPr>
          <p:nvPr>
            <p:ph type="title"/>
          </p:nvPr>
        </p:nvSpPr>
        <p:spPr/>
        <p:txBody>
          <a:bodyPr/>
          <a:lstStyle/>
          <a:p>
            <a:r>
              <a:rPr lang="en-US" dirty="0"/>
              <a:t>Slide Title</a:t>
            </a:r>
          </a:p>
        </p:txBody>
      </p:sp>
      <p:sp>
        <p:nvSpPr>
          <p:cNvPr id="2" name="Slide Number Placeholder 1">
            <a:extLst>
              <a:ext uri="{FF2B5EF4-FFF2-40B4-BE49-F238E27FC236}">
                <a16:creationId xmlns:a16="http://schemas.microsoft.com/office/drawing/2014/main" id="{7EAB17F8-59B5-4C93-9884-D30446299CA5}"/>
              </a:ext>
            </a:extLst>
          </p:cNvPr>
          <p:cNvSpPr>
            <a:spLocks noGrp="1"/>
          </p:cNvSpPr>
          <p:nvPr>
            <p:ph type="sldNum" sz="quarter" idx="12"/>
          </p:nvPr>
        </p:nvSpPr>
        <p:spPr/>
        <p:txBody>
          <a:bodyPr/>
          <a:lstStyle/>
          <a:p>
            <a:fld id="{03DC2DEF-D2FE-4B45-ABA4-9F153FD1C98A}" type="slidenum">
              <a:rPr lang="en-US" smtClean="0"/>
              <a:t>8</a:t>
            </a:fld>
            <a:endParaRPr lang="en-US" dirty="0"/>
          </a:p>
        </p:txBody>
      </p:sp>
      <p:pic>
        <p:nvPicPr>
          <p:cNvPr id="22" name="Picture Placeholder 21">
            <a:extLst>
              <a:ext uri="{FF2B5EF4-FFF2-40B4-BE49-F238E27FC236}">
                <a16:creationId xmlns:a16="http://schemas.microsoft.com/office/drawing/2014/main" id="{0F5C8F58-81B2-4162-9563-70C679CF85F2}"/>
              </a:ext>
              <a:ext uri="{C183D7F6-B498-43B3-948B-1728B52AA6E4}">
                <adec:decorative xmlns:adec="http://schemas.microsoft.com/office/drawing/2017/decorative" val="1"/>
              </a:ext>
            </a:extLst>
          </p:cNvPr>
          <p:cNvPicPr>
            <a:picLocks noGrp="1" noChangeAspect="1"/>
          </p:cNvPicPr>
          <p:nvPr>
            <p:ph type="pic" sz="quarter" idx="13"/>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8647" b="8647"/>
          <a:stretch/>
        </p:blipFill>
        <p:spPr/>
      </p:pic>
      <p:pic>
        <p:nvPicPr>
          <p:cNvPr id="26" name="Picture Placeholder 25">
            <a:extLst>
              <a:ext uri="{FF2B5EF4-FFF2-40B4-BE49-F238E27FC236}">
                <a16:creationId xmlns:a16="http://schemas.microsoft.com/office/drawing/2014/main" id="{2AD0E03E-80ED-4CBF-B567-3E1EAB01FD41}"/>
              </a:ext>
              <a:ext uri="{C183D7F6-B498-43B3-948B-1728B52AA6E4}">
                <adec:decorative xmlns:adec="http://schemas.microsoft.com/office/drawing/2017/decorative" val="1"/>
              </a:ext>
            </a:extLst>
          </p:cNvPr>
          <p:cNvPicPr>
            <a:picLocks noGrp="1" noChangeAspect="1"/>
          </p:cNvPicPr>
          <p:nvPr>
            <p:ph type="pic" sz="quarter" idx="14"/>
          </p:nvPr>
        </p:nvPicPr>
        <p:blipFill rotWithShape="1">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t="8647" b="8647"/>
          <a:stretch/>
        </p:blipFill>
        <p:spPr/>
      </p:pic>
      <p:pic>
        <p:nvPicPr>
          <p:cNvPr id="24" name="Picture Placeholder 23">
            <a:extLst>
              <a:ext uri="{FF2B5EF4-FFF2-40B4-BE49-F238E27FC236}">
                <a16:creationId xmlns:a16="http://schemas.microsoft.com/office/drawing/2014/main" id="{F1E0AF3E-867C-4F0D-8325-9DC9A985B427}"/>
              </a:ext>
              <a:ext uri="{C183D7F6-B498-43B3-948B-1728B52AA6E4}">
                <adec:decorative xmlns:adec="http://schemas.microsoft.com/office/drawing/2017/decorative" val="1"/>
              </a:ext>
            </a:extLst>
          </p:cNvPr>
          <p:cNvPicPr>
            <a:picLocks noGrp="1" noChangeAspect="1"/>
          </p:cNvPicPr>
          <p:nvPr>
            <p:ph type="pic" sz="quarter" idx="15"/>
          </p:nvPr>
        </p:nvPicPr>
        <p:blipFill rotWithShape="1">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t="8647" b="8647"/>
          <a:stretch/>
        </p:blipFill>
        <p:spPr/>
      </p:pic>
      <p:pic>
        <p:nvPicPr>
          <p:cNvPr id="28" name="Picture Placeholder 27">
            <a:extLst>
              <a:ext uri="{FF2B5EF4-FFF2-40B4-BE49-F238E27FC236}">
                <a16:creationId xmlns:a16="http://schemas.microsoft.com/office/drawing/2014/main" id="{43BC7054-E269-4210-98F5-65D485066725}"/>
              </a:ext>
              <a:ext uri="{C183D7F6-B498-43B3-948B-1728B52AA6E4}">
                <adec:decorative xmlns:adec="http://schemas.microsoft.com/office/drawing/2017/decorative" val="1"/>
              </a:ext>
            </a:extLst>
          </p:cNvPr>
          <p:cNvPicPr>
            <a:picLocks noGrp="1" noChangeAspect="1"/>
          </p:cNvPicPr>
          <p:nvPr>
            <p:ph type="pic" sz="quarter" idx="17"/>
          </p:nvPr>
        </p:nvPicPr>
        <p:blipFill rotWithShape="1">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t="8647" b="8647"/>
          <a:stretch/>
        </p:blipFill>
        <p:spPr/>
      </p:pic>
      <p:sp>
        <p:nvSpPr>
          <p:cNvPr id="11" name="Text Placeholder 10">
            <a:extLst>
              <a:ext uri="{FF2B5EF4-FFF2-40B4-BE49-F238E27FC236}">
                <a16:creationId xmlns:a16="http://schemas.microsoft.com/office/drawing/2014/main" id="{901B6E4D-6942-45C5-99A9-6B769E8902BD}"/>
              </a:ext>
            </a:extLst>
          </p:cNvPr>
          <p:cNvSpPr>
            <a:spLocks noGrp="1"/>
          </p:cNvSpPr>
          <p:nvPr>
            <p:ph type="body" sz="quarter" idx="18"/>
          </p:nvPr>
        </p:nvSpPr>
        <p:spPr/>
        <p:txBody>
          <a:bodyPr/>
          <a:lstStyle/>
          <a:p>
            <a:r>
              <a:rPr lang="en-US" dirty="0"/>
              <a:t>Lorem ipsum dolor sit amet, consectetur adipiscing elit</a:t>
            </a:r>
          </a:p>
        </p:txBody>
      </p:sp>
      <p:sp>
        <p:nvSpPr>
          <p:cNvPr id="12" name="Text Placeholder 11">
            <a:extLst>
              <a:ext uri="{FF2B5EF4-FFF2-40B4-BE49-F238E27FC236}">
                <a16:creationId xmlns:a16="http://schemas.microsoft.com/office/drawing/2014/main" id="{7D269992-EA9D-41F6-85C3-B78921847100}"/>
              </a:ext>
            </a:extLst>
          </p:cNvPr>
          <p:cNvSpPr>
            <a:spLocks noGrp="1"/>
          </p:cNvSpPr>
          <p:nvPr>
            <p:ph type="body" sz="quarter" idx="19"/>
          </p:nvPr>
        </p:nvSpPr>
        <p:spPr/>
        <p:txBody>
          <a:bodyPr anchor="b"/>
          <a:lstStyle/>
          <a:p>
            <a:r>
              <a:rPr lang="en-US" dirty="0"/>
              <a:t>Lorem ipsum dolor sit amet, consectetur adipiscing elit</a:t>
            </a:r>
          </a:p>
        </p:txBody>
      </p:sp>
      <p:sp>
        <p:nvSpPr>
          <p:cNvPr id="13" name="Text Placeholder 12">
            <a:extLst>
              <a:ext uri="{FF2B5EF4-FFF2-40B4-BE49-F238E27FC236}">
                <a16:creationId xmlns:a16="http://schemas.microsoft.com/office/drawing/2014/main" id="{6DFAA7E0-5467-48C2-A0A1-08FFCDD0AB29}"/>
              </a:ext>
            </a:extLst>
          </p:cNvPr>
          <p:cNvSpPr>
            <a:spLocks noGrp="1"/>
          </p:cNvSpPr>
          <p:nvPr>
            <p:ph type="body" sz="quarter" idx="20"/>
          </p:nvPr>
        </p:nvSpPr>
        <p:spPr/>
        <p:txBody>
          <a:bodyPr/>
          <a:lstStyle/>
          <a:p>
            <a:r>
              <a:rPr lang="en-US" dirty="0"/>
              <a:t>Lorem ipsum dolor sit amet, consectetur adipiscing elit</a:t>
            </a:r>
          </a:p>
        </p:txBody>
      </p:sp>
      <p:sp>
        <p:nvSpPr>
          <p:cNvPr id="14" name="Text Placeholder 13">
            <a:extLst>
              <a:ext uri="{FF2B5EF4-FFF2-40B4-BE49-F238E27FC236}">
                <a16:creationId xmlns:a16="http://schemas.microsoft.com/office/drawing/2014/main" id="{26CD0F95-69FE-4CD4-B47D-11711D394220}"/>
              </a:ext>
            </a:extLst>
          </p:cNvPr>
          <p:cNvSpPr>
            <a:spLocks noGrp="1"/>
          </p:cNvSpPr>
          <p:nvPr>
            <p:ph type="body" sz="quarter" idx="21"/>
          </p:nvPr>
        </p:nvSpPr>
        <p:spPr/>
        <p:txBody>
          <a:bodyPr anchor="b"/>
          <a:lstStyle/>
          <a:p>
            <a:r>
              <a:rPr lang="en-US" dirty="0"/>
              <a:t>Lorem ipsum dolor sit amet, consectetur adipiscing elit</a:t>
            </a:r>
          </a:p>
        </p:txBody>
      </p:sp>
    </p:spTree>
    <p:extLst>
      <p:ext uri="{BB962C8B-B14F-4D97-AF65-F5344CB8AC3E}">
        <p14:creationId xmlns:p14="http://schemas.microsoft.com/office/powerpoint/2010/main" val="11630630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2F8E5BC1-257F-4CA0-A14D-8A76F6198211}"/>
              </a:ext>
            </a:extLst>
          </p:cNvPr>
          <p:cNvSpPr>
            <a:spLocks noGrp="1"/>
          </p:cNvSpPr>
          <p:nvPr>
            <p:ph type="title"/>
          </p:nvPr>
        </p:nvSpPr>
        <p:spPr/>
        <p:txBody>
          <a:bodyPr>
            <a:normAutofit fontScale="90000"/>
          </a:bodyPr>
          <a:lstStyle/>
          <a:p>
            <a:r>
              <a:rPr lang="en-US" dirty="0"/>
              <a:t>Slide Title</a:t>
            </a:r>
          </a:p>
        </p:txBody>
      </p:sp>
      <p:sp>
        <p:nvSpPr>
          <p:cNvPr id="3" name="Slide Number Placeholder 2">
            <a:extLst>
              <a:ext uri="{FF2B5EF4-FFF2-40B4-BE49-F238E27FC236}">
                <a16:creationId xmlns:a16="http://schemas.microsoft.com/office/drawing/2014/main" id="{CE84475F-A218-40AD-91D5-2A42073651D9}"/>
              </a:ext>
            </a:extLst>
          </p:cNvPr>
          <p:cNvSpPr>
            <a:spLocks noGrp="1"/>
          </p:cNvSpPr>
          <p:nvPr>
            <p:ph type="sldNum" sz="quarter" idx="12"/>
          </p:nvPr>
        </p:nvSpPr>
        <p:spPr/>
        <p:txBody>
          <a:bodyPr/>
          <a:lstStyle/>
          <a:p>
            <a:fld id="{03DC2DEF-D2FE-4B45-ABA4-9F153FD1C98A}" type="slidenum">
              <a:rPr lang="en-US" smtClean="0"/>
              <a:t>9</a:t>
            </a:fld>
            <a:endParaRPr lang="en-US" dirty="0"/>
          </a:p>
        </p:txBody>
      </p:sp>
      <p:pic>
        <p:nvPicPr>
          <p:cNvPr id="25" name="Picture Placeholder 24" descr="A person giving pose&#10;&#10;">
            <a:extLst>
              <a:ext uri="{FF2B5EF4-FFF2-40B4-BE49-F238E27FC236}">
                <a16:creationId xmlns:a16="http://schemas.microsoft.com/office/drawing/2014/main" id="{104C104E-9EBC-4154-906F-14A298E9EF2E}"/>
              </a:ext>
            </a:extLst>
          </p:cNvPr>
          <p:cNvPicPr>
            <a:picLocks noGrp="1" noChangeAspect="1"/>
          </p:cNvPicPr>
          <p:nvPr>
            <p:ph type="pic" sz="quarter" idx="13"/>
          </p:nvPr>
        </p:nvPicPr>
        <p:blipFill rotWithShape="1">
          <a:blip r:embed="rId2" cstate="screen">
            <a:grayscl/>
            <a:extLst>
              <a:ext uri="{28A0092B-C50C-407E-A947-70E740481C1C}">
                <a14:useLocalDpi xmlns:a14="http://schemas.microsoft.com/office/drawing/2010/main"/>
              </a:ext>
            </a:extLst>
          </a:blip>
          <a:srcRect t="32" b="32"/>
          <a:stretch/>
        </p:blipFill>
        <p:spPr>
          <a:prstGeom prst="rect">
            <a:avLst/>
          </a:prstGeom>
        </p:spPr>
      </p:pic>
      <p:pic>
        <p:nvPicPr>
          <p:cNvPr id="26" name="Picture Placeholder 25" descr="A person looking at the camera&#10;&#10;">
            <a:extLst>
              <a:ext uri="{FF2B5EF4-FFF2-40B4-BE49-F238E27FC236}">
                <a16:creationId xmlns:a16="http://schemas.microsoft.com/office/drawing/2014/main" id="{B12E57E0-F016-4B3F-9126-3A11698F325D}"/>
              </a:ext>
            </a:extLst>
          </p:cNvPr>
          <p:cNvPicPr>
            <a:picLocks noGrp="1" noChangeAspect="1"/>
          </p:cNvPicPr>
          <p:nvPr>
            <p:ph type="pic" sz="quarter" idx="21"/>
          </p:nvPr>
        </p:nvPicPr>
        <p:blipFill rotWithShape="1">
          <a:blip r:embed="rId3" cstate="screen">
            <a:grayscl/>
            <a:extLst>
              <a:ext uri="{28A0092B-C50C-407E-A947-70E740481C1C}">
                <a14:useLocalDpi xmlns:a14="http://schemas.microsoft.com/office/drawing/2010/main"/>
              </a:ext>
            </a:extLst>
          </a:blip>
          <a:srcRect t="32" b="32"/>
          <a:stretch/>
        </p:blipFill>
        <p:spPr>
          <a:prstGeom prst="rect">
            <a:avLst/>
          </a:prstGeom>
        </p:spPr>
      </p:pic>
      <p:pic>
        <p:nvPicPr>
          <p:cNvPr id="27" name="Picture Placeholder 26" descr="Male ">
            <a:extLst>
              <a:ext uri="{FF2B5EF4-FFF2-40B4-BE49-F238E27FC236}">
                <a16:creationId xmlns:a16="http://schemas.microsoft.com/office/drawing/2014/main" id="{F5B38C71-905C-4A1A-97EF-31546F4BF602}"/>
              </a:ext>
            </a:extLst>
          </p:cNvPr>
          <p:cNvPicPr>
            <a:picLocks noGrp="1" noChangeAspect="1"/>
          </p:cNvPicPr>
          <p:nvPr>
            <p:ph type="pic" sz="quarter" idx="22"/>
          </p:nvPr>
        </p:nvPicPr>
        <p:blipFill rotWithShape="1">
          <a:blip r:embed="rId4" cstate="screen">
            <a:grayscl/>
            <a:extLst>
              <a:ext uri="{28A0092B-C50C-407E-A947-70E740481C1C}">
                <a14:useLocalDpi xmlns:a14="http://schemas.microsoft.com/office/drawing/2010/main"/>
              </a:ext>
            </a:extLst>
          </a:blip>
          <a:srcRect l="90" r="90"/>
          <a:stretch/>
        </p:blipFill>
        <p:spPr>
          <a:prstGeom prst="rect">
            <a:avLst/>
          </a:prstGeom>
        </p:spPr>
      </p:pic>
      <p:pic>
        <p:nvPicPr>
          <p:cNvPr id="29" name="Picture Placeholder 28">
            <a:extLst>
              <a:ext uri="{FF2B5EF4-FFF2-40B4-BE49-F238E27FC236}">
                <a16:creationId xmlns:a16="http://schemas.microsoft.com/office/drawing/2014/main" id="{8D53E665-9B7D-413E-815E-AF0082AFF105}"/>
              </a:ext>
              <a:ext uri="{C183D7F6-B498-43B3-948B-1728B52AA6E4}">
                <adec:decorative xmlns:adec="http://schemas.microsoft.com/office/drawing/2017/decorative" val="1"/>
              </a:ext>
            </a:extLst>
          </p:cNvPr>
          <p:cNvPicPr>
            <a:picLocks noGrp="1" noChangeAspect="1"/>
          </p:cNvPicPr>
          <p:nvPr>
            <p:ph type="pic" sz="quarter" idx="23"/>
          </p:nvPr>
        </p:nvPicPr>
        <p:blipFill rotWithShape="1">
          <a:blip r:embed="rId5" cstate="screen">
            <a:grayscl/>
            <a:extLst>
              <a:ext uri="{28A0092B-C50C-407E-A947-70E740481C1C}">
                <a14:useLocalDpi xmlns:a14="http://schemas.microsoft.com/office/drawing/2010/main"/>
              </a:ext>
            </a:extLst>
          </a:blip>
          <a:srcRect t="32" b="32"/>
          <a:stretch/>
        </p:blipFill>
        <p:spPr/>
      </p:pic>
      <p:sp>
        <p:nvSpPr>
          <p:cNvPr id="14" name="Text Placeholder 13">
            <a:extLst>
              <a:ext uri="{FF2B5EF4-FFF2-40B4-BE49-F238E27FC236}">
                <a16:creationId xmlns:a16="http://schemas.microsoft.com/office/drawing/2014/main" id="{32B0CB1D-E6FE-4346-B4DC-C1AC8F0F5CC6}"/>
              </a:ext>
            </a:extLst>
          </p:cNvPr>
          <p:cNvSpPr>
            <a:spLocks noGrp="1"/>
          </p:cNvSpPr>
          <p:nvPr>
            <p:ph type="body" sz="quarter" idx="20"/>
          </p:nvPr>
        </p:nvSpPr>
        <p:spPr/>
        <p:txBody>
          <a:bodyPr/>
          <a:lstStyle/>
          <a:p>
            <a:r>
              <a:rPr lang="en-US" dirty="0"/>
              <a:t>Lorem Ipsum</a:t>
            </a:r>
          </a:p>
        </p:txBody>
      </p:sp>
      <p:sp>
        <p:nvSpPr>
          <p:cNvPr id="18" name="Text Placeholder 17">
            <a:extLst>
              <a:ext uri="{FF2B5EF4-FFF2-40B4-BE49-F238E27FC236}">
                <a16:creationId xmlns:a16="http://schemas.microsoft.com/office/drawing/2014/main" id="{6EBA6953-980C-4C61-AFA3-018201F6E289}"/>
              </a:ext>
            </a:extLst>
          </p:cNvPr>
          <p:cNvSpPr>
            <a:spLocks noGrp="1"/>
          </p:cNvSpPr>
          <p:nvPr>
            <p:ph type="body" sz="quarter" idx="24"/>
          </p:nvPr>
        </p:nvSpPr>
        <p:spPr/>
        <p:txBody>
          <a:bodyPr/>
          <a:lstStyle/>
          <a:p>
            <a:r>
              <a:rPr lang="en-US" dirty="0"/>
              <a:t>Lorem ipsum dolor sit amet</a:t>
            </a:r>
          </a:p>
        </p:txBody>
      </p:sp>
      <p:sp>
        <p:nvSpPr>
          <p:cNvPr id="19" name="Text Placeholder 18">
            <a:extLst>
              <a:ext uri="{FF2B5EF4-FFF2-40B4-BE49-F238E27FC236}">
                <a16:creationId xmlns:a16="http://schemas.microsoft.com/office/drawing/2014/main" id="{1EA45180-5246-464E-BDD0-2AB792997E91}"/>
              </a:ext>
            </a:extLst>
          </p:cNvPr>
          <p:cNvSpPr>
            <a:spLocks noGrp="1"/>
          </p:cNvSpPr>
          <p:nvPr>
            <p:ph type="body" sz="quarter" idx="25"/>
          </p:nvPr>
        </p:nvSpPr>
        <p:spPr/>
        <p:txBody>
          <a:bodyPr/>
          <a:lstStyle/>
          <a:p>
            <a:r>
              <a:rPr lang="en-US" dirty="0"/>
              <a:t>Lorem Ipsum</a:t>
            </a:r>
          </a:p>
        </p:txBody>
      </p:sp>
      <p:sp>
        <p:nvSpPr>
          <p:cNvPr id="20" name="Text Placeholder 19">
            <a:extLst>
              <a:ext uri="{FF2B5EF4-FFF2-40B4-BE49-F238E27FC236}">
                <a16:creationId xmlns:a16="http://schemas.microsoft.com/office/drawing/2014/main" id="{7E61202C-1274-459A-A89D-C23AE8A261C7}"/>
              </a:ext>
            </a:extLst>
          </p:cNvPr>
          <p:cNvSpPr>
            <a:spLocks noGrp="1"/>
          </p:cNvSpPr>
          <p:nvPr>
            <p:ph type="body" sz="quarter" idx="26"/>
          </p:nvPr>
        </p:nvSpPr>
        <p:spPr/>
        <p:txBody>
          <a:bodyPr/>
          <a:lstStyle/>
          <a:p>
            <a:r>
              <a:rPr lang="en-US" dirty="0"/>
              <a:t>Lorem ipsum dolor sit amet</a:t>
            </a:r>
          </a:p>
        </p:txBody>
      </p:sp>
      <p:sp>
        <p:nvSpPr>
          <p:cNvPr id="21" name="Text Placeholder 20">
            <a:extLst>
              <a:ext uri="{FF2B5EF4-FFF2-40B4-BE49-F238E27FC236}">
                <a16:creationId xmlns:a16="http://schemas.microsoft.com/office/drawing/2014/main" id="{B7A4F278-30B9-44DC-81DE-0BB8DC7D9B43}"/>
              </a:ext>
            </a:extLst>
          </p:cNvPr>
          <p:cNvSpPr>
            <a:spLocks noGrp="1"/>
          </p:cNvSpPr>
          <p:nvPr>
            <p:ph type="body" sz="quarter" idx="27"/>
          </p:nvPr>
        </p:nvSpPr>
        <p:spPr/>
        <p:txBody>
          <a:bodyPr/>
          <a:lstStyle/>
          <a:p>
            <a:r>
              <a:rPr lang="en-US" dirty="0"/>
              <a:t>Lorem Ipsum</a:t>
            </a:r>
          </a:p>
        </p:txBody>
      </p:sp>
      <p:sp>
        <p:nvSpPr>
          <p:cNvPr id="22" name="Text Placeholder 21">
            <a:extLst>
              <a:ext uri="{FF2B5EF4-FFF2-40B4-BE49-F238E27FC236}">
                <a16:creationId xmlns:a16="http://schemas.microsoft.com/office/drawing/2014/main" id="{6E82B8CE-8692-4360-9A23-C2348C7B858B}"/>
              </a:ext>
            </a:extLst>
          </p:cNvPr>
          <p:cNvSpPr>
            <a:spLocks noGrp="1"/>
          </p:cNvSpPr>
          <p:nvPr>
            <p:ph type="body" sz="quarter" idx="28"/>
          </p:nvPr>
        </p:nvSpPr>
        <p:spPr/>
        <p:txBody>
          <a:bodyPr/>
          <a:lstStyle/>
          <a:p>
            <a:r>
              <a:rPr lang="en-US" dirty="0"/>
              <a:t>Lorem ipsum dolor sit amet</a:t>
            </a:r>
          </a:p>
        </p:txBody>
      </p:sp>
      <p:sp>
        <p:nvSpPr>
          <p:cNvPr id="23" name="Text Placeholder 22">
            <a:extLst>
              <a:ext uri="{FF2B5EF4-FFF2-40B4-BE49-F238E27FC236}">
                <a16:creationId xmlns:a16="http://schemas.microsoft.com/office/drawing/2014/main" id="{7372C0BC-293C-400A-8073-0246B833FC7B}"/>
              </a:ext>
            </a:extLst>
          </p:cNvPr>
          <p:cNvSpPr>
            <a:spLocks noGrp="1"/>
          </p:cNvSpPr>
          <p:nvPr>
            <p:ph type="body" sz="quarter" idx="29"/>
          </p:nvPr>
        </p:nvSpPr>
        <p:spPr/>
        <p:txBody>
          <a:bodyPr/>
          <a:lstStyle/>
          <a:p>
            <a:r>
              <a:rPr lang="en-US" dirty="0"/>
              <a:t>Lorem Ipsum</a:t>
            </a:r>
          </a:p>
        </p:txBody>
      </p:sp>
      <p:sp>
        <p:nvSpPr>
          <p:cNvPr id="24" name="Text Placeholder 23">
            <a:extLst>
              <a:ext uri="{FF2B5EF4-FFF2-40B4-BE49-F238E27FC236}">
                <a16:creationId xmlns:a16="http://schemas.microsoft.com/office/drawing/2014/main" id="{A7CB8132-D875-4ED5-9967-5C58F21B10E3}"/>
              </a:ext>
            </a:extLst>
          </p:cNvPr>
          <p:cNvSpPr>
            <a:spLocks noGrp="1"/>
          </p:cNvSpPr>
          <p:nvPr>
            <p:ph type="body" sz="quarter" idx="30"/>
          </p:nvPr>
        </p:nvSpPr>
        <p:spPr/>
        <p:txBody>
          <a:bodyPr/>
          <a:lstStyle/>
          <a:p>
            <a:r>
              <a:rPr lang="en-US" dirty="0"/>
              <a:t>Lorem ipsum dolor sit amet</a:t>
            </a:r>
          </a:p>
        </p:txBody>
      </p:sp>
    </p:spTree>
    <p:extLst>
      <p:ext uri="{BB962C8B-B14F-4D97-AF65-F5344CB8AC3E}">
        <p14:creationId xmlns:p14="http://schemas.microsoft.com/office/powerpoint/2010/main" val="2971040159"/>
      </p:ext>
    </p:extLst>
  </p:cSld>
  <p:clrMapOvr>
    <a:masterClrMapping/>
  </p:clrMapOvr>
</p:sld>
</file>

<file path=ppt/theme/theme1.xml><?xml version="1.0" encoding="utf-8"?>
<a:theme xmlns:a="http://schemas.openxmlformats.org/drawingml/2006/main" name="Depth">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ranklin Gothic">
      <a:majorFont>
        <a:latin typeface="Franklin Gothic Medium" panose="020B0603020102020204"/>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panose="020B0503020102020204"/>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3016C5A4-E631-4977-A608-ACFB4755262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TM04033923[[fn=Depth]]</Template>
  <TotalTime>730</TotalTime>
  <Words>305</Words>
  <Application>Microsoft Office PowerPoint</Application>
  <PresentationFormat>Widescreen</PresentationFormat>
  <Paragraphs>49</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Franklin Gothic Book</vt:lpstr>
      <vt:lpstr>Franklin Gothic Medium</vt:lpstr>
      <vt:lpstr>Depth</vt:lpstr>
      <vt:lpstr>Airline Sentiment Analysis</vt:lpstr>
      <vt:lpstr>Problem Statement(s)</vt:lpstr>
      <vt:lpstr>What was contained in the data?</vt:lpstr>
      <vt:lpstr>Brief overview of the dataset</vt:lpstr>
      <vt:lpstr>PowerPoint Presentation</vt:lpstr>
      <vt:lpstr>Slide Title</vt:lpstr>
      <vt:lpstr>Lorem ipsum dolor sit amet ipsum</vt:lpstr>
      <vt:lpstr>Slide Title</vt:lpstr>
      <vt:lpstr>Slide Title</vt:lpstr>
      <vt:lpstr>Slide Title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Airline Sentiment Analysis</dc:title>
  <dc:creator>The Prodigy</dc:creator>
  <cp:lastModifiedBy>The Prodigy</cp:lastModifiedBy>
  <cp:revision>2</cp:revision>
  <dcterms:created xsi:type="dcterms:W3CDTF">2023-05-15T03:16:54Z</dcterms:created>
  <dcterms:modified xsi:type="dcterms:W3CDTF">2023-05-15T15:31:24Z</dcterms:modified>
</cp:coreProperties>
</file>