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266" r:id="rId3"/>
    <p:sldId id="272" r:id="rId4"/>
    <p:sldId id="273" r:id="rId5"/>
    <p:sldId id="282" r:id="rId6"/>
    <p:sldId id="286" r:id="rId7"/>
    <p:sldId id="289" r:id="rId8"/>
    <p:sldId id="293" r:id="rId9"/>
    <p:sldId id="298" r:id="rId10"/>
    <p:sldId id="30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810" autoAdjust="0"/>
  </p:normalViewPr>
  <p:slideViewPr>
    <p:cSldViewPr snapToGrid="0" showGuides="1">
      <p:cViewPr varScale="1">
        <p:scale>
          <a:sx n="114" d="100"/>
          <a:sy n="114" d="100"/>
        </p:scale>
        <p:origin x="414" y="10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5/14/2023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5/14/2023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emirates-airbus-a380-aircraft-plane-867762/"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hyperlink" Target="https://owl.excelsior.edu/writing-process/prewriting-strategies/prewriting-strategies-asking-defining-questions/" TargetMode="External"/><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3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3.xml"/><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7323589" y="1359017"/>
            <a:ext cx="4400594" cy="2568895"/>
          </a:xfrm>
        </p:spPr>
        <p:txBody>
          <a:bodyPr/>
          <a:lstStyle/>
          <a:p>
            <a:r>
              <a:rPr lang="en-US" dirty="0"/>
              <a:t>Airline Sentiment Analysis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474589" y="4169328"/>
            <a:ext cx="4400595" cy="920850"/>
          </a:xfrm>
        </p:spPr>
        <p:txBody>
          <a:bodyPr/>
          <a:lstStyle/>
          <a:p>
            <a:r>
              <a:rPr lang="en-US" dirty="0"/>
              <a:t>By Patrick Miller &amp; Ganesh Ramcharan</a:t>
            </a:r>
          </a:p>
        </p:txBody>
      </p:sp>
      <p:pic>
        <p:nvPicPr>
          <p:cNvPr id="5" name="Picture 4" descr="A large white airplane on a runway with Eighth Air Force Museum in the background&#10;&#10;Description automatically generated with low confidence">
            <a:extLst>
              <a:ext uri="{FF2B5EF4-FFF2-40B4-BE49-F238E27FC236}">
                <a16:creationId xmlns:a16="http://schemas.microsoft.com/office/drawing/2014/main" id="{14CE3C6A-4934-057A-CE88-01B6C0630CC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 y="0"/>
            <a:ext cx="7323588" cy="6857999"/>
          </a:xfrm>
          <a:prstGeom prst="rect">
            <a:avLst/>
          </a:prstGeo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10</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a:t>Problem Statement(s)</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r>
              <a:rPr lang="en-US" dirty="0"/>
              <a:t>What are the most common complaints that customers have with the airport industry? </a:t>
            </a:r>
          </a:p>
          <a:p>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8" name="Picture 7" descr="Many colorful circles with white question marks&#10;&#10;Description automatically generated with low confidence">
            <a:extLst>
              <a:ext uri="{FF2B5EF4-FFF2-40B4-BE49-F238E27FC236}">
                <a16:creationId xmlns:a16="http://schemas.microsoft.com/office/drawing/2014/main" id="{C9DE486F-FC28-BED5-0F0B-7ECF0559EB8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4401" y="981512"/>
            <a:ext cx="5406076" cy="3604051"/>
          </a:xfrm>
          <a:prstGeom prst="rect">
            <a:avLst/>
          </a:prstGeom>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Slide Title</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967163" y="1233488"/>
            <a:ext cx="4257675" cy="5148262"/>
          </a:xfrm>
        </p:spPr>
      </p:pic>
    </p:spTree>
    <p:extLst>
      <p:ext uri="{BB962C8B-B14F-4D97-AF65-F5344CB8AC3E}">
        <p14:creationId xmlns:p14="http://schemas.microsoft.com/office/powerpoint/2010/main" val="32423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960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p:txBody>
          <a:bodyPr/>
          <a:lstStyle/>
          <a:p>
            <a:r>
              <a:rPr lang="en-US" dirty="0"/>
              <a:t>Lorem ipsum dolor sit amet</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p:txBody>
          <a:bodyPr/>
          <a:lstStyle/>
          <a:p>
            <a:r>
              <a:rPr lang="en-US" dirty="0"/>
              <a:t>Lorem ipsum dolor sit amet</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71476" y="1593851"/>
            <a:ext cx="5582064" cy="1929569"/>
          </a:xfrm>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700" y="451802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Lorem ipsum dolor sit amet ipsum</a:t>
            </a: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p:txBody>
          <a:bodyPr/>
          <a:lstStyle/>
          <a:p>
            <a:r>
              <a:rPr lang="en-US" dirty="0"/>
              <a:t>Lorem ipsum dolor sit amet ipsum</a:t>
            </a:r>
          </a:p>
        </p:txBody>
      </p:sp>
      <p:pic>
        <p:nvPicPr>
          <p:cNvPr id="13" name="Picture Placeholder 12">
            <a:extLst>
              <a:ext uri="{FF2B5EF4-FFF2-40B4-BE49-F238E27FC236}">
                <a16:creationId xmlns:a16="http://schemas.microsoft.com/office/drawing/2014/main" id="{C56F6876-F532-4396-8FC3-BEB43E626529}"/>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7</a:t>
            </a:fld>
            <a:endParaRPr lang="en-US" dirty="0"/>
          </a:p>
        </p:txBody>
      </p:sp>
    </p:spTree>
    <p:extLst>
      <p:ext uri="{BB962C8B-B14F-4D97-AF65-F5344CB8AC3E}">
        <p14:creationId xmlns:p14="http://schemas.microsoft.com/office/powerpoint/2010/main" val="314967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8</a:t>
            </a:fld>
            <a:endParaRPr lang="en-US" dirty="0"/>
          </a:p>
        </p:txBody>
      </p:sp>
    </p:spTree>
    <p:extLst>
      <p:ext uri="{BB962C8B-B14F-4D97-AF65-F5344CB8AC3E}">
        <p14:creationId xmlns:p14="http://schemas.microsoft.com/office/powerpoint/2010/main" val="116306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9</a:t>
            </a:fld>
            <a:endParaRPr lang="en-US" dirty="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r="8741" b="8742"/>
          <a:stretch/>
        </p:blipFill>
        <p:spPr>
          <a:xfrm>
            <a:off x="9301294" y="1761485"/>
            <a:ext cx="2494721" cy="2226366"/>
          </a:xfrm>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466725" y="1762125"/>
            <a:ext cx="2495550" cy="2225675"/>
          </a:xfrm>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4" cstate="screen">
            <a:grayscl/>
            <a:extLst>
              <a:ext uri="{28A0092B-C50C-407E-A947-70E740481C1C}">
                <a14:useLocalDpi xmlns:a14="http://schemas.microsoft.com/office/drawing/2010/main"/>
              </a:ext>
            </a:extLst>
          </a:blip>
          <a:srcRect/>
          <a:stretch/>
        </p:blipFill>
        <p:spPr>
          <a:xfrm>
            <a:off x="3411538" y="1762125"/>
            <a:ext cx="2495550" cy="2225675"/>
          </a:xfrm>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5" cstate="screen">
            <a:grayscl/>
            <a:extLst>
              <a:ext uri="{28A0092B-C50C-407E-A947-70E740481C1C}">
                <a14:useLocalDpi xmlns:a14="http://schemas.microsoft.com/office/drawing/2010/main"/>
              </a:ext>
            </a:extLst>
          </a:blip>
          <a:srcRect/>
          <a:stretch/>
        </p:blipFill>
        <p:spPr>
          <a:xfrm>
            <a:off x="6356350" y="1762125"/>
            <a:ext cx="2495550" cy="2225675"/>
          </a:xfrm>
          <a:prstGeom prst="rect">
            <a:avLst/>
          </a:prstGeom>
        </p:spPr>
      </p:pic>
    </p:spTree>
    <p:extLst>
      <p:ext uri="{BB962C8B-B14F-4D97-AF65-F5344CB8AC3E}">
        <p14:creationId xmlns:p14="http://schemas.microsoft.com/office/powerpoint/2010/main" val="2971040159"/>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62</TotalTime>
  <Words>285</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Airline Sentiment Analysis</vt:lpstr>
      <vt:lpstr>Problem Statement(s)</vt:lpstr>
      <vt:lpstr>Slide Title</vt:lpstr>
      <vt:lpstr>Slide Title</vt:lpstr>
      <vt:lpstr>PowerPoint Presentation</vt:lpstr>
      <vt:lpstr>Slide Title</vt:lpstr>
      <vt:lpstr>Lorem ipsum dolor sit amet ipsum</vt:lpstr>
      <vt:lpstr>Slide Title</vt:lpstr>
      <vt:lpstr>Slide Title</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Sentiment Analysis</dc:title>
  <dc:creator>The Prodigy</dc:creator>
  <cp:lastModifiedBy>The Prodigy</cp:lastModifiedBy>
  <cp:revision>1</cp:revision>
  <dcterms:created xsi:type="dcterms:W3CDTF">2023-05-15T03:16:54Z</dcterms:created>
  <dcterms:modified xsi:type="dcterms:W3CDTF">2023-05-15T04:19:38Z</dcterms:modified>
</cp:coreProperties>
</file>