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0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241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01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909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78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095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985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8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596946-383C-4DA4-A818-C17F81E92017}" type="datetimeFigureOut">
              <a:rPr lang="es-EC" smtClean="0"/>
              <a:t>26/7/2023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66A133-C136-4259-8EB1-C7D84A3549B1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5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208827.myshopif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B31C-862C-4790-908F-229947D5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C" b="1" dirty="0"/>
              <a:t>Tienda Virtual</a:t>
            </a:r>
            <a:br>
              <a:rPr lang="es-EC" b="1" dirty="0"/>
            </a:br>
            <a:r>
              <a:rPr lang="es-EC" b="1" dirty="0"/>
              <a:t>“</a:t>
            </a:r>
            <a:r>
              <a:rPr lang="es-EC" b="1" dirty="0" err="1"/>
              <a:t>My</a:t>
            </a:r>
            <a:r>
              <a:rPr lang="es-EC" b="1" dirty="0"/>
              <a:t> Closet”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937660-81F3-4FF7-BC89-9F066FF38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C" dirty="0"/>
              <a:t>GRUPO: 2</a:t>
            </a:r>
          </a:p>
          <a:p>
            <a:pPr algn="l"/>
            <a:r>
              <a:rPr lang="es-EC" dirty="0"/>
              <a:t>Integrantes: </a:t>
            </a:r>
          </a:p>
          <a:p>
            <a:pPr algn="l"/>
            <a:r>
              <a:rPr lang="es-EC" dirty="0"/>
              <a:t>Paul Jaramillo</a:t>
            </a:r>
          </a:p>
          <a:p>
            <a:pPr algn="l"/>
            <a:r>
              <a:rPr lang="es-EC" dirty="0"/>
              <a:t>Del Salto Gabriel</a:t>
            </a:r>
          </a:p>
          <a:p>
            <a:pPr algn="l"/>
            <a:r>
              <a:rPr lang="es-EC" dirty="0"/>
              <a:t>Kevin Lechón</a:t>
            </a:r>
          </a:p>
        </p:txBody>
      </p:sp>
    </p:spTree>
    <p:extLst>
      <p:ext uri="{BB962C8B-B14F-4D97-AF65-F5344CB8AC3E}">
        <p14:creationId xmlns:p14="http://schemas.microsoft.com/office/powerpoint/2010/main" val="18984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82A0-6DDD-491A-8F8C-1758521B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91472" cy="1240408"/>
          </a:xfrm>
        </p:spPr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Objetivo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93303-73AB-4F05-8638-B9C68390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9" y="2103530"/>
            <a:ext cx="9350188" cy="1939552"/>
          </a:xfrm>
        </p:spPr>
        <p:txBody>
          <a:bodyPr>
            <a:normAutofit fontScale="40000" lnSpcReduction="20000"/>
          </a:bodyPr>
          <a:lstStyle/>
          <a:p>
            <a:r>
              <a:rPr lang="es-EC" sz="7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Desarrollar una tienda virtual de ropa en una página web utilizando la metodología Scrum, con el objetivo de proporcionar a los clientes una experiencia de compra en línea intuitiva y satisfactoria, aumentar las ventas y expandir la presencia en el mercado del negocio de moda.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07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7F77F-9D15-4F98-AEC1-1BB8688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Objetivos Específicos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B0463-5CE0-462D-8C11-4AF7D2A2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Diseñar una interfaz de usuario intuitiva y amigable para la tienda virtual de ropa, que facilite la navegación, la búsqueda de productos y la realización de compras, con el objetivo de mejorar la experiencia del usuario y aumentar la tasa de conversión.</a:t>
            </a:r>
            <a:endParaRPr lang="es-EC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Realizar informes o reporte de errores a base de pruebas de caja negra y caja blanca.</a:t>
            </a:r>
            <a:endParaRPr lang="es-EC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Realizar una matriz de historias de usuario para identificar requisitos funcionales</a:t>
            </a:r>
            <a:r>
              <a:rPr lang="es-EC" sz="1800" b="1" kern="0" dirty="0"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s-EC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ED8DC-179D-4DB0-B378-6DD68EBA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Cronograma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EC5CA8-07FD-4B5E-9B4F-E1F2F873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423240"/>
          </a:xfrm>
        </p:spPr>
      </p:pic>
    </p:spTree>
    <p:extLst>
      <p:ext uri="{BB962C8B-B14F-4D97-AF65-F5344CB8AC3E}">
        <p14:creationId xmlns:p14="http://schemas.microsoft.com/office/powerpoint/2010/main" val="317261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AA11-9960-4DB2-8986-F50BE4D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Historia de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4448DB-641D-438C-9514-98F44F8A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20" y="2084832"/>
            <a:ext cx="10558462" cy="4095251"/>
          </a:xfrm>
        </p:spPr>
      </p:pic>
    </p:spTree>
    <p:extLst>
      <p:ext uri="{BB962C8B-B14F-4D97-AF65-F5344CB8AC3E}">
        <p14:creationId xmlns:p14="http://schemas.microsoft.com/office/powerpoint/2010/main" val="211659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42B08-AFE3-4E91-9A47-4BACBD13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Funcionalidad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A7C-C093-4FCD-95F5-FC30598F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Link pagina web:</a:t>
            </a:r>
          </a:p>
          <a:p>
            <a:r>
              <a:rPr lang="es-EC" dirty="0">
                <a:hlinkClick r:id="rId2"/>
              </a:rPr>
              <a:t>https://208827.myshopify.com/</a:t>
            </a:r>
            <a:r>
              <a:rPr lang="es-EC" dirty="0"/>
              <a:t> </a:t>
            </a:r>
          </a:p>
          <a:p>
            <a:r>
              <a:rPr lang="es-EC" dirty="0"/>
              <a:t>Contraseña: 9899</a:t>
            </a:r>
          </a:p>
        </p:txBody>
      </p:sp>
    </p:spTree>
    <p:extLst>
      <p:ext uri="{BB962C8B-B14F-4D97-AF65-F5344CB8AC3E}">
        <p14:creationId xmlns:p14="http://schemas.microsoft.com/office/powerpoint/2010/main" val="6751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166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Symbol</vt:lpstr>
      <vt:lpstr>Times New Roman</vt:lpstr>
      <vt:lpstr>Tw Cen MT</vt:lpstr>
      <vt:lpstr>Tw Cen MT Condensed</vt:lpstr>
      <vt:lpstr>Wingdings 3</vt:lpstr>
      <vt:lpstr>Integral</vt:lpstr>
      <vt:lpstr>Tienda Virtual “My Closet”</vt:lpstr>
      <vt:lpstr>Objetivo GENERAL </vt:lpstr>
      <vt:lpstr>Objetivos Específicos </vt:lpstr>
      <vt:lpstr>Cronograma </vt:lpstr>
      <vt:lpstr>Historia de usuario</vt:lpstr>
      <vt:lpstr>Funcionalidad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Virtual “My Closet”</dc:title>
  <dc:creator>Kevin Lechòn</dc:creator>
  <cp:lastModifiedBy>Kevin Lechòn</cp:lastModifiedBy>
  <cp:revision>2</cp:revision>
  <dcterms:created xsi:type="dcterms:W3CDTF">2023-07-26T12:46:57Z</dcterms:created>
  <dcterms:modified xsi:type="dcterms:W3CDTF">2023-07-26T13:13:58Z</dcterms:modified>
</cp:coreProperties>
</file>