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7" r:id="rId9"/>
    <p:sldId id="262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>
      <p:cViewPr varScale="1">
        <p:scale>
          <a:sx n="70" d="100"/>
          <a:sy n="70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9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emergencies/emergency-types/plant-pests-and-diseases/en/" TargetMode="External"/><Relationship Id="rId2" Type="http://schemas.openxmlformats.org/officeDocument/2006/relationships/hyperlink" Target="https://www.worldsummitawards.org/winner/planti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lantix_(mobile_app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6"/>
            <a:ext cx="7526338" cy="1172489"/>
          </a:xfrm>
        </p:spPr>
        <p:txBody>
          <a:bodyPr>
            <a:normAutofit/>
          </a:bodyPr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AKUGU GIDEON and </a:t>
            </a:r>
            <a:r>
              <a:rPr lang="en-GB" dirty="0"/>
              <a:t>KUSI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>
                <a:hlinkClick r:id="rId2"/>
              </a:rPr>
              <a:t> "</a:t>
            </a:r>
            <a:r>
              <a:rPr lang="en-US" i="1" u="sng" dirty="0" err="1">
                <a:hlinkClick r:id="rId2"/>
              </a:rPr>
              <a:t>Plantix</a:t>
            </a:r>
            <a:r>
              <a:rPr lang="en-US" i="1" u="sng" dirty="0">
                <a:hlinkClick r:id="rId2"/>
              </a:rPr>
              <a:t> - An easy plant disease diagnostic &amp; monitoring tool"</a:t>
            </a:r>
            <a:r>
              <a:rPr lang="en-US" i="1" dirty="0"/>
              <a:t>. worldsummitawards.org. 2017. Retrieved 22 March 2018.</a:t>
            </a:r>
            <a:endParaRPr lang="en-US" dirty="0"/>
          </a:p>
          <a:p>
            <a:r>
              <a:rPr lang="en-GB" u="sng" dirty="0">
                <a:hlinkClick r:id="rId3"/>
              </a:rPr>
              <a:t>http://www.fao.org/emergencies/emergency-types/plant-pests-and-diseases/en/</a:t>
            </a:r>
            <a:endParaRPr lang="en-US" dirty="0"/>
          </a:p>
          <a:p>
            <a:r>
              <a:rPr lang="en-GB" u="sng" dirty="0">
                <a:hlinkClick r:id="rId4"/>
              </a:rPr>
              <a:t>https://en.wikipedia.org/wiki/Plantix_(mobile_app)</a:t>
            </a:r>
            <a:endParaRPr lang="en-US" dirty="0"/>
          </a:p>
          <a:p>
            <a:r>
              <a:rPr lang="en-GB" dirty="0"/>
              <a:t>https://www.graphic.com.gh/news/general-news/ghana-loses-30-per-cent-of-crop-yields-to-pests-diseases.html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852936"/>
            <a:ext cx="8229600" cy="114300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6"/>
            <a:ext cx="7526338" cy="812449"/>
          </a:xfrm>
        </p:spPr>
        <p:txBody>
          <a:bodyPr>
            <a:noAutofit/>
          </a:bodyPr>
          <a:lstStyle/>
          <a:p>
            <a:r>
              <a:rPr lang="en-GB" b="1" dirty="0" smtClean="0"/>
              <a:t>A MODEL TO DETECT PLANT PEST AND DISEASE.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5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Agriculture accounts for about 28% of Ghana’s Gross Domestic product and employs more than half of the work </a:t>
            </a:r>
            <a:r>
              <a:rPr lang="en-GB" sz="2400" dirty="0" smtClean="0"/>
              <a:t>force.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The major starchy staples include maize, rice, cassava </a:t>
            </a:r>
            <a:r>
              <a:rPr lang="en-GB" sz="2400" dirty="0" err="1" smtClean="0"/>
              <a:t>etc</a:t>
            </a:r>
            <a:r>
              <a:rPr lang="en-GB" sz="2400" dirty="0" smtClean="0"/>
              <a:t>, </a:t>
            </a:r>
            <a:r>
              <a:rPr lang="en-GB" sz="2400" dirty="0"/>
              <a:t>which occupy a total land area of 3.40Mha, representing about 43% of cultivated </a:t>
            </a:r>
            <a:r>
              <a:rPr lang="en-GB" sz="2400" dirty="0" smtClean="0"/>
              <a:t>land.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7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Plant pests and diseases affect food crops, causing significant losses to farmers and threatening food security </a:t>
            </a:r>
            <a:r>
              <a:rPr lang="en-US" sz="2000" dirty="0" smtClean="0"/>
              <a:t>worldwide.</a:t>
            </a:r>
          </a:p>
          <a:p>
            <a:r>
              <a:rPr lang="en-GB" sz="2000" dirty="0"/>
              <a:t>A report on the Daily Graphic dated </a:t>
            </a:r>
            <a:r>
              <a:rPr lang="en-US" sz="2000" dirty="0"/>
              <a:t>Oct 03, 2015, stated that Ghana loses 30% of crop yield to pest and disease, this was due to lack of plant health service as there are limited number of extension </a:t>
            </a:r>
            <a:r>
              <a:rPr lang="en-US" sz="2000" dirty="0" smtClean="0"/>
              <a:t>officers.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62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 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Low crop yield has an adverse effect on the economy of any nation whose economy depends on agriculture. </a:t>
            </a:r>
            <a:endParaRPr lang="en-GB" sz="2400" dirty="0" smtClean="0"/>
          </a:p>
          <a:p>
            <a:r>
              <a:rPr lang="en-GB" sz="2400" dirty="0" smtClean="0"/>
              <a:t>When </a:t>
            </a:r>
            <a:r>
              <a:rPr lang="en-GB" sz="2400" dirty="0"/>
              <a:t>there is low crop yield, prices of crops go high due to scarcity of the produce, as this happens food which is a necessity becomes hard to afford, this results in hunger  for most citizens due to high cost of foodstuff.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49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 </a:t>
            </a:r>
            <a:r>
              <a:rPr lang="en-GB" sz="2400" dirty="0"/>
              <a:t>AI </a:t>
            </a:r>
            <a:r>
              <a:rPr lang="en-GB" sz="2400" dirty="0" smtClean="0"/>
              <a:t>software that </a:t>
            </a:r>
            <a:r>
              <a:rPr lang="en-GB" sz="2400" dirty="0"/>
              <a:t>gives accurate information on plant pest and diseases based on images of plants suffering from a particular disease or pest attack and offer recommendation to solving </a:t>
            </a:r>
            <a:r>
              <a:rPr lang="en-GB" sz="2400" dirty="0" smtClean="0"/>
              <a:t>it.</a:t>
            </a:r>
          </a:p>
          <a:p>
            <a:r>
              <a:rPr lang="en-GB" sz="2400" dirty="0"/>
              <a:t>This will help farmers acquire </a:t>
            </a:r>
            <a:r>
              <a:rPr lang="en-GB" sz="2400" dirty="0" smtClean="0"/>
              <a:t>help quickly and easily </a:t>
            </a:r>
            <a:r>
              <a:rPr lang="en-GB" sz="2400" dirty="0"/>
              <a:t>to improve and maximize crop yield, especially </a:t>
            </a:r>
            <a:r>
              <a:rPr lang="en-US" sz="2400" dirty="0"/>
              <a:t>Where there is lack of expert human diagnosis in the field.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3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system will also serve as a platform where appropriate pesticides can be acquired, contacts of extension services among others can be accessed.</a:t>
            </a:r>
          </a:p>
          <a:p>
            <a:endParaRPr lang="en-US" sz="2000" dirty="0"/>
          </a:p>
          <a:p>
            <a:r>
              <a:rPr lang="en-US" sz="2000" dirty="0" smtClean="0"/>
              <a:t>One </a:t>
            </a:r>
            <a:r>
              <a:rPr lang="en-US" sz="2000" dirty="0"/>
              <a:t>huge challenge that comes between the effective uses of this system is language barrier because the targets may face challenges with the English language. The system seeks to add </a:t>
            </a:r>
            <a:r>
              <a:rPr lang="en-US" sz="2000" dirty="0" smtClean="0"/>
              <a:t>an audio support system which will </a:t>
            </a:r>
            <a:r>
              <a:rPr lang="en-US" sz="2000" dirty="0"/>
              <a:t>help communicate </a:t>
            </a:r>
            <a:r>
              <a:rPr lang="en-US" sz="2000" dirty="0" smtClean="0"/>
              <a:t>easily, </a:t>
            </a:r>
            <a:r>
              <a:rPr lang="en-US" sz="2000" dirty="0"/>
              <a:t>findings from tests and solutions as well </a:t>
            </a:r>
            <a:r>
              <a:rPr lang="en-US" sz="2000" dirty="0" smtClean="0"/>
              <a:t>in  </a:t>
            </a:r>
            <a:r>
              <a:rPr lang="en-US" sz="2000" dirty="0"/>
              <a:t>local languages.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218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OF THE APP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9997" y="2222497"/>
            <a:ext cx="8334002" cy="4446862"/>
          </a:xfrm>
        </p:spPr>
      </p:pic>
    </p:spTree>
    <p:extLst>
      <p:ext uri="{BB962C8B-B14F-4D97-AF65-F5344CB8AC3E}">
        <p14:creationId xmlns:p14="http://schemas.microsoft.com/office/powerpoint/2010/main" val="18645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system will use image recognition from deep learning and neural networks, from a huge dataset in identifying pests of crops and diseases as well.</a:t>
            </a:r>
          </a:p>
          <a:p>
            <a:r>
              <a:rPr lang="en-US" sz="2000" dirty="0"/>
              <a:t>Recommendations of appropriate measures such as chemical, cultural and biological solutions will be offered based on the type of pest or disease found. </a:t>
            </a:r>
            <a:endParaRPr lang="en-US" sz="2000" dirty="0" smtClean="0"/>
          </a:p>
          <a:p>
            <a:r>
              <a:rPr lang="en-GB" sz="2000" dirty="0" smtClean="0"/>
              <a:t>Contacts of services </a:t>
            </a:r>
            <a:r>
              <a:rPr lang="en-GB" sz="2000" dirty="0" err="1" smtClean="0"/>
              <a:t>i.e</a:t>
            </a:r>
            <a:r>
              <a:rPr lang="en-GB" sz="2000" dirty="0" smtClean="0"/>
              <a:t> extensions services or agro chemical sellers nearby.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288</TotalTime>
  <Words>452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Group presentation</vt:lpstr>
      <vt:lpstr>AI PROJECT</vt:lpstr>
      <vt:lpstr>INTRODUCTION</vt:lpstr>
      <vt:lpstr>PROBLEM STATEMENT</vt:lpstr>
      <vt:lpstr>PROBLEM STATEMENT CONTD</vt:lpstr>
      <vt:lpstr>SOLUTION</vt:lpstr>
      <vt:lpstr>INNOVATION</vt:lpstr>
      <vt:lpstr>INTERFACE OF THE APP</vt:lpstr>
      <vt:lpstr>TECHNICAL FEASIBILITY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lenovo</dc:creator>
  <cp:lastModifiedBy>lenovo</cp:lastModifiedBy>
  <cp:revision>21</cp:revision>
  <dcterms:created xsi:type="dcterms:W3CDTF">2019-09-13T22:25:14Z</dcterms:created>
  <dcterms:modified xsi:type="dcterms:W3CDTF">2019-09-14T14:05:06Z</dcterms:modified>
</cp:coreProperties>
</file>