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6" r:id="rId2"/>
    <p:sldId id="547" r:id="rId3"/>
    <p:sldId id="583" r:id="rId4"/>
    <p:sldId id="609" r:id="rId5"/>
    <p:sldId id="598" r:id="rId6"/>
    <p:sldId id="599" r:id="rId7"/>
    <p:sldId id="600" r:id="rId8"/>
    <p:sldId id="601" r:id="rId9"/>
    <p:sldId id="602" r:id="rId10"/>
    <p:sldId id="603" r:id="rId11"/>
    <p:sldId id="613" r:id="rId12"/>
    <p:sldId id="612" r:id="rId13"/>
    <p:sldId id="614" r:id="rId14"/>
    <p:sldId id="604" r:id="rId15"/>
    <p:sldId id="605" r:id="rId16"/>
    <p:sldId id="606" r:id="rId17"/>
    <p:sldId id="615" r:id="rId18"/>
    <p:sldId id="611" r:id="rId19"/>
    <p:sldId id="610" r:id="rId20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86A"/>
    <a:srgbClr val="5A9B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 autoAdjust="0"/>
    <p:restoredTop sz="98208" autoAdjust="0"/>
  </p:normalViewPr>
  <p:slideViewPr>
    <p:cSldViewPr>
      <p:cViewPr>
        <p:scale>
          <a:sx n="66" d="100"/>
          <a:sy n="66" d="100"/>
        </p:scale>
        <p:origin x="-127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041B2-4BEF-4418-BF52-0B56E07E618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7017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06EB6-55AB-4B99-8B4F-55E9057752F5}" type="datetimeFigureOut">
              <a:rPr lang="fr-FR" smtClean="0"/>
              <a:pPr/>
              <a:t>08/01/2015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EE524-94A1-4C94-87E6-D7BEE0E19ED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99146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E524-94A1-4C94-87E6-D7BEE0E19ED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E524-94A1-4C94-87E6-D7BEE0E19ED0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E524-94A1-4C94-87E6-D7BEE0E19ED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E524-94A1-4C94-87E6-D7BEE0E19ED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E524-94A1-4C94-87E6-D7BEE0E19ED0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E524-94A1-4C94-87E6-D7BEE0E19ED0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970F9A7-945E-4D4C-98C9-CDD7A0AAE80D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F9B92C5-83AD-4A5A-9506-BE0B69C8A528}" type="slidenum">
              <a:rPr lang="en-US"/>
              <a:pPr/>
              <a:t>‹N°›</a:t>
            </a:fld>
            <a:endParaRPr lang="en-US" dirty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DC92BB-144F-4C59-ACD1-890210CA690E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95260-7753-47A8-B273-A7FA3DFA4221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142DBB-DB4E-42AC-B82E-370FEB469A62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A963C-B4AC-4A52-B151-CA6067ABDA2C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fr-FR" dirty="0" smtClean="0"/>
              <a:t>Cliquez sur l'icône pour ajouter un tableau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fld id="{E76A0428-18EB-4BEC-823F-CA507D153C91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CA21FC66-03A0-4B2C-995E-D64ECD38149F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A00AE-7ECD-4A8A-A535-ED1B8E077287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0522E-8EB6-49EE-B298-D85F0B26BB5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F48F0-9829-4B23-9960-B7364DABE0F5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BC8B0-F7C9-4E03-B485-D6C56E4B5743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0DC8E-1716-488A-8D9C-269A49748C49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19368-3C3F-4ADF-AB72-028D4CDBBD6B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DF8B1-EB94-4F9B-BC4B-205214D9C726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0119D-D524-44D1-A0FD-72817CE0F300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D9CFE4-E3C9-40DD-BD25-9C654B9B2EDF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FCAD4-29F4-45B3-9D15-6AD1BF34F31E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08C34D-5932-4809-8473-20CF3DDC1309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5F21-3298-4A9A-AF96-8C67BA89CA40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16500-8693-4ED4-96D6-B056BAFF1DDA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17485-C5D9-47BC-94C8-FDCFF4494B76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ACFCC-8D1F-49CC-8CDA-9B68D3D582E0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27CA2-BA9C-4189-82D5-65360FB0352C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E420E801-6976-44F7-8570-195E100AB9D5}" type="datetime1">
              <a:rPr lang="fr-FR" smtClean="0"/>
              <a:pPr/>
              <a:t>08/01/2015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0975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fr-FR" smtClean="0"/>
              <a:t>Mise en place d'un Datamart décisionnel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89AD0E8F-8E31-45F7-AA53-93089794B60D}" type="slidenum">
              <a:rPr lang="en-US"/>
              <a:pPr/>
              <a:t>‹N°›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/reading-room/whitepapers/dns/security-issues-dns-1069" TargetMode="External"/><Relationship Id="rId2" Type="http://schemas.openxmlformats.org/officeDocument/2006/relationships/hyperlink" Target="https://www.securiteinfo.com/attaques/hacking/dnsspoofing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fnic.fr/medias/documents/afnic-dossier-dns-attaques-securite-2009-06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85720" y="5255834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Réalisé par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Clr>
                <a:schemeClr val="tx2"/>
              </a:buClr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OUCHTOUBAN Sara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MOUKHCHANE Ayoub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SALAMI Mohamed Yassine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36096" y="525583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Encadré par :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me.El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Bakkali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Calibri" pitchFamily="34" charset="0"/>
              </a:rPr>
              <a:t>	</a:t>
            </a:r>
            <a:endParaRPr lang="fr-FR" b="1" dirty="0">
              <a:latin typeface="Calibri" pitchFamily="34" charset="0"/>
            </a:endParaRPr>
          </a:p>
        </p:txBody>
      </p:sp>
      <p:pic>
        <p:nvPicPr>
          <p:cNvPr id="15" name="Image 14" descr="ensi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14290"/>
            <a:ext cx="1271586" cy="1086826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B92C5-83AD-4A5A-9506-BE0B69C8A52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98386" y="387382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55776" y="6427795"/>
            <a:ext cx="442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Année Universitaire 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2014/2015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Calibri" pitchFamily="34" charset="0"/>
              </a:rPr>
              <a:t>	</a:t>
            </a:r>
            <a:endParaRPr lang="fr-FR" b="1" dirty="0">
              <a:latin typeface="Calibri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sécurité du DNS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Les principales techniques de sécurisation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2306761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Assurer </a:t>
            </a:r>
            <a:r>
              <a:rPr lang="fr-FR" sz="2400" b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meilleure redondance </a:t>
            </a:r>
            <a:r>
              <a:rPr lang="fr-FR" sz="2400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possible: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manière à ce qu’un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serveur affecté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par une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attaque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puisse être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remplacé en toute transparence par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d’autres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serveurs disposant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des mêmes informations mais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situés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sur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d’autres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réseaux</a:t>
            </a: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Les principales techniques de sécurisation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9083352" cy="50927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assurer une surveillance régulière de ses serveurs et </a:t>
            </a:r>
            <a:r>
              <a:rPr lang="fr-FR" sz="2400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 leur configuration:</a:t>
            </a:r>
          </a:p>
          <a:p>
            <a:pPr>
              <a:buClrTx/>
              <a:buNone/>
            </a:pPr>
            <a:endParaRPr lang="fr-FR" sz="2400" b="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préférence depuis plusieurs points de l’Internet. Il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est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souvent arrivé, en raison de la robustesse du DNS, que la 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panne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de serveurs ne soit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détectée que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lorsque le dernier 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d’entre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eux tombe en panne. Pour vérifier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la configuration, 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il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existe des logiciels libres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comme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ZoneCheck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. Pour 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assurer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la surveillance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depuis l’extérieur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, l’organisation qui 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ne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souhaite pas déployer une infrastructure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spécifique peut 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faire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appel à des services commerciaux ou 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communautaires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existants .</a:t>
            </a:r>
            <a:endParaRPr lang="fr-FR" sz="2400" b="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Les principales techniques de sécurisation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720840"/>
            <a:ext cx="8964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définir un « Plan de continuité d’activité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»:</a:t>
            </a:r>
          </a:p>
          <a:p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permettant à la victime d’une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attaque de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poursuivre, ou de reprendre en cas d’incident grave, ses activités avec un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minimum d’indisponibilité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de ses services.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Cette précaution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est particulièrement essentielle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pour tous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ceux qui dépendent d’Internet – et donc du DNS – pour leur chiffre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d’affaires, notamment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ceux qui proposent des services en ligne à leurs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clients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3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Les principales techniques de sécurisation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352928" cy="5092700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envisager de déployer DNSSEC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protocole de sécurisation du DNS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par l’authentification des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serveurs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, ce système limitant notamment les attaques par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empoisonnement. </a:t>
            </a: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DNSsec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  <a:p>
            <a:pPr>
              <a:buClrTx/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DNSSEC est une extension du système de noms de domaine (DNS) servant à garantir l’authenticité et l’intégrité des données de réponses DNS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Tx/>
              <a:buFont typeface="Wingdings" pitchFamily="2" charset="2"/>
              <a:buChar char="Ø"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>
                <a:latin typeface="Arial" pitchFamily="34" charset="0"/>
                <a:cs typeface="Arial" pitchFamily="34" charset="0"/>
              </a:rPr>
              <a:t> Ceci est garanti par des signatures cryptographiques.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Toutes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les données restent publiquement accessibles comme pour le DNS existant. </a:t>
            </a:r>
          </a:p>
        </p:txBody>
      </p:sp>
    </p:spTree>
    <p:extLst>
      <p:ext uri="{BB962C8B-B14F-4D97-AF65-F5344CB8AC3E}">
        <p14:creationId xmlns:p14="http://schemas.microsoft.com/office/powerpoint/2010/main" xmlns="" val="9144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DNSsec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Utilise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une cryptographie de clé publique pour apposer une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signature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numérique aux données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garantissant </a:t>
            </a:r>
          </a:p>
          <a:p>
            <a:pPr>
              <a:buClrTx/>
              <a:buNone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>
                <a:latin typeface="Arial" pitchFamily="34" charset="0"/>
                <a:cs typeface="Arial" pitchFamily="34" charset="0"/>
              </a:rPr>
              <a:t>Les DNSSEC utilisent un modèle de confiance rigide. Cette chaîne de confiance va d'une zone parent à une zone enfant. Les zones de niveau supérieur 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apposent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leur signature (ou certifient) les zones de clé publique de niveau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inférieur.</a:t>
            </a: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91400" cy="720080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2400" b="1" dirty="0">
                <a:latin typeface="Arial" pitchFamily="34" charset="0"/>
                <a:cs typeface="Arial" pitchFamily="34" charset="0"/>
              </a:rPr>
            </a:br>
            <a:r>
              <a:rPr lang="fr-FR" sz="2400" dirty="0">
                <a:latin typeface="Arial" pitchFamily="34" charset="0"/>
                <a:cs typeface="Arial" pitchFamily="34" charset="0"/>
              </a:rPr>
              <a:t>Sécurisation contre 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Le DNS </a:t>
            </a:r>
            <a:r>
              <a:rPr lang="fr-FR" sz="2400" b="1" dirty="0" err="1">
                <a:latin typeface="Arial" pitchFamily="34" charset="0"/>
                <a:cs typeface="Arial" pitchFamily="34" charset="0"/>
              </a:rPr>
              <a:t>Spoofing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fr-FR" sz="2400" b="0" dirty="0">
                <a:latin typeface="Arial" pitchFamily="34" charset="0"/>
                <a:cs typeface="Arial" pitchFamily="34" charset="0"/>
              </a:rPr>
              <a:t>Mettre à jour les serveurs DNS (pour éviter la prédictibilité des numéros d'identification et les failles permettant de prendre le contrôle du serveur) 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Configurer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le serveur DNS pour qu'il ne résolve directement que les noms des machines du domaine sur lequel il a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autorité</a:t>
            </a: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>
                <a:latin typeface="Arial" pitchFamily="34" charset="0"/>
                <a:cs typeface="Arial" pitchFamily="34" charset="0"/>
              </a:rPr>
              <a:t>Limiter le cache et vérifier qu'il ne garde pas les enregistrements additionnels.</a:t>
            </a:r>
          </a:p>
        </p:txBody>
      </p:sp>
    </p:spTree>
    <p:extLst>
      <p:ext uri="{BB962C8B-B14F-4D97-AF65-F5344CB8AC3E}">
        <p14:creationId xmlns:p14="http://schemas.microsoft.com/office/powerpoint/2010/main" xmlns="" val="32480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27140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2627784" y="565805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Conclusion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522E-8EB6-49EE-B298-D85F0B26BB55}" type="slidenum">
              <a:rPr lang="en-US" sz="1400" smtClean="0"/>
              <a:pPr/>
              <a:t>17</a:t>
            </a:fld>
            <a:endParaRPr lang="en-US" sz="1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41316" cy="44644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7584" y="27809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attaques du DNS continuent à s'améliorer</a:t>
            </a:r>
            <a:r>
              <a:rPr lang="fr-FR" sz="2400" dirty="0" smtClean="0"/>
              <a:t>, il </a:t>
            </a:r>
            <a:r>
              <a:rPr lang="fr-FR" sz="2400" dirty="0" smtClean="0"/>
              <a:t>faut  maintenir le déploiement  de nouvelles solutions pour le </a:t>
            </a:r>
            <a:r>
              <a:rPr lang="fr-FR" sz="2400" dirty="0" smtClean="0"/>
              <a:t>protéger.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20784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91400" cy="720080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2400" b="1" dirty="0">
                <a:latin typeface="Arial" pitchFamily="34" charset="0"/>
                <a:cs typeface="Arial" pitchFamily="34" charset="0"/>
              </a:rPr>
            </a:br>
            <a:r>
              <a:rPr lang="fr-FR" sz="2400" dirty="0">
                <a:latin typeface="Arial" pitchFamily="34" charset="0"/>
                <a:cs typeface="Arial" pitchFamily="34" charset="0"/>
              </a:rPr>
              <a:t>Sécurisation contre 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Le DNS </a:t>
            </a:r>
            <a:r>
              <a:rPr lang="fr-FR" sz="2400" b="1" dirty="0" err="1">
                <a:latin typeface="Arial" pitchFamily="34" charset="0"/>
                <a:cs typeface="Arial" pitchFamily="34" charset="0"/>
              </a:rPr>
              <a:t>Spoofing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« DNS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Spoofing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»,16 juillet  2011 disponible sur: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fr-FR" sz="2400" b="0" dirty="0" smtClean="0">
                <a:latin typeface="Arial" pitchFamily="34" charset="0"/>
                <a:cs typeface="Arial" pitchFamily="34" charset="0"/>
                <a:hlinkClick r:id="rId2"/>
              </a:rPr>
              <a:t>www.securiteinfo.com/attaques/hacking/dnsspoofing.shtml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Florent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Carli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SANS INSTITUTE 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InfoSec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Reading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Room,«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Security issues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DNS »,2003 disponible sur: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fr-FR" sz="2400" b="0" dirty="0" smtClean="0">
                <a:latin typeface="Arial" pitchFamily="34" charset="0"/>
                <a:cs typeface="Arial" pitchFamily="34" charset="0"/>
                <a:hlinkClick r:id="rId3"/>
              </a:rPr>
              <a:t>www.sans.org/reading-room/whitepapers/dns/security-issues-dns-1069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« DNS :Types d’attaques et technique de sécurisation »,2009 disponible sur:</a:t>
            </a:r>
          </a:p>
          <a:p>
            <a:pPr>
              <a:buClrTx/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fr-FR" sz="2400" b="0" dirty="0" smtClean="0">
                <a:latin typeface="Arial" pitchFamily="34" charset="0"/>
                <a:cs typeface="Arial" pitchFamily="34" charset="0"/>
                <a:hlinkClick r:id="rId4"/>
              </a:rPr>
              <a:t>www.afnic.fr/medias/documents/afnic-dossier-dns-attaques-securite-2009-06.pdf</a:t>
            </a: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0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85720" y="5255834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Réalisé par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Clr>
                <a:schemeClr val="tx2"/>
              </a:buClr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OUCHTOUBAN Sara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MOUKHCHANE Ayoub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SALAMI Mohamed Yassine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36096" y="525583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Encadré par :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me.El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Bakkali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Calibri" pitchFamily="34" charset="0"/>
              </a:rPr>
              <a:t>	</a:t>
            </a:r>
            <a:endParaRPr lang="fr-FR" b="1" dirty="0">
              <a:latin typeface="Calibri" pitchFamily="34" charset="0"/>
            </a:endParaRPr>
          </a:p>
        </p:txBody>
      </p:sp>
      <p:pic>
        <p:nvPicPr>
          <p:cNvPr id="15" name="Image 14" descr="ensi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14290"/>
            <a:ext cx="1271586" cy="1086826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B92C5-83AD-4A5A-9506-BE0B69C8A5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98386" y="387382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55776" y="6427795"/>
            <a:ext cx="442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Année Universitaire 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2014/2015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Calibri" pitchFamily="34" charset="0"/>
              </a:rPr>
              <a:t>	</a:t>
            </a:r>
            <a:endParaRPr lang="fr-FR" b="1" dirty="0">
              <a:latin typeface="Calibri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sécurité du DNS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563563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27140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fr-FR"/>
          </a:p>
        </p:txBody>
      </p:sp>
      <p:sp>
        <p:nvSpPr>
          <p:cNvPr id="10" name="AutoShape 46"/>
          <p:cNvSpPr>
            <a:spLocks noChangeArrowheads="1"/>
          </p:cNvSpPr>
          <p:nvPr/>
        </p:nvSpPr>
        <p:spPr bwMode="ltGray">
          <a:xfrm rot="5400000">
            <a:off x="-2455911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gray">
          <a:xfrm>
            <a:off x="2411760" y="4077072"/>
            <a:ext cx="5190479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fr-FR" b="1" dirty="0" smtClean="0"/>
              <a:t>Les principales techniques de Sécurisation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gray">
          <a:xfrm>
            <a:off x="2483768" y="2924944"/>
            <a:ext cx="409896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fr-FR" b="1" dirty="0" smtClean="0"/>
              <a:t>Les attaques du DNS</a:t>
            </a:r>
            <a:endParaRPr lang="fr-FR" b="1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522E-8EB6-49EE-B298-D85F0B26BB55}" type="slidenum">
              <a:rPr lang="en-US" sz="1600" smtClean="0"/>
              <a:pPr/>
              <a:t>2</a:t>
            </a:fld>
            <a:endParaRPr lang="en-US" dirty="0"/>
          </a:p>
        </p:txBody>
      </p:sp>
      <p:sp>
        <p:nvSpPr>
          <p:cNvPr id="17" name="AutoShape 51"/>
          <p:cNvSpPr>
            <a:spLocks noChangeArrowheads="1"/>
          </p:cNvSpPr>
          <p:nvPr/>
        </p:nvSpPr>
        <p:spPr bwMode="gray">
          <a:xfrm>
            <a:off x="2123728" y="5445224"/>
            <a:ext cx="499223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20" name="AutoShape 52"/>
          <p:cNvSpPr>
            <a:spLocks noChangeArrowheads="1"/>
          </p:cNvSpPr>
          <p:nvPr/>
        </p:nvSpPr>
        <p:spPr bwMode="gray">
          <a:xfrm>
            <a:off x="1785918" y="1807356"/>
            <a:ext cx="4562476" cy="508000"/>
          </a:xfrm>
          <a:prstGeom prst="roundRect">
            <a:avLst>
              <a:gd name="adj" fmla="val 38571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fr-FR" b="1" dirty="0" smtClean="0"/>
              <a:t>Introduction</a:t>
            </a:r>
            <a:endParaRPr lang="fr-FR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27140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2627784" y="565805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Introduction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522E-8EB6-49EE-B298-D85F0B26BB55}" type="slidenum">
              <a:rPr lang="en-US" sz="1400" smtClean="0"/>
              <a:pPr/>
              <a:t>3</a:t>
            </a:fld>
            <a:endParaRPr lang="en-US" sz="1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41316" cy="446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659" y="2276872"/>
            <a:ext cx="830099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DNS provides a way to know the IP address of any host on the Internet.</a:t>
            </a: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 descr="d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005064"/>
            <a:ext cx="6835057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784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27140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2627784" y="565805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</a:rPr>
              <a:t>Introduction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522E-8EB6-49EE-B298-D85F0B26BB5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41316" cy="446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659" y="2276872"/>
            <a:ext cx="830099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There are </a:t>
            </a:r>
            <a:r>
              <a:rPr lang="fr-FR" sz="2400" dirty="0" err="1" smtClean="0"/>
              <a:t>two</a:t>
            </a:r>
            <a:r>
              <a:rPr lang="fr-FR" sz="2400" dirty="0" smtClean="0"/>
              <a:t> types of DNS hacking:</a:t>
            </a:r>
          </a:p>
          <a:p>
            <a:pPr>
              <a:buFont typeface="Wingdings" pitchFamily="2" charset="2"/>
              <a:buChar char="Ø"/>
            </a:pPr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Protocol </a:t>
            </a:r>
            <a:r>
              <a:rPr lang="fr-FR" sz="2400" dirty="0" err="1" smtClean="0"/>
              <a:t>Attacks</a:t>
            </a:r>
            <a:r>
              <a:rPr lang="fr-FR" sz="2400" dirty="0" smtClean="0"/>
              <a:t>: </a:t>
            </a:r>
            <a:r>
              <a:rPr lang="en-US" sz="2400" dirty="0" smtClean="0"/>
              <a:t>Attacks</a:t>
            </a:r>
            <a:r>
              <a:rPr lang="fr-FR" sz="2400" dirty="0" smtClean="0"/>
              <a:t> </a:t>
            </a:r>
            <a:r>
              <a:rPr lang="fr-FR" sz="2400" dirty="0" err="1" smtClean="0"/>
              <a:t>based</a:t>
            </a:r>
            <a:r>
              <a:rPr lang="fr-FR" sz="2400" dirty="0" smtClean="0"/>
              <a:t> on how DNS server </a:t>
            </a:r>
            <a:r>
              <a:rPr lang="fr-FR" sz="2400" dirty="0" err="1" smtClean="0"/>
              <a:t>works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Server </a:t>
            </a:r>
            <a:r>
              <a:rPr lang="fr-FR" sz="2400" dirty="0" err="1" smtClean="0"/>
              <a:t>Attacks</a:t>
            </a:r>
            <a:r>
              <a:rPr lang="fr-FR" sz="2400" dirty="0" smtClean="0"/>
              <a:t>: </a:t>
            </a:r>
            <a:r>
              <a:rPr lang="fr-FR" sz="2400" dirty="0" err="1" smtClean="0"/>
              <a:t>Attacks</a:t>
            </a:r>
            <a:r>
              <a:rPr lang="fr-FR" sz="2400" dirty="0" smtClean="0"/>
              <a:t> </a:t>
            </a:r>
            <a:r>
              <a:rPr lang="fr-FR" sz="2400" dirty="0" err="1" smtClean="0"/>
              <a:t>based</a:t>
            </a:r>
            <a:r>
              <a:rPr lang="fr-FR" sz="2400" dirty="0" smtClean="0"/>
              <a:t> on the bugs of </a:t>
            </a:r>
            <a:r>
              <a:rPr lang="fr-FR" sz="2400" dirty="0" err="1" smtClean="0"/>
              <a:t>flows</a:t>
            </a:r>
            <a:r>
              <a:rPr lang="fr-FR" sz="2400" dirty="0" smtClean="0"/>
              <a:t> of the programs or machines running the DNS server</a:t>
            </a: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84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1143000"/>
          </a:xfrm>
        </p:spPr>
        <p:txBody>
          <a:bodyPr/>
          <a:lstStyle/>
          <a:p>
            <a:pPr algn="ctr"/>
            <a:r>
              <a:rPr lang="fr-FR" sz="2800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protocol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attacks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There are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three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main techniques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in DNS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potocol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attacks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cache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poisining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: It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making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in a DNS server cache false 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informations</a:t>
            </a: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spoofing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: It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refers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to the action of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answering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a DNS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intended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another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server. It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a server-server or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client-server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exchange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Tx/>
              <a:buNone/>
            </a:pPr>
            <a:endParaRPr lang="fr-FR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DNS ID Hacking: It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calculating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the ID of the messages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changed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the client and the server and the client to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able </a:t>
            </a:r>
            <a:r>
              <a:rPr lang="fr-FR" sz="2400" b="0" dirty="0" err="1" smtClean="0">
                <a:latin typeface="Arial" pitchFamily="34" charset="0"/>
                <a:cs typeface="Arial" pitchFamily="34" charset="0"/>
              </a:rPr>
              <a:t>next</a:t>
            </a:r>
            <a:r>
              <a:rPr lang="fr-FR" sz="2400" b="0" dirty="0" smtClean="0">
                <a:latin typeface="Arial" pitchFamily="34" charset="0"/>
                <a:cs typeface="Arial" pitchFamily="34" charset="0"/>
              </a:rPr>
              <a:t> to forge the messages.</a:t>
            </a: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fr-FR" sz="2800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protocol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attacks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ce réservé du contenu 3" descr="misdire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43116"/>
            <a:ext cx="8904679" cy="4149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ctr"/>
            <a:r>
              <a:rPr lang="fr-FR" sz="2800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protocol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attacks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ce réservé du contenu 3" descr="unrelat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14422"/>
            <a:ext cx="8364716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fr-FR" sz="2800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protocol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attacks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ce réservé du contenu 3" descr="relat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071678"/>
            <a:ext cx="8572560" cy="4207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algn="ctr"/>
            <a:r>
              <a:rPr lang="fr-FR" sz="2800" dirty="0" smtClean="0">
                <a:latin typeface="Arial" pitchFamily="34" charset="0"/>
                <a:cs typeface="Arial" pitchFamily="34" charset="0"/>
              </a:rPr>
              <a:t>DNS server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attack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389120"/>
          </a:xfrm>
        </p:spPr>
        <p:txBody>
          <a:bodyPr/>
          <a:lstStyle/>
          <a:p>
            <a:pPr>
              <a:buClrTx/>
              <a:buNone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Attacks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taking advantage of bugs in DNS Software implementation (buffer overflows in BIND for instance) 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Attack by Denial of Service (using flooding for instance, of the DNS service using in-band attacks, or of the machine in general using ICMP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smurfing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for example)</a:t>
            </a:r>
          </a:p>
          <a:p>
            <a:pPr>
              <a:buClrTx/>
            </a:pPr>
            <a:endParaRPr lang="fr-FR" sz="2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cdb2004145g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cdb2004145gl</Template>
  <TotalTime>13760</TotalTime>
  <Words>760</Words>
  <Application>Microsoft Office PowerPoint</Application>
  <PresentationFormat>Affichage à l'écran (4:3)</PresentationFormat>
  <Paragraphs>127</Paragraphs>
  <Slides>19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cdb2004145gl</vt:lpstr>
      <vt:lpstr>La sécurité du DNS</vt:lpstr>
      <vt:lpstr>Plan</vt:lpstr>
      <vt:lpstr>Diapositive 3</vt:lpstr>
      <vt:lpstr>Diapositive 4</vt:lpstr>
      <vt:lpstr>DNS protocol attacks</vt:lpstr>
      <vt:lpstr>DNS protocol attacks</vt:lpstr>
      <vt:lpstr>DNS protocol attacks</vt:lpstr>
      <vt:lpstr>DNS protocol attacks</vt:lpstr>
      <vt:lpstr>DNS server attack</vt:lpstr>
      <vt:lpstr>Les principales techniques de sécurisation</vt:lpstr>
      <vt:lpstr>Les principales techniques de sécurisation</vt:lpstr>
      <vt:lpstr>Les principales techniques de sécurisation</vt:lpstr>
      <vt:lpstr>Les principales techniques de sécurisation</vt:lpstr>
      <vt:lpstr>DNSsec</vt:lpstr>
      <vt:lpstr>DNSsec</vt:lpstr>
      <vt:lpstr> Sécurisation contre Le DNS Spoofing</vt:lpstr>
      <vt:lpstr>Diapositive 17</vt:lpstr>
      <vt:lpstr> Sécurisation contre Le DNS Spoofing</vt:lpstr>
      <vt:lpstr>La sécurité du DNS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najlae</dc:creator>
  <cp:lastModifiedBy>hp</cp:lastModifiedBy>
  <cp:revision>1140</cp:revision>
  <dcterms:created xsi:type="dcterms:W3CDTF">2010-03-26T11:42:02Z</dcterms:created>
  <dcterms:modified xsi:type="dcterms:W3CDTF">2015-01-08T01:05:33Z</dcterms:modified>
</cp:coreProperties>
</file>