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6E85D-F1FD-CC49-84A8-FF7F98D82B65}" v="1" dt="2023-05-22T14:43:48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60"/>
  </p:normalViewPr>
  <p:slideViewPr>
    <p:cSldViewPr snapToGrid="0" snapToObjects="1">
      <p:cViewPr varScale="1">
        <p:scale>
          <a:sx n="97" d="100"/>
          <a:sy n="97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F2E42-DD2B-4FDA-9A15-78282E1285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4B3142A-B752-482D-BB7D-014F9545B51A}">
      <dgm:prSet/>
      <dgm:spPr/>
      <dgm:t>
        <a:bodyPr/>
        <a:lstStyle/>
        <a:p>
          <a:r>
            <a:rPr lang="en-GB"/>
            <a:t>D</a:t>
          </a:r>
          <a:r>
            <a:rPr lang="en-US"/>
            <a:t>e quoi s’agit-il ?</a:t>
          </a:r>
        </a:p>
      </dgm:t>
    </dgm:pt>
    <dgm:pt modelId="{429CC2DA-5CBA-4BCA-B9D6-8ADEE34CBE47}" type="parTrans" cxnId="{5B6AFEF7-AAD0-4224-8646-32008AAB0599}">
      <dgm:prSet/>
      <dgm:spPr/>
      <dgm:t>
        <a:bodyPr/>
        <a:lstStyle/>
        <a:p>
          <a:endParaRPr lang="en-US"/>
        </a:p>
      </dgm:t>
    </dgm:pt>
    <dgm:pt modelId="{FB017362-95A0-493F-9BCE-801C605DC78E}" type="sibTrans" cxnId="{5B6AFEF7-AAD0-4224-8646-32008AAB0599}">
      <dgm:prSet/>
      <dgm:spPr/>
      <dgm:t>
        <a:bodyPr/>
        <a:lstStyle/>
        <a:p>
          <a:endParaRPr lang="en-US"/>
        </a:p>
      </dgm:t>
    </dgm:pt>
    <dgm:pt modelId="{F12044FD-1BE5-44FC-B4FB-127B5404B145}">
      <dgm:prSet/>
      <dgm:spPr/>
      <dgm:t>
        <a:bodyPr/>
        <a:lstStyle/>
        <a:p>
          <a:r>
            <a:rPr lang="en-GB"/>
            <a:t>L</a:t>
          </a:r>
          <a:r>
            <a:rPr lang="en-US"/>
            <a:t>e but du projet </a:t>
          </a:r>
        </a:p>
      </dgm:t>
    </dgm:pt>
    <dgm:pt modelId="{1F1D4760-11AF-4C27-B6C6-CEA8333B3AE7}" type="parTrans" cxnId="{4B70AB7C-D058-43A7-9084-28654DFC587C}">
      <dgm:prSet/>
      <dgm:spPr/>
      <dgm:t>
        <a:bodyPr/>
        <a:lstStyle/>
        <a:p>
          <a:endParaRPr lang="en-US"/>
        </a:p>
      </dgm:t>
    </dgm:pt>
    <dgm:pt modelId="{C828F276-6FBA-4606-A09C-0D72DB296A44}" type="sibTrans" cxnId="{4B70AB7C-D058-43A7-9084-28654DFC587C}">
      <dgm:prSet/>
      <dgm:spPr/>
      <dgm:t>
        <a:bodyPr/>
        <a:lstStyle/>
        <a:p>
          <a:endParaRPr lang="en-US"/>
        </a:p>
      </dgm:t>
    </dgm:pt>
    <dgm:pt modelId="{8C3CF704-7CB8-4CC1-A9B4-149DFDDD91B3}">
      <dgm:prSet/>
      <dgm:spPr/>
      <dgm:t>
        <a:bodyPr/>
        <a:lstStyle/>
        <a:p>
          <a:r>
            <a:rPr lang="en-GB"/>
            <a:t>L</a:t>
          </a:r>
          <a:r>
            <a:rPr lang="en-US"/>
            <a:t>es outils et ressources utilisés </a:t>
          </a:r>
        </a:p>
      </dgm:t>
    </dgm:pt>
    <dgm:pt modelId="{303A3B6D-B88C-4785-8918-4D57367CD2BE}" type="parTrans" cxnId="{6737DBED-3B0E-42DB-ADDC-2C3E873C6D11}">
      <dgm:prSet/>
      <dgm:spPr/>
      <dgm:t>
        <a:bodyPr/>
        <a:lstStyle/>
        <a:p>
          <a:endParaRPr lang="en-US"/>
        </a:p>
      </dgm:t>
    </dgm:pt>
    <dgm:pt modelId="{CFE720CA-736B-49FE-A2B7-D962D19304E6}" type="sibTrans" cxnId="{6737DBED-3B0E-42DB-ADDC-2C3E873C6D11}">
      <dgm:prSet/>
      <dgm:spPr/>
      <dgm:t>
        <a:bodyPr/>
        <a:lstStyle/>
        <a:p>
          <a:endParaRPr lang="en-US"/>
        </a:p>
      </dgm:t>
    </dgm:pt>
    <dgm:pt modelId="{5BA88E38-6C30-4D37-AE54-9F135E912528}" type="pres">
      <dgm:prSet presAssocID="{B02F2E42-DD2B-4FDA-9A15-78282E128584}" presName="root" presStyleCnt="0">
        <dgm:presLayoutVars>
          <dgm:dir/>
          <dgm:resizeHandles val="exact"/>
        </dgm:presLayoutVars>
      </dgm:prSet>
      <dgm:spPr/>
    </dgm:pt>
    <dgm:pt modelId="{209F2AF3-8717-4B4B-995A-55E4341DD1E1}" type="pres">
      <dgm:prSet presAssocID="{E4B3142A-B752-482D-BB7D-014F9545B51A}" presName="compNode" presStyleCnt="0"/>
      <dgm:spPr/>
    </dgm:pt>
    <dgm:pt modelId="{51D69A5A-E45D-4DC8-BE16-465E181A4054}" type="pres">
      <dgm:prSet presAssocID="{E4B3142A-B752-482D-BB7D-014F9545B51A}" presName="bgRect" presStyleLbl="bgShp" presStyleIdx="0" presStyleCnt="3"/>
      <dgm:spPr/>
    </dgm:pt>
    <dgm:pt modelId="{1B11C86E-DC4E-4664-9114-497FE0EAD8CE}" type="pres">
      <dgm:prSet presAssocID="{E4B3142A-B752-482D-BB7D-014F9545B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13C75CB-CCCD-4878-910D-0D6843F333B9}" type="pres">
      <dgm:prSet presAssocID="{E4B3142A-B752-482D-BB7D-014F9545B51A}" presName="spaceRect" presStyleCnt="0"/>
      <dgm:spPr/>
    </dgm:pt>
    <dgm:pt modelId="{64C45B4C-E1F2-4A47-B2BD-BE0A706CA8BB}" type="pres">
      <dgm:prSet presAssocID="{E4B3142A-B752-482D-BB7D-014F9545B51A}" presName="parTx" presStyleLbl="revTx" presStyleIdx="0" presStyleCnt="3">
        <dgm:presLayoutVars>
          <dgm:chMax val="0"/>
          <dgm:chPref val="0"/>
        </dgm:presLayoutVars>
      </dgm:prSet>
      <dgm:spPr/>
    </dgm:pt>
    <dgm:pt modelId="{ED383C40-6A1E-4731-9512-78A532ABC355}" type="pres">
      <dgm:prSet presAssocID="{FB017362-95A0-493F-9BCE-801C605DC78E}" presName="sibTrans" presStyleCnt="0"/>
      <dgm:spPr/>
    </dgm:pt>
    <dgm:pt modelId="{F939FD38-FE8F-46A7-ABC3-74E3BDBDC994}" type="pres">
      <dgm:prSet presAssocID="{F12044FD-1BE5-44FC-B4FB-127B5404B145}" presName="compNode" presStyleCnt="0"/>
      <dgm:spPr/>
    </dgm:pt>
    <dgm:pt modelId="{F09C1212-F22F-48E9-AB4D-46DE431F1BA2}" type="pres">
      <dgm:prSet presAssocID="{F12044FD-1BE5-44FC-B4FB-127B5404B145}" presName="bgRect" presStyleLbl="bgShp" presStyleIdx="1" presStyleCnt="3"/>
      <dgm:spPr/>
    </dgm:pt>
    <dgm:pt modelId="{3568EDAF-36A7-49ED-9859-C12DB0AB4A60}" type="pres">
      <dgm:prSet presAssocID="{F12044FD-1BE5-44FC-B4FB-127B5404B1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1266AF6-1BDF-4CAF-9583-89B4ACFBCD22}" type="pres">
      <dgm:prSet presAssocID="{F12044FD-1BE5-44FC-B4FB-127B5404B145}" presName="spaceRect" presStyleCnt="0"/>
      <dgm:spPr/>
    </dgm:pt>
    <dgm:pt modelId="{6B031FE5-C951-46F8-9BF9-2ACD06DAD777}" type="pres">
      <dgm:prSet presAssocID="{F12044FD-1BE5-44FC-B4FB-127B5404B145}" presName="parTx" presStyleLbl="revTx" presStyleIdx="1" presStyleCnt="3">
        <dgm:presLayoutVars>
          <dgm:chMax val="0"/>
          <dgm:chPref val="0"/>
        </dgm:presLayoutVars>
      </dgm:prSet>
      <dgm:spPr/>
    </dgm:pt>
    <dgm:pt modelId="{5A6DAEAC-E87C-408A-A5AC-BC04F5600F85}" type="pres">
      <dgm:prSet presAssocID="{C828F276-6FBA-4606-A09C-0D72DB296A44}" presName="sibTrans" presStyleCnt="0"/>
      <dgm:spPr/>
    </dgm:pt>
    <dgm:pt modelId="{445240B5-E752-4C7B-9702-BCDCA5944519}" type="pres">
      <dgm:prSet presAssocID="{8C3CF704-7CB8-4CC1-A9B4-149DFDDD91B3}" presName="compNode" presStyleCnt="0"/>
      <dgm:spPr/>
    </dgm:pt>
    <dgm:pt modelId="{2E282E70-7E93-4752-8340-612C4FA31B99}" type="pres">
      <dgm:prSet presAssocID="{8C3CF704-7CB8-4CC1-A9B4-149DFDDD91B3}" presName="bgRect" presStyleLbl="bgShp" presStyleIdx="2" presStyleCnt="3"/>
      <dgm:spPr/>
    </dgm:pt>
    <dgm:pt modelId="{6EF4E555-B832-4598-BF79-2FA7D298D768}" type="pres">
      <dgm:prSet presAssocID="{8C3CF704-7CB8-4CC1-A9B4-149DFDDD91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F1E5F5F-A0EF-46E7-9498-3F16F1103A79}" type="pres">
      <dgm:prSet presAssocID="{8C3CF704-7CB8-4CC1-A9B4-149DFDDD91B3}" presName="spaceRect" presStyleCnt="0"/>
      <dgm:spPr/>
    </dgm:pt>
    <dgm:pt modelId="{9D2CB09E-2EE0-4875-9A34-ACE8D4A4A8C4}" type="pres">
      <dgm:prSet presAssocID="{8C3CF704-7CB8-4CC1-A9B4-149DFDDD91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D3E219-5A3A-4823-AF87-926BCF9C9655}" type="presOf" srcId="{E4B3142A-B752-482D-BB7D-014F9545B51A}" destId="{64C45B4C-E1F2-4A47-B2BD-BE0A706CA8BB}" srcOrd="0" destOrd="0" presId="urn:microsoft.com/office/officeart/2018/2/layout/IconVerticalSolidList"/>
    <dgm:cxn modelId="{3570544E-F969-4582-9587-3ED3F408A580}" type="presOf" srcId="{8C3CF704-7CB8-4CC1-A9B4-149DFDDD91B3}" destId="{9D2CB09E-2EE0-4875-9A34-ACE8D4A4A8C4}" srcOrd="0" destOrd="0" presId="urn:microsoft.com/office/officeart/2018/2/layout/IconVerticalSolidList"/>
    <dgm:cxn modelId="{4B65B173-F523-4B16-856A-9A0B18FFA2D7}" type="presOf" srcId="{B02F2E42-DD2B-4FDA-9A15-78282E128584}" destId="{5BA88E38-6C30-4D37-AE54-9F135E912528}" srcOrd="0" destOrd="0" presId="urn:microsoft.com/office/officeart/2018/2/layout/IconVerticalSolidList"/>
    <dgm:cxn modelId="{4B70AB7C-D058-43A7-9084-28654DFC587C}" srcId="{B02F2E42-DD2B-4FDA-9A15-78282E128584}" destId="{F12044FD-1BE5-44FC-B4FB-127B5404B145}" srcOrd="1" destOrd="0" parTransId="{1F1D4760-11AF-4C27-B6C6-CEA8333B3AE7}" sibTransId="{C828F276-6FBA-4606-A09C-0D72DB296A44}"/>
    <dgm:cxn modelId="{747F92D3-03A8-4783-9109-EA04E12DBD71}" type="presOf" srcId="{F12044FD-1BE5-44FC-B4FB-127B5404B145}" destId="{6B031FE5-C951-46F8-9BF9-2ACD06DAD777}" srcOrd="0" destOrd="0" presId="urn:microsoft.com/office/officeart/2018/2/layout/IconVerticalSolidList"/>
    <dgm:cxn modelId="{6737DBED-3B0E-42DB-ADDC-2C3E873C6D11}" srcId="{B02F2E42-DD2B-4FDA-9A15-78282E128584}" destId="{8C3CF704-7CB8-4CC1-A9B4-149DFDDD91B3}" srcOrd="2" destOrd="0" parTransId="{303A3B6D-B88C-4785-8918-4D57367CD2BE}" sibTransId="{CFE720CA-736B-49FE-A2B7-D962D19304E6}"/>
    <dgm:cxn modelId="{5B6AFEF7-AAD0-4224-8646-32008AAB0599}" srcId="{B02F2E42-DD2B-4FDA-9A15-78282E128584}" destId="{E4B3142A-B752-482D-BB7D-014F9545B51A}" srcOrd="0" destOrd="0" parTransId="{429CC2DA-5CBA-4BCA-B9D6-8ADEE34CBE47}" sibTransId="{FB017362-95A0-493F-9BCE-801C605DC78E}"/>
    <dgm:cxn modelId="{43C04BF7-1F1B-445C-B062-75488863C325}" type="presParOf" srcId="{5BA88E38-6C30-4D37-AE54-9F135E912528}" destId="{209F2AF3-8717-4B4B-995A-55E4341DD1E1}" srcOrd="0" destOrd="0" presId="urn:microsoft.com/office/officeart/2018/2/layout/IconVerticalSolidList"/>
    <dgm:cxn modelId="{C0C2EBA7-5151-44F9-8C1C-600032EC77F8}" type="presParOf" srcId="{209F2AF3-8717-4B4B-995A-55E4341DD1E1}" destId="{51D69A5A-E45D-4DC8-BE16-465E181A4054}" srcOrd="0" destOrd="0" presId="urn:microsoft.com/office/officeart/2018/2/layout/IconVerticalSolidList"/>
    <dgm:cxn modelId="{604C6997-BE43-4BD6-919D-001108E5503E}" type="presParOf" srcId="{209F2AF3-8717-4B4B-995A-55E4341DD1E1}" destId="{1B11C86E-DC4E-4664-9114-497FE0EAD8CE}" srcOrd="1" destOrd="0" presId="urn:microsoft.com/office/officeart/2018/2/layout/IconVerticalSolidList"/>
    <dgm:cxn modelId="{4AB3B5EB-0B79-4BD1-A4AC-A999F0DABA6E}" type="presParOf" srcId="{209F2AF3-8717-4B4B-995A-55E4341DD1E1}" destId="{213C75CB-CCCD-4878-910D-0D6843F333B9}" srcOrd="2" destOrd="0" presId="urn:microsoft.com/office/officeart/2018/2/layout/IconVerticalSolidList"/>
    <dgm:cxn modelId="{E09D371B-7A3C-4AF5-9B99-7D1714A97136}" type="presParOf" srcId="{209F2AF3-8717-4B4B-995A-55E4341DD1E1}" destId="{64C45B4C-E1F2-4A47-B2BD-BE0A706CA8BB}" srcOrd="3" destOrd="0" presId="urn:microsoft.com/office/officeart/2018/2/layout/IconVerticalSolidList"/>
    <dgm:cxn modelId="{DDD4BC7C-3BDA-4C9B-9F7E-FBF39737C5B3}" type="presParOf" srcId="{5BA88E38-6C30-4D37-AE54-9F135E912528}" destId="{ED383C40-6A1E-4731-9512-78A532ABC355}" srcOrd="1" destOrd="0" presId="urn:microsoft.com/office/officeart/2018/2/layout/IconVerticalSolidList"/>
    <dgm:cxn modelId="{4DB57F1C-22F7-44D2-974B-63F9D77CA19D}" type="presParOf" srcId="{5BA88E38-6C30-4D37-AE54-9F135E912528}" destId="{F939FD38-FE8F-46A7-ABC3-74E3BDBDC994}" srcOrd="2" destOrd="0" presId="urn:microsoft.com/office/officeart/2018/2/layout/IconVerticalSolidList"/>
    <dgm:cxn modelId="{408F8861-F220-4DFB-977B-B452C2BFC4B8}" type="presParOf" srcId="{F939FD38-FE8F-46A7-ABC3-74E3BDBDC994}" destId="{F09C1212-F22F-48E9-AB4D-46DE431F1BA2}" srcOrd="0" destOrd="0" presId="urn:microsoft.com/office/officeart/2018/2/layout/IconVerticalSolidList"/>
    <dgm:cxn modelId="{C6FEC654-2D4D-4E10-9A15-7F5F88C5E984}" type="presParOf" srcId="{F939FD38-FE8F-46A7-ABC3-74E3BDBDC994}" destId="{3568EDAF-36A7-49ED-9859-C12DB0AB4A60}" srcOrd="1" destOrd="0" presId="urn:microsoft.com/office/officeart/2018/2/layout/IconVerticalSolidList"/>
    <dgm:cxn modelId="{C942F0E2-F424-4B3A-8E4D-ACC31F785FD3}" type="presParOf" srcId="{F939FD38-FE8F-46A7-ABC3-74E3BDBDC994}" destId="{81266AF6-1BDF-4CAF-9583-89B4ACFBCD22}" srcOrd="2" destOrd="0" presId="urn:microsoft.com/office/officeart/2018/2/layout/IconVerticalSolidList"/>
    <dgm:cxn modelId="{CA755473-DF5D-4714-82E4-7269CC70C9C3}" type="presParOf" srcId="{F939FD38-FE8F-46A7-ABC3-74E3BDBDC994}" destId="{6B031FE5-C951-46F8-9BF9-2ACD06DAD777}" srcOrd="3" destOrd="0" presId="urn:microsoft.com/office/officeart/2018/2/layout/IconVerticalSolidList"/>
    <dgm:cxn modelId="{F1B7F894-2E33-445B-A1A7-30A48F4DFD89}" type="presParOf" srcId="{5BA88E38-6C30-4D37-AE54-9F135E912528}" destId="{5A6DAEAC-E87C-408A-A5AC-BC04F5600F85}" srcOrd="3" destOrd="0" presId="urn:microsoft.com/office/officeart/2018/2/layout/IconVerticalSolidList"/>
    <dgm:cxn modelId="{56D03B94-B2DD-409D-A8CF-9CF69DCC8DF7}" type="presParOf" srcId="{5BA88E38-6C30-4D37-AE54-9F135E912528}" destId="{445240B5-E752-4C7B-9702-BCDCA5944519}" srcOrd="4" destOrd="0" presId="urn:microsoft.com/office/officeart/2018/2/layout/IconVerticalSolidList"/>
    <dgm:cxn modelId="{80118890-CAEC-47FB-A42B-5CF3B3595759}" type="presParOf" srcId="{445240B5-E752-4C7B-9702-BCDCA5944519}" destId="{2E282E70-7E93-4752-8340-612C4FA31B99}" srcOrd="0" destOrd="0" presId="urn:microsoft.com/office/officeart/2018/2/layout/IconVerticalSolidList"/>
    <dgm:cxn modelId="{EE8F15C6-8DBD-47D2-9B8E-857C63F8A61A}" type="presParOf" srcId="{445240B5-E752-4C7B-9702-BCDCA5944519}" destId="{6EF4E555-B832-4598-BF79-2FA7D298D768}" srcOrd="1" destOrd="0" presId="urn:microsoft.com/office/officeart/2018/2/layout/IconVerticalSolidList"/>
    <dgm:cxn modelId="{542D82E2-46E2-4B0A-B47B-1378F4B4925E}" type="presParOf" srcId="{445240B5-E752-4C7B-9702-BCDCA5944519}" destId="{6F1E5F5F-A0EF-46E7-9498-3F16F1103A79}" srcOrd="2" destOrd="0" presId="urn:microsoft.com/office/officeart/2018/2/layout/IconVerticalSolidList"/>
    <dgm:cxn modelId="{FB9CA890-1DEB-4F67-BA58-D2CB3E4D6564}" type="presParOf" srcId="{445240B5-E752-4C7B-9702-BCDCA5944519}" destId="{9D2CB09E-2EE0-4875-9A34-ACE8D4A4A8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C70AA-C8EC-432F-964A-62618437F6B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646EC0-42A7-48F4-899F-4A658550DFA2}">
      <dgm:prSet/>
      <dgm:spPr/>
      <dgm:t>
        <a:bodyPr/>
        <a:lstStyle/>
        <a:p>
          <a:r>
            <a:rPr lang="en-GB" b="0" i="0" dirty="0"/>
            <a:t>C</a:t>
          </a:r>
          <a:r>
            <a:rPr lang="en-US" b="0" i="0" dirty="0" err="1"/>
            <a:t>omment</a:t>
          </a:r>
          <a:r>
            <a:rPr lang="en-US" b="0" i="0" dirty="0"/>
            <a:t> </a:t>
          </a:r>
          <a:r>
            <a:rPr lang="en-US" b="0" i="0" dirty="0" err="1"/>
            <a:t>avons</a:t>
          </a:r>
          <a:r>
            <a:rPr lang="en-US" b="0" i="0" dirty="0"/>
            <a:t>-nous </a:t>
          </a:r>
          <a:r>
            <a:rPr lang="en-US" b="0" i="0" dirty="0" err="1"/>
            <a:t>commencé</a:t>
          </a:r>
          <a:r>
            <a:rPr lang="en-US" b="0" i="0" dirty="0"/>
            <a:t> le </a:t>
          </a:r>
          <a:r>
            <a:rPr lang="en-US" b="0" i="0" dirty="0" err="1"/>
            <a:t>projet</a:t>
          </a:r>
          <a:r>
            <a:rPr lang="en-US" b="0" i="0" dirty="0"/>
            <a:t> ?</a:t>
          </a:r>
          <a:endParaRPr lang="en-US" dirty="0"/>
        </a:p>
      </dgm:t>
    </dgm:pt>
    <dgm:pt modelId="{89E10B36-7753-4E57-ABCE-D0DD644591C6}" type="parTrans" cxnId="{84860756-A057-4599-8746-23660F021E54}">
      <dgm:prSet/>
      <dgm:spPr/>
      <dgm:t>
        <a:bodyPr/>
        <a:lstStyle/>
        <a:p>
          <a:endParaRPr lang="en-US"/>
        </a:p>
      </dgm:t>
    </dgm:pt>
    <dgm:pt modelId="{6DB5761D-0E9B-4EB6-957E-F1B9EEEB37FC}" type="sibTrans" cxnId="{84860756-A057-4599-8746-23660F021E54}">
      <dgm:prSet/>
      <dgm:spPr/>
      <dgm:t>
        <a:bodyPr/>
        <a:lstStyle/>
        <a:p>
          <a:endParaRPr lang="en-US"/>
        </a:p>
      </dgm:t>
    </dgm:pt>
    <dgm:pt modelId="{3490CB87-E41B-4CEB-B69A-C2E0A908269A}">
      <dgm:prSet/>
      <dgm:spPr/>
      <dgm:t>
        <a:bodyPr/>
        <a:lstStyle/>
        <a:p>
          <a:r>
            <a:rPr lang="en-GB" b="0" i="0"/>
            <a:t>Comment l’avons-nous fini ?</a:t>
          </a:r>
          <a:endParaRPr lang="en-US"/>
        </a:p>
      </dgm:t>
    </dgm:pt>
    <dgm:pt modelId="{52B4B51A-BC66-4241-9F2C-87EF640B1C97}" type="parTrans" cxnId="{F4F4ED4E-DDEA-4C96-9FBF-5A95686BF0D8}">
      <dgm:prSet/>
      <dgm:spPr/>
      <dgm:t>
        <a:bodyPr/>
        <a:lstStyle/>
        <a:p>
          <a:endParaRPr lang="en-US"/>
        </a:p>
      </dgm:t>
    </dgm:pt>
    <dgm:pt modelId="{71A2C077-FE76-406F-A3CC-D91E9625A5EB}" type="sibTrans" cxnId="{F4F4ED4E-DDEA-4C96-9FBF-5A95686BF0D8}">
      <dgm:prSet/>
      <dgm:spPr/>
      <dgm:t>
        <a:bodyPr/>
        <a:lstStyle/>
        <a:p>
          <a:endParaRPr lang="en-US"/>
        </a:p>
      </dgm:t>
    </dgm:pt>
    <dgm:pt modelId="{6AC97406-5CF0-7B48-809F-EA2ADC1E458A}" type="pres">
      <dgm:prSet presAssocID="{7C1C70AA-C8EC-432F-964A-62618437F6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B874B2-BBE7-4E4B-A5CC-8B0E4BCEE01A}" type="pres">
      <dgm:prSet presAssocID="{45646EC0-42A7-48F4-899F-4A658550DFA2}" presName="root" presStyleCnt="0"/>
      <dgm:spPr/>
    </dgm:pt>
    <dgm:pt modelId="{156D3640-4427-E14C-BB31-805309D4B6EE}" type="pres">
      <dgm:prSet presAssocID="{45646EC0-42A7-48F4-899F-4A658550DFA2}" presName="rootComposite" presStyleCnt="0"/>
      <dgm:spPr/>
    </dgm:pt>
    <dgm:pt modelId="{2D496B57-DA7F-6643-B085-CE2B60B53F69}" type="pres">
      <dgm:prSet presAssocID="{45646EC0-42A7-48F4-899F-4A658550DFA2}" presName="rootText" presStyleLbl="node1" presStyleIdx="0" presStyleCnt="2"/>
      <dgm:spPr/>
    </dgm:pt>
    <dgm:pt modelId="{61CCCB44-A3FF-B742-899C-7E28728CD156}" type="pres">
      <dgm:prSet presAssocID="{45646EC0-42A7-48F4-899F-4A658550DFA2}" presName="rootConnector" presStyleLbl="node1" presStyleIdx="0" presStyleCnt="2"/>
      <dgm:spPr/>
    </dgm:pt>
    <dgm:pt modelId="{37809F86-75DA-8B48-B8E7-DEF7B434F8EE}" type="pres">
      <dgm:prSet presAssocID="{45646EC0-42A7-48F4-899F-4A658550DFA2}" presName="childShape" presStyleCnt="0"/>
      <dgm:spPr/>
    </dgm:pt>
    <dgm:pt modelId="{1C6BB3BA-B13B-0441-BA32-4848CDA818BF}" type="pres">
      <dgm:prSet presAssocID="{3490CB87-E41B-4CEB-B69A-C2E0A908269A}" presName="root" presStyleCnt="0"/>
      <dgm:spPr/>
    </dgm:pt>
    <dgm:pt modelId="{0773F9B4-1865-7F48-8AA5-A315352D30FD}" type="pres">
      <dgm:prSet presAssocID="{3490CB87-E41B-4CEB-B69A-C2E0A908269A}" presName="rootComposite" presStyleCnt="0"/>
      <dgm:spPr/>
    </dgm:pt>
    <dgm:pt modelId="{97EDCB78-7ACA-DF49-8978-5C69E3B50A27}" type="pres">
      <dgm:prSet presAssocID="{3490CB87-E41B-4CEB-B69A-C2E0A908269A}" presName="rootText" presStyleLbl="node1" presStyleIdx="1" presStyleCnt="2"/>
      <dgm:spPr/>
    </dgm:pt>
    <dgm:pt modelId="{CBFF7E4C-6E01-9342-8112-477307C1C2CE}" type="pres">
      <dgm:prSet presAssocID="{3490CB87-E41B-4CEB-B69A-C2E0A908269A}" presName="rootConnector" presStyleLbl="node1" presStyleIdx="1" presStyleCnt="2"/>
      <dgm:spPr/>
    </dgm:pt>
    <dgm:pt modelId="{A4537306-7613-4149-9B0D-738D4F59298E}" type="pres">
      <dgm:prSet presAssocID="{3490CB87-E41B-4CEB-B69A-C2E0A908269A}" presName="childShape" presStyleCnt="0"/>
      <dgm:spPr/>
    </dgm:pt>
  </dgm:ptLst>
  <dgm:cxnLst>
    <dgm:cxn modelId="{8230FA2C-ADA9-E64C-9D75-CB5711FA25F9}" type="presOf" srcId="{3490CB87-E41B-4CEB-B69A-C2E0A908269A}" destId="{97EDCB78-7ACA-DF49-8978-5C69E3B50A27}" srcOrd="0" destOrd="0" presId="urn:microsoft.com/office/officeart/2005/8/layout/hierarchy3"/>
    <dgm:cxn modelId="{80F7C02F-E346-8644-98E2-0B007C01C879}" type="presOf" srcId="{45646EC0-42A7-48F4-899F-4A658550DFA2}" destId="{2D496B57-DA7F-6643-B085-CE2B60B53F69}" srcOrd="0" destOrd="0" presId="urn:microsoft.com/office/officeart/2005/8/layout/hierarchy3"/>
    <dgm:cxn modelId="{F4F4ED4E-DDEA-4C96-9FBF-5A95686BF0D8}" srcId="{7C1C70AA-C8EC-432F-964A-62618437F6B6}" destId="{3490CB87-E41B-4CEB-B69A-C2E0A908269A}" srcOrd="1" destOrd="0" parTransId="{52B4B51A-BC66-4241-9F2C-87EF640B1C97}" sibTransId="{71A2C077-FE76-406F-A3CC-D91E9625A5EB}"/>
    <dgm:cxn modelId="{84860756-A057-4599-8746-23660F021E54}" srcId="{7C1C70AA-C8EC-432F-964A-62618437F6B6}" destId="{45646EC0-42A7-48F4-899F-4A658550DFA2}" srcOrd="0" destOrd="0" parTransId="{89E10B36-7753-4E57-ABCE-D0DD644591C6}" sibTransId="{6DB5761D-0E9B-4EB6-957E-F1B9EEEB37FC}"/>
    <dgm:cxn modelId="{3905D295-FD5F-B842-BB4C-18F128158BA9}" type="presOf" srcId="{7C1C70AA-C8EC-432F-964A-62618437F6B6}" destId="{6AC97406-5CF0-7B48-809F-EA2ADC1E458A}" srcOrd="0" destOrd="0" presId="urn:microsoft.com/office/officeart/2005/8/layout/hierarchy3"/>
    <dgm:cxn modelId="{E630F3A2-4FF0-844A-833B-9316083591F3}" type="presOf" srcId="{3490CB87-E41B-4CEB-B69A-C2E0A908269A}" destId="{CBFF7E4C-6E01-9342-8112-477307C1C2CE}" srcOrd="1" destOrd="0" presId="urn:microsoft.com/office/officeart/2005/8/layout/hierarchy3"/>
    <dgm:cxn modelId="{74B0C2E5-B5B4-DB4E-9395-B08ECFE74B5D}" type="presOf" srcId="{45646EC0-42A7-48F4-899F-4A658550DFA2}" destId="{61CCCB44-A3FF-B742-899C-7E28728CD156}" srcOrd="1" destOrd="0" presId="urn:microsoft.com/office/officeart/2005/8/layout/hierarchy3"/>
    <dgm:cxn modelId="{710120B7-19D9-1946-B39E-25DED8CA7D52}" type="presParOf" srcId="{6AC97406-5CF0-7B48-809F-EA2ADC1E458A}" destId="{3EB874B2-BBE7-4E4B-A5CC-8B0E4BCEE01A}" srcOrd="0" destOrd="0" presId="urn:microsoft.com/office/officeart/2005/8/layout/hierarchy3"/>
    <dgm:cxn modelId="{0C24981F-1CD9-AC4E-9207-BC22A82E9F95}" type="presParOf" srcId="{3EB874B2-BBE7-4E4B-A5CC-8B0E4BCEE01A}" destId="{156D3640-4427-E14C-BB31-805309D4B6EE}" srcOrd="0" destOrd="0" presId="urn:microsoft.com/office/officeart/2005/8/layout/hierarchy3"/>
    <dgm:cxn modelId="{5612692F-8966-2945-857B-2A573D2D9240}" type="presParOf" srcId="{156D3640-4427-E14C-BB31-805309D4B6EE}" destId="{2D496B57-DA7F-6643-B085-CE2B60B53F69}" srcOrd="0" destOrd="0" presId="urn:microsoft.com/office/officeart/2005/8/layout/hierarchy3"/>
    <dgm:cxn modelId="{CE1A1D57-35DA-2A49-B708-F2F823B1A0AC}" type="presParOf" srcId="{156D3640-4427-E14C-BB31-805309D4B6EE}" destId="{61CCCB44-A3FF-B742-899C-7E28728CD156}" srcOrd="1" destOrd="0" presId="urn:microsoft.com/office/officeart/2005/8/layout/hierarchy3"/>
    <dgm:cxn modelId="{DB9C3723-8A9B-F04B-AB90-B3292997A800}" type="presParOf" srcId="{3EB874B2-BBE7-4E4B-A5CC-8B0E4BCEE01A}" destId="{37809F86-75DA-8B48-B8E7-DEF7B434F8EE}" srcOrd="1" destOrd="0" presId="urn:microsoft.com/office/officeart/2005/8/layout/hierarchy3"/>
    <dgm:cxn modelId="{BA960C8E-3CA5-7E47-8547-2CE7C4D15DE4}" type="presParOf" srcId="{6AC97406-5CF0-7B48-809F-EA2ADC1E458A}" destId="{1C6BB3BA-B13B-0441-BA32-4848CDA818BF}" srcOrd="1" destOrd="0" presId="urn:microsoft.com/office/officeart/2005/8/layout/hierarchy3"/>
    <dgm:cxn modelId="{78342F65-22A2-7F48-905C-C1DF7B69197F}" type="presParOf" srcId="{1C6BB3BA-B13B-0441-BA32-4848CDA818BF}" destId="{0773F9B4-1865-7F48-8AA5-A315352D30FD}" srcOrd="0" destOrd="0" presId="urn:microsoft.com/office/officeart/2005/8/layout/hierarchy3"/>
    <dgm:cxn modelId="{8D4C2001-920F-0142-AF5B-3D404FC163F5}" type="presParOf" srcId="{0773F9B4-1865-7F48-8AA5-A315352D30FD}" destId="{97EDCB78-7ACA-DF49-8978-5C69E3B50A27}" srcOrd="0" destOrd="0" presId="urn:microsoft.com/office/officeart/2005/8/layout/hierarchy3"/>
    <dgm:cxn modelId="{04088B68-65CE-A440-B0F5-B02949AEF9B5}" type="presParOf" srcId="{0773F9B4-1865-7F48-8AA5-A315352D30FD}" destId="{CBFF7E4C-6E01-9342-8112-477307C1C2CE}" srcOrd="1" destOrd="0" presId="urn:microsoft.com/office/officeart/2005/8/layout/hierarchy3"/>
    <dgm:cxn modelId="{C3CF00EA-7312-574A-833D-A36A3BD7DCEB}" type="presParOf" srcId="{1C6BB3BA-B13B-0441-BA32-4848CDA818BF}" destId="{A4537306-7613-4149-9B0D-738D4F5929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5889E-36B4-4EDC-AC3F-604D1232BA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6E01A6-9D62-4AB3-ADE8-0DE0220A2E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Qu’avons-nous appris grâce à ce projet ?</a:t>
          </a:r>
        </a:p>
      </dgm:t>
    </dgm:pt>
    <dgm:pt modelId="{00DCF8C0-D2CC-4EC3-BC79-74585E58F285}" type="parTrans" cxnId="{31686B9C-E76F-4BBB-9624-F8BB2DA740FE}">
      <dgm:prSet/>
      <dgm:spPr/>
      <dgm:t>
        <a:bodyPr/>
        <a:lstStyle/>
        <a:p>
          <a:endParaRPr lang="en-US"/>
        </a:p>
      </dgm:t>
    </dgm:pt>
    <dgm:pt modelId="{497E9A99-EFBC-407B-BE9B-F39CAFF08502}" type="sibTrans" cxnId="{31686B9C-E76F-4BBB-9624-F8BB2DA740FE}">
      <dgm:prSet/>
      <dgm:spPr/>
      <dgm:t>
        <a:bodyPr/>
        <a:lstStyle/>
        <a:p>
          <a:endParaRPr lang="en-US"/>
        </a:p>
      </dgm:t>
    </dgm:pt>
    <dgm:pt modelId="{052DF576-318F-4940-B8F9-E943B67C1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Développement d’un </a:t>
          </a:r>
          <a:r>
            <a:rPr lang="en-US" dirty="0" err="1"/>
            <a:t>intérêt</a:t>
          </a:r>
          <a:r>
            <a:rPr lang="en-US" dirty="0"/>
            <a:t> pour la compilation </a:t>
          </a:r>
        </a:p>
      </dgm:t>
    </dgm:pt>
    <dgm:pt modelId="{31C7C30C-D299-46B0-B86C-5E9825495B26}" type="parTrans" cxnId="{9548B87C-FAC2-4E83-BB78-606E87F301F2}">
      <dgm:prSet/>
      <dgm:spPr/>
      <dgm:t>
        <a:bodyPr/>
        <a:lstStyle/>
        <a:p>
          <a:endParaRPr lang="en-US"/>
        </a:p>
      </dgm:t>
    </dgm:pt>
    <dgm:pt modelId="{7AEBE01E-104A-4246-8BDF-141D0F0FBFFB}" type="sibTrans" cxnId="{9548B87C-FAC2-4E83-BB78-606E87F301F2}">
      <dgm:prSet/>
      <dgm:spPr/>
      <dgm:t>
        <a:bodyPr/>
        <a:lstStyle/>
        <a:p>
          <a:endParaRPr lang="en-US"/>
        </a:p>
      </dgm:t>
    </dgm:pt>
    <dgm:pt modelId="{2538A608-B0D3-40F6-AE5C-D75978C981D6}" type="pres">
      <dgm:prSet presAssocID="{1885889E-36B4-4EDC-AC3F-604D1232BA75}" presName="root" presStyleCnt="0">
        <dgm:presLayoutVars>
          <dgm:dir/>
          <dgm:resizeHandles val="exact"/>
        </dgm:presLayoutVars>
      </dgm:prSet>
      <dgm:spPr/>
    </dgm:pt>
    <dgm:pt modelId="{61860A5D-0AA4-4709-9BCF-2EAC9119054A}" type="pres">
      <dgm:prSet presAssocID="{336E01A6-9D62-4AB3-ADE8-0DE0220A2E38}" presName="compNode" presStyleCnt="0"/>
      <dgm:spPr/>
    </dgm:pt>
    <dgm:pt modelId="{6CEE02E8-2BF4-4267-BF74-2E8C5E6E1985}" type="pres">
      <dgm:prSet presAssocID="{336E01A6-9D62-4AB3-ADE8-0DE0220A2E38}" presName="bgRect" presStyleLbl="bgShp" presStyleIdx="0" presStyleCnt="2"/>
      <dgm:spPr/>
    </dgm:pt>
    <dgm:pt modelId="{B34277C2-5A9F-49CB-AF8E-98A8A78B0DA2}" type="pres">
      <dgm:prSet presAssocID="{336E01A6-9D62-4AB3-ADE8-0DE0220A2E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8AFE15E-3160-4E72-8A8D-893A64FFCD16}" type="pres">
      <dgm:prSet presAssocID="{336E01A6-9D62-4AB3-ADE8-0DE0220A2E38}" presName="spaceRect" presStyleCnt="0"/>
      <dgm:spPr/>
    </dgm:pt>
    <dgm:pt modelId="{6BB23076-399F-4412-BB4F-EAB95A35D5DD}" type="pres">
      <dgm:prSet presAssocID="{336E01A6-9D62-4AB3-ADE8-0DE0220A2E38}" presName="parTx" presStyleLbl="revTx" presStyleIdx="0" presStyleCnt="2">
        <dgm:presLayoutVars>
          <dgm:chMax val="0"/>
          <dgm:chPref val="0"/>
        </dgm:presLayoutVars>
      </dgm:prSet>
      <dgm:spPr/>
    </dgm:pt>
    <dgm:pt modelId="{3D7FDA34-2450-4C05-8C34-5B6356555977}" type="pres">
      <dgm:prSet presAssocID="{497E9A99-EFBC-407B-BE9B-F39CAFF08502}" presName="sibTrans" presStyleCnt="0"/>
      <dgm:spPr/>
    </dgm:pt>
    <dgm:pt modelId="{A7B4B24E-43FC-4C27-85B8-AC7D9D68D9E7}" type="pres">
      <dgm:prSet presAssocID="{052DF576-318F-4940-B8F9-E943B67C1170}" presName="compNode" presStyleCnt="0"/>
      <dgm:spPr/>
    </dgm:pt>
    <dgm:pt modelId="{F27A0C88-9AA8-48B7-ADA7-A5BED5078656}" type="pres">
      <dgm:prSet presAssocID="{052DF576-318F-4940-B8F9-E943B67C1170}" presName="bgRect" presStyleLbl="bgShp" presStyleIdx="1" presStyleCnt="2"/>
      <dgm:spPr/>
    </dgm:pt>
    <dgm:pt modelId="{D526967C-5578-408F-B12E-36405503B7AB}" type="pres">
      <dgm:prSet presAssocID="{052DF576-318F-4940-B8F9-E943B67C11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A4BC16A-3C6D-4CFE-BEE9-A5B965BEA651}" type="pres">
      <dgm:prSet presAssocID="{052DF576-318F-4940-B8F9-E943B67C1170}" presName="spaceRect" presStyleCnt="0"/>
      <dgm:spPr/>
    </dgm:pt>
    <dgm:pt modelId="{3D50F9B8-68FA-4BA7-8BDE-A3543617815E}" type="pres">
      <dgm:prSet presAssocID="{052DF576-318F-4940-B8F9-E943B67C117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2D8942-4FDC-7E41-8088-477EA715D732}" type="presOf" srcId="{052DF576-318F-4940-B8F9-E943B67C1170}" destId="{3D50F9B8-68FA-4BA7-8BDE-A3543617815E}" srcOrd="0" destOrd="0" presId="urn:microsoft.com/office/officeart/2018/2/layout/IconVerticalSolidList"/>
    <dgm:cxn modelId="{9548B87C-FAC2-4E83-BB78-606E87F301F2}" srcId="{1885889E-36B4-4EDC-AC3F-604D1232BA75}" destId="{052DF576-318F-4940-B8F9-E943B67C1170}" srcOrd="1" destOrd="0" parTransId="{31C7C30C-D299-46B0-B86C-5E9825495B26}" sibTransId="{7AEBE01E-104A-4246-8BDF-141D0F0FBFFB}"/>
    <dgm:cxn modelId="{D2175983-8CD5-5C48-835A-4C58652AD19E}" type="presOf" srcId="{336E01A6-9D62-4AB3-ADE8-0DE0220A2E38}" destId="{6BB23076-399F-4412-BB4F-EAB95A35D5DD}" srcOrd="0" destOrd="0" presId="urn:microsoft.com/office/officeart/2018/2/layout/IconVerticalSolidList"/>
    <dgm:cxn modelId="{31686B9C-E76F-4BBB-9624-F8BB2DA740FE}" srcId="{1885889E-36B4-4EDC-AC3F-604D1232BA75}" destId="{336E01A6-9D62-4AB3-ADE8-0DE0220A2E38}" srcOrd="0" destOrd="0" parTransId="{00DCF8C0-D2CC-4EC3-BC79-74585E58F285}" sibTransId="{497E9A99-EFBC-407B-BE9B-F39CAFF08502}"/>
    <dgm:cxn modelId="{CADB1BB3-478F-2740-BC6D-F775616DECF2}" type="presOf" srcId="{1885889E-36B4-4EDC-AC3F-604D1232BA75}" destId="{2538A608-B0D3-40F6-AE5C-D75978C981D6}" srcOrd="0" destOrd="0" presId="urn:microsoft.com/office/officeart/2018/2/layout/IconVerticalSolidList"/>
    <dgm:cxn modelId="{433ADD59-4595-0249-9C57-5B4FA927630A}" type="presParOf" srcId="{2538A608-B0D3-40F6-AE5C-D75978C981D6}" destId="{61860A5D-0AA4-4709-9BCF-2EAC9119054A}" srcOrd="0" destOrd="0" presId="urn:microsoft.com/office/officeart/2018/2/layout/IconVerticalSolidList"/>
    <dgm:cxn modelId="{42E9369B-FB32-1A45-A6AC-6E6B74B72BB7}" type="presParOf" srcId="{61860A5D-0AA4-4709-9BCF-2EAC9119054A}" destId="{6CEE02E8-2BF4-4267-BF74-2E8C5E6E1985}" srcOrd="0" destOrd="0" presId="urn:microsoft.com/office/officeart/2018/2/layout/IconVerticalSolidList"/>
    <dgm:cxn modelId="{65B2979C-3408-F54F-89EE-EBCBFCEDAB4B}" type="presParOf" srcId="{61860A5D-0AA4-4709-9BCF-2EAC9119054A}" destId="{B34277C2-5A9F-49CB-AF8E-98A8A78B0DA2}" srcOrd="1" destOrd="0" presId="urn:microsoft.com/office/officeart/2018/2/layout/IconVerticalSolidList"/>
    <dgm:cxn modelId="{65D76317-026D-384E-BD3C-EC1442C02C4A}" type="presParOf" srcId="{61860A5D-0AA4-4709-9BCF-2EAC9119054A}" destId="{D8AFE15E-3160-4E72-8A8D-893A64FFCD16}" srcOrd="2" destOrd="0" presId="urn:microsoft.com/office/officeart/2018/2/layout/IconVerticalSolidList"/>
    <dgm:cxn modelId="{8C5C9639-E4DD-0B44-9973-78810FD44DAC}" type="presParOf" srcId="{61860A5D-0AA4-4709-9BCF-2EAC9119054A}" destId="{6BB23076-399F-4412-BB4F-EAB95A35D5DD}" srcOrd="3" destOrd="0" presId="urn:microsoft.com/office/officeart/2018/2/layout/IconVerticalSolidList"/>
    <dgm:cxn modelId="{34373C64-0C29-1849-87D6-0CF84D416079}" type="presParOf" srcId="{2538A608-B0D3-40F6-AE5C-D75978C981D6}" destId="{3D7FDA34-2450-4C05-8C34-5B6356555977}" srcOrd="1" destOrd="0" presId="urn:microsoft.com/office/officeart/2018/2/layout/IconVerticalSolidList"/>
    <dgm:cxn modelId="{139AB1A6-EFAA-7F40-A5D7-D40618972C4C}" type="presParOf" srcId="{2538A608-B0D3-40F6-AE5C-D75978C981D6}" destId="{A7B4B24E-43FC-4C27-85B8-AC7D9D68D9E7}" srcOrd="2" destOrd="0" presId="urn:microsoft.com/office/officeart/2018/2/layout/IconVerticalSolidList"/>
    <dgm:cxn modelId="{194E380D-61E9-9246-B4DC-FD6210F46E4D}" type="presParOf" srcId="{A7B4B24E-43FC-4C27-85B8-AC7D9D68D9E7}" destId="{F27A0C88-9AA8-48B7-ADA7-A5BED5078656}" srcOrd="0" destOrd="0" presId="urn:microsoft.com/office/officeart/2018/2/layout/IconVerticalSolidList"/>
    <dgm:cxn modelId="{14E277D0-E11A-8647-8407-E0DC62F052B7}" type="presParOf" srcId="{A7B4B24E-43FC-4C27-85B8-AC7D9D68D9E7}" destId="{D526967C-5578-408F-B12E-36405503B7AB}" srcOrd="1" destOrd="0" presId="urn:microsoft.com/office/officeart/2018/2/layout/IconVerticalSolidList"/>
    <dgm:cxn modelId="{B660610B-AE2C-A349-8ADA-883C99486335}" type="presParOf" srcId="{A7B4B24E-43FC-4C27-85B8-AC7D9D68D9E7}" destId="{8A4BC16A-3C6D-4CFE-BEE9-A5B965BEA651}" srcOrd="2" destOrd="0" presId="urn:microsoft.com/office/officeart/2018/2/layout/IconVerticalSolidList"/>
    <dgm:cxn modelId="{3C910A32-EE42-5844-9C4C-535B93027FB2}" type="presParOf" srcId="{A7B4B24E-43FC-4C27-85B8-AC7D9D68D9E7}" destId="{3D50F9B8-68FA-4BA7-8BDE-A354361781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69A5A-E45D-4DC8-BE16-465E181A4054}">
      <dsp:nvSpPr>
        <dsp:cNvPr id="0" name=""/>
        <dsp:cNvSpPr/>
      </dsp:nvSpPr>
      <dsp:spPr>
        <a:xfrm>
          <a:off x="0" y="415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1C86E-DC4E-4664-9114-497FE0EAD8CE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45B4C-E1F2-4A47-B2BD-BE0A706CA8BB}">
      <dsp:nvSpPr>
        <dsp:cNvPr id="0" name=""/>
        <dsp:cNvSpPr/>
      </dsp:nvSpPr>
      <dsp:spPr>
        <a:xfrm>
          <a:off x="1123137" y="415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</a:t>
          </a:r>
          <a:r>
            <a:rPr lang="en-US" sz="2500" kern="1200"/>
            <a:t>e quoi s’agit-il ?</a:t>
          </a:r>
        </a:p>
      </dsp:txBody>
      <dsp:txXfrm>
        <a:off x="1123137" y="415"/>
        <a:ext cx="9772232" cy="972413"/>
      </dsp:txXfrm>
    </dsp:sp>
    <dsp:sp modelId="{F09C1212-F22F-48E9-AB4D-46DE431F1BA2}">
      <dsp:nvSpPr>
        <dsp:cNvPr id="0" name=""/>
        <dsp:cNvSpPr/>
      </dsp:nvSpPr>
      <dsp:spPr>
        <a:xfrm>
          <a:off x="0" y="1215931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8EDAF-36A7-49ED-9859-C12DB0AB4A60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1FE5-C951-46F8-9BF9-2ACD06DAD777}">
      <dsp:nvSpPr>
        <dsp:cNvPr id="0" name=""/>
        <dsp:cNvSpPr/>
      </dsp:nvSpPr>
      <dsp:spPr>
        <a:xfrm>
          <a:off x="1123137" y="1215931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</a:t>
          </a:r>
          <a:r>
            <a:rPr lang="en-US" sz="2500" kern="1200"/>
            <a:t>e but du projet </a:t>
          </a:r>
        </a:p>
      </dsp:txBody>
      <dsp:txXfrm>
        <a:off x="1123137" y="1215931"/>
        <a:ext cx="9772232" cy="972413"/>
      </dsp:txXfrm>
    </dsp:sp>
    <dsp:sp modelId="{2E282E70-7E93-4752-8340-612C4FA31B99}">
      <dsp:nvSpPr>
        <dsp:cNvPr id="0" name=""/>
        <dsp:cNvSpPr/>
      </dsp:nvSpPr>
      <dsp:spPr>
        <a:xfrm>
          <a:off x="0" y="2431448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4E555-B832-4598-BF79-2FA7D298D768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CB09E-2EE0-4875-9A34-ACE8D4A4A8C4}">
      <dsp:nvSpPr>
        <dsp:cNvPr id="0" name=""/>
        <dsp:cNvSpPr/>
      </dsp:nvSpPr>
      <dsp:spPr>
        <a:xfrm>
          <a:off x="1123137" y="2431448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</a:t>
          </a:r>
          <a:r>
            <a:rPr lang="en-US" sz="2500" kern="1200"/>
            <a:t>es outils et ressources utilisés </a:t>
          </a:r>
        </a:p>
      </dsp:txBody>
      <dsp:txXfrm>
        <a:off x="1123137" y="2431448"/>
        <a:ext cx="9772232" cy="972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96B57-DA7F-6643-B085-CE2B60B53F69}">
      <dsp:nvSpPr>
        <dsp:cNvPr id="0" name=""/>
        <dsp:cNvSpPr/>
      </dsp:nvSpPr>
      <dsp:spPr>
        <a:xfrm>
          <a:off x="1147" y="978680"/>
          <a:ext cx="4178691" cy="20893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 dirty="0"/>
            <a:t>C</a:t>
          </a:r>
          <a:r>
            <a:rPr lang="en-US" sz="3600" b="0" i="0" kern="1200" dirty="0" err="1"/>
            <a:t>omment</a:t>
          </a:r>
          <a:r>
            <a:rPr lang="en-US" sz="3600" b="0" i="0" kern="1200" dirty="0"/>
            <a:t> </a:t>
          </a:r>
          <a:r>
            <a:rPr lang="en-US" sz="3600" b="0" i="0" kern="1200" dirty="0" err="1"/>
            <a:t>avons</a:t>
          </a:r>
          <a:r>
            <a:rPr lang="en-US" sz="3600" b="0" i="0" kern="1200" dirty="0"/>
            <a:t>-nous </a:t>
          </a:r>
          <a:r>
            <a:rPr lang="en-US" sz="3600" b="0" i="0" kern="1200" dirty="0" err="1"/>
            <a:t>commencé</a:t>
          </a:r>
          <a:r>
            <a:rPr lang="en-US" sz="3600" b="0" i="0" kern="1200" dirty="0"/>
            <a:t> le </a:t>
          </a:r>
          <a:r>
            <a:rPr lang="en-US" sz="3600" b="0" i="0" kern="1200" dirty="0" err="1"/>
            <a:t>projet</a:t>
          </a:r>
          <a:r>
            <a:rPr lang="en-US" sz="3600" b="0" i="0" kern="1200" dirty="0"/>
            <a:t> ?</a:t>
          </a:r>
          <a:endParaRPr lang="en-US" sz="3600" kern="1200" dirty="0"/>
        </a:p>
      </dsp:txBody>
      <dsp:txXfrm>
        <a:off x="62342" y="1039875"/>
        <a:ext cx="4056301" cy="1966955"/>
      </dsp:txXfrm>
    </dsp:sp>
    <dsp:sp modelId="{97EDCB78-7ACA-DF49-8978-5C69E3B50A27}">
      <dsp:nvSpPr>
        <dsp:cNvPr id="0" name=""/>
        <dsp:cNvSpPr/>
      </dsp:nvSpPr>
      <dsp:spPr>
        <a:xfrm>
          <a:off x="5224512" y="978680"/>
          <a:ext cx="4178691" cy="20893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/>
            <a:t>Comment l’avons-nous fini ?</a:t>
          </a:r>
          <a:endParaRPr lang="en-US" sz="3600" kern="1200"/>
        </a:p>
      </dsp:txBody>
      <dsp:txXfrm>
        <a:off x="5285707" y="1039875"/>
        <a:ext cx="4056301" cy="196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E02E8-2BF4-4267-BF74-2E8C5E6E1985}">
      <dsp:nvSpPr>
        <dsp:cNvPr id="0" name=""/>
        <dsp:cNvSpPr/>
      </dsp:nvSpPr>
      <dsp:spPr>
        <a:xfrm>
          <a:off x="0" y="553195"/>
          <a:ext cx="10895369" cy="1021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277C2-5A9F-49CB-AF8E-98A8A78B0DA2}">
      <dsp:nvSpPr>
        <dsp:cNvPr id="0" name=""/>
        <dsp:cNvSpPr/>
      </dsp:nvSpPr>
      <dsp:spPr>
        <a:xfrm>
          <a:off x="308938" y="782983"/>
          <a:ext cx="561705" cy="561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23076-399F-4412-BB4F-EAB95A35D5DD}">
      <dsp:nvSpPr>
        <dsp:cNvPr id="0" name=""/>
        <dsp:cNvSpPr/>
      </dsp:nvSpPr>
      <dsp:spPr>
        <a:xfrm>
          <a:off x="1179581" y="553195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Qu’avons-nous appris grâce à ce projet ?</a:t>
          </a:r>
        </a:p>
      </dsp:txBody>
      <dsp:txXfrm>
        <a:off x="1179581" y="553195"/>
        <a:ext cx="9715788" cy="1021283"/>
      </dsp:txXfrm>
    </dsp:sp>
    <dsp:sp modelId="{F27A0C88-9AA8-48B7-ADA7-A5BED5078656}">
      <dsp:nvSpPr>
        <dsp:cNvPr id="0" name=""/>
        <dsp:cNvSpPr/>
      </dsp:nvSpPr>
      <dsp:spPr>
        <a:xfrm>
          <a:off x="0" y="1829798"/>
          <a:ext cx="10895369" cy="1021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6967C-5578-408F-B12E-36405503B7AB}">
      <dsp:nvSpPr>
        <dsp:cNvPr id="0" name=""/>
        <dsp:cNvSpPr/>
      </dsp:nvSpPr>
      <dsp:spPr>
        <a:xfrm>
          <a:off x="308938" y="2059587"/>
          <a:ext cx="561705" cy="561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0F9B8-68FA-4BA7-8BDE-A3543617815E}">
      <dsp:nvSpPr>
        <dsp:cNvPr id="0" name=""/>
        <dsp:cNvSpPr/>
      </dsp:nvSpPr>
      <dsp:spPr>
        <a:xfrm>
          <a:off x="1179581" y="1829798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Développement d’un </a:t>
          </a:r>
          <a:r>
            <a:rPr lang="en-US" sz="2500" kern="1200" dirty="0" err="1"/>
            <a:t>intérêt</a:t>
          </a:r>
          <a:r>
            <a:rPr lang="en-US" sz="2500" kern="1200" dirty="0"/>
            <a:t> pour la compilation </a:t>
          </a:r>
        </a:p>
      </dsp:txBody>
      <dsp:txXfrm>
        <a:off x="1179581" y="1829798"/>
        <a:ext cx="9715788" cy="1021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72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3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1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6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DA318-6EA4-F34E-D3AC-2A302198F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7188" r="9091" b="11676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3DC60-99FA-F54D-B09F-5601907D1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414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Projet de Compilation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68A33-E471-B94D-B09F-F5A15351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03458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L3 Informatique</a:t>
            </a:r>
          </a:p>
          <a:p>
            <a:r>
              <a:rPr lang="en-US" dirty="0"/>
              <a:t>Université Côte d’Azur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D816B-514E-6142-BCAC-715850F6A1ED}"/>
              </a:ext>
            </a:extLst>
          </p:cNvPr>
          <p:cNvSpPr txBox="1"/>
          <p:nvPr/>
        </p:nvSpPr>
        <p:spPr>
          <a:xfrm>
            <a:off x="8073007" y="5287543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FR" sz="2400" b="1" dirty="0"/>
              <a:t>Auteurs du projet 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FR" sz="2400" b="1" dirty="0"/>
              <a:t>Fakhfakh Zied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FR" sz="2400" b="1" dirty="0"/>
              <a:t>Mansouri Neila Camélia</a:t>
            </a:r>
          </a:p>
        </p:txBody>
      </p:sp>
    </p:spTree>
    <p:extLst>
      <p:ext uri="{BB962C8B-B14F-4D97-AF65-F5344CB8AC3E}">
        <p14:creationId xmlns:p14="http://schemas.microsoft.com/office/powerpoint/2010/main" val="21572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4B673B4-3953-4602-A98C-48153D60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 :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2" y="2763520"/>
            <a:ext cx="8946541" cy="3484879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Présentation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dirty="0" err="1">
                <a:solidFill>
                  <a:schemeClr val="tx1"/>
                </a:solidFill>
              </a:rPr>
              <a:t>projet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 étapes du </a:t>
            </a:r>
            <a:r>
              <a:rPr lang="en-US" dirty="0" err="1">
                <a:solidFill>
                  <a:schemeClr val="tx1"/>
                </a:solidFill>
              </a:rPr>
              <a:t>projet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Notre </a:t>
            </a:r>
            <a:r>
              <a:rPr lang="en-US" dirty="0" err="1">
                <a:solidFill>
                  <a:schemeClr val="tx1"/>
                </a:solidFill>
              </a:rPr>
              <a:t>organisation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 </a:t>
            </a:r>
            <a:r>
              <a:rPr lang="en-US" dirty="0" err="1">
                <a:solidFill>
                  <a:schemeClr val="tx1"/>
                </a:solidFill>
              </a:rPr>
              <a:t>difficultés</a:t>
            </a:r>
            <a:r>
              <a:rPr lang="en-US" dirty="0">
                <a:solidFill>
                  <a:schemeClr val="tx1"/>
                </a:solidFill>
              </a:rPr>
              <a:t> et </a:t>
            </a:r>
            <a:r>
              <a:rPr lang="en-US" dirty="0" err="1">
                <a:solidFill>
                  <a:schemeClr val="tx1"/>
                </a:solidFill>
              </a:rPr>
              <a:t>leur</a:t>
            </a:r>
            <a:r>
              <a:rPr lang="en-US" dirty="0">
                <a:solidFill>
                  <a:schemeClr val="tx1"/>
                </a:solidFill>
              </a:rPr>
              <a:t> gestion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Ce qui a </a:t>
            </a:r>
            <a:r>
              <a:rPr lang="en-US" dirty="0" err="1">
                <a:solidFill>
                  <a:schemeClr val="tx1"/>
                </a:solidFill>
              </a:rPr>
              <a:t>été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réalisé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Ce qui </a:t>
            </a:r>
            <a:r>
              <a:rPr lang="en-US" dirty="0" err="1">
                <a:solidFill>
                  <a:schemeClr val="tx1"/>
                </a:solidFill>
              </a:rPr>
              <a:t>reste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améliorer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Conclusion 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0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7D509-7225-7A42-8CD7-72876C8C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EBEBEB"/>
                </a:solidFill>
                <a:latin typeface="Avenir Book" panose="02000503020000020003" pitchFamily="2" charset="0"/>
                <a:ea typeface="Apple Color Emoji" pitchFamily="2" charset="0"/>
              </a:rPr>
              <a:t>Présentation du projet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F5F3AF-C4F5-44D5-5D2B-53726A190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48845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47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3244-B7A6-C845-A17B-57237739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FR" dirty="0"/>
              <a:t>es étapes du projet: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BF82-A329-4A44-BD68-67B5FBCF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sz="2800" dirty="0"/>
              <a:t>Bien comprendre ce qui est demandé</a:t>
            </a:r>
          </a:p>
          <a:p>
            <a:r>
              <a:rPr lang="en-FR" sz="2800" dirty="0"/>
              <a:t>L’analyse lexicale </a:t>
            </a:r>
          </a:p>
          <a:p>
            <a:r>
              <a:rPr lang="en-GB" sz="2800" dirty="0"/>
              <a:t>L</a:t>
            </a:r>
            <a:r>
              <a:rPr lang="en-FR" sz="2800" dirty="0"/>
              <a:t>’analyse syntaxique </a:t>
            </a:r>
          </a:p>
          <a:p>
            <a:r>
              <a:rPr lang="en-GB" sz="2800" dirty="0"/>
              <a:t>L</a:t>
            </a:r>
            <a:r>
              <a:rPr lang="en-FR" sz="2800" dirty="0"/>
              <a:t>’analyse sémantique et la génération de code : comment avons-nous procédé ?</a:t>
            </a: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7792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556E-CC63-D34E-B508-58350D37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Analyse sémantique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E5C3-0767-D844-85AA-70493170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</a:t>
            </a:r>
            <a:r>
              <a:rPr lang="en-FR" sz="2800" dirty="0"/>
              <a:t>es structures de données utilisées </a:t>
            </a:r>
          </a:p>
          <a:p>
            <a:r>
              <a:rPr lang="en-FR" sz="2800" dirty="0"/>
              <a:t>Les tables de symboles </a:t>
            </a:r>
          </a:p>
          <a:p>
            <a:r>
              <a:rPr lang="en-FR" sz="2800" dirty="0"/>
              <a:t>Création d’arbres à partir de la grammaire </a:t>
            </a:r>
          </a:p>
          <a:p>
            <a:r>
              <a:rPr lang="en-FR" sz="2800" dirty="0"/>
              <a:t>Génération du code DOT</a:t>
            </a:r>
          </a:p>
        </p:txBody>
      </p:sp>
    </p:spTree>
    <p:extLst>
      <p:ext uri="{BB962C8B-B14F-4D97-AF65-F5344CB8AC3E}">
        <p14:creationId xmlns:p14="http://schemas.microsoft.com/office/powerpoint/2010/main" val="54759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CD6B-5012-2B46-A68A-6375CE04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FR" dirty="0"/>
              <a:t>Notre organisation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292121-C37E-AA9F-73D5-28BFDF440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943700"/>
              </p:ext>
            </p:extLst>
          </p:nvPr>
        </p:nvGraphicFramePr>
        <p:xfrm>
          <a:off x="1393824" y="1853248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07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BB0D-6EDF-054C-8318-D1883DC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FR" dirty="0"/>
              <a:t>es difficultés et leur gestion: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AD51-9ABD-2C43-9E25-0785B982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GB" sz="2800" dirty="0"/>
              <a:t>P</a:t>
            </a:r>
            <a:r>
              <a:rPr lang="en-FR" sz="2800" dirty="0"/>
              <a:t>rincipales difficultées : L’analyse sémantique et la 									   génération de code</a:t>
            </a:r>
          </a:p>
          <a:p>
            <a:pPr marL="2743200" lvl="6" indent="0">
              <a:buNone/>
            </a:pPr>
            <a:r>
              <a:rPr lang="en-FR" sz="2800" dirty="0">
                <a:latin typeface="+mj-lt"/>
              </a:rPr>
              <a:t>  			</a:t>
            </a:r>
            <a:r>
              <a:rPr lang="en-FR" sz="2800">
                <a:latin typeface="+mj-lt"/>
              </a:rPr>
              <a:t>   Tester </a:t>
            </a:r>
            <a:r>
              <a:rPr lang="en-FR" sz="2800" dirty="0">
                <a:latin typeface="+mj-lt"/>
              </a:rPr>
              <a:t>notre code</a:t>
            </a:r>
          </a:p>
          <a:p>
            <a:pPr marL="2743200" lvl="6" indent="0">
              <a:buNone/>
            </a:pPr>
            <a:endParaRPr lang="en-FR" sz="2800" dirty="0"/>
          </a:p>
          <a:p>
            <a:r>
              <a:rPr lang="en-FR" sz="2800" dirty="0"/>
              <a:t>La réctification des erreurs générées à l’éxécution (erreurs de typage, de syntaxe, d’inclusion …)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3727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D7A2-EA17-F947-AB1B-FD52CE24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dirty="0"/>
              <a:t>Ce qui a été réalisé et ce qui reste à améliorer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4B87-E0EE-DA4E-A11C-8A0A55EB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sz="2800" dirty="0"/>
              <a:t>Analyse lexicale et syntaxique </a:t>
            </a:r>
          </a:p>
          <a:p>
            <a:r>
              <a:rPr lang="en-GB" sz="2800" dirty="0"/>
              <a:t>A</a:t>
            </a:r>
            <a:r>
              <a:rPr lang="en-FR" sz="2800" dirty="0"/>
              <a:t>ucune erreur à l’éxécution </a:t>
            </a:r>
          </a:p>
          <a:p>
            <a:r>
              <a:rPr lang="en-FR" sz="2800" dirty="0"/>
              <a:t>Le code DOT généré n’est pas complet et contient quelques incohérences</a:t>
            </a:r>
          </a:p>
          <a:p>
            <a:r>
              <a:rPr lang="en-FR" sz="2800" dirty="0"/>
              <a:t>Il reste à améliorer le code généré afin d’avoir un code DOT qui soit correct 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6354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E45CF-763F-D54C-9577-87A6591B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EBEBEB"/>
                </a:solidFill>
              </a:rPr>
              <a:t>Conclusion: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37C93-6579-C621-D1F5-EA63702F1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1014"/>
              </p:ext>
            </p:extLst>
          </p:nvPr>
        </p:nvGraphicFramePr>
        <p:xfrm>
          <a:off x="648930" y="2607894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95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{F9F9BA5E-37E2-0948-875F-861F4C0A2858}tf10001062</Template>
  <TotalTime>1365</TotalTime>
  <Words>246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Century Gothic</vt:lpstr>
      <vt:lpstr>Wingdings 3</vt:lpstr>
      <vt:lpstr>Ion</vt:lpstr>
      <vt:lpstr>Projet de Compilation </vt:lpstr>
      <vt:lpstr>Sommaire :</vt:lpstr>
      <vt:lpstr>Présentation du projet</vt:lpstr>
      <vt:lpstr>Les étapes du projet:</vt:lpstr>
      <vt:lpstr>Analyse sémantique : </vt:lpstr>
      <vt:lpstr>Notre organisation :</vt:lpstr>
      <vt:lpstr>Les difficultés et leur gestion:</vt:lpstr>
      <vt:lpstr>Ce qui a été réalisé et ce qui reste à améliorer 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Compilation </dc:title>
  <dc:creator>neila mansouri</dc:creator>
  <cp:lastModifiedBy>neila mansouri</cp:lastModifiedBy>
  <cp:revision>2</cp:revision>
  <dcterms:created xsi:type="dcterms:W3CDTF">2023-05-22T08:48:53Z</dcterms:created>
  <dcterms:modified xsi:type="dcterms:W3CDTF">2023-05-23T11:20:11Z</dcterms:modified>
</cp:coreProperties>
</file>