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5119350" cy="212407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64" autoAdjust="0"/>
    <p:restoredTop sz="94660"/>
  </p:normalViewPr>
  <p:slideViewPr>
    <p:cSldViewPr snapToGrid="0">
      <p:cViewPr>
        <p:scale>
          <a:sx n="50" d="100"/>
          <a:sy n="50" d="100"/>
        </p:scale>
        <p:origin x="2742" y="-15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D39791-77AD-466A-AE16-2D67CCBD8B7F}"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pt-PT"/>
        </a:p>
      </dgm:t>
    </dgm:pt>
    <dgm:pt modelId="{4D244CFB-A34D-4388-8362-9509B9885780}">
      <dgm:prSet phldrT="[Text]"/>
      <dgm:spPr/>
      <dgm:t>
        <a:bodyPr/>
        <a:lstStyle/>
        <a:p>
          <a:r>
            <a:rPr lang="en-GB" dirty="0"/>
            <a:t>Current board state</a:t>
          </a:r>
          <a:endParaRPr lang="pt-PT" dirty="0"/>
        </a:p>
      </dgm:t>
    </dgm:pt>
    <dgm:pt modelId="{FD2E18D3-C5A9-42DA-9213-CDE6575D0E6F}" type="parTrans" cxnId="{E31F04E8-A163-48D0-B42C-F857E5741FBE}">
      <dgm:prSet/>
      <dgm:spPr/>
      <dgm:t>
        <a:bodyPr/>
        <a:lstStyle/>
        <a:p>
          <a:endParaRPr lang="pt-PT"/>
        </a:p>
      </dgm:t>
    </dgm:pt>
    <dgm:pt modelId="{0008880E-04EA-4A9E-8199-5D1AEC61FAA5}" type="sibTrans" cxnId="{E31F04E8-A163-48D0-B42C-F857E5741FBE}">
      <dgm:prSet/>
      <dgm:spPr/>
      <dgm:t>
        <a:bodyPr/>
        <a:lstStyle/>
        <a:p>
          <a:endParaRPr lang="pt-PT"/>
        </a:p>
      </dgm:t>
    </dgm:pt>
    <dgm:pt modelId="{69E65ACA-3A62-4550-B86F-BD8A700B6C91}">
      <dgm:prSet phldrT="[Text]"/>
      <dgm:spPr/>
      <dgm:t>
        <a:bodyPr/>
        <a:lstStyle/>
        <a:p>
          <a:r>
            <a:rPr lang="en-GB" dirty="0"/>
            <a:t>….</a:t>
          </a:r>
          <a:endParaRPr lang="pt-PT" dirty="0"/>
        </a:p>
      </dgm:t>
    </dgm:pt>
    <dgm:pt modelId="{ADBDEE23-AF06-4AA8-9FB9-C9B85B85FFF8}" type="parTrans" cxnId="{EA6101E8-A890-4A39-9D88-8A925D2D7978}">
      <dgm:prSet/>
      <dgm:spPr/>
      <dgm:t>
        <a:bodyPr/>
        <a:lstStyle/>
        <a:p>
          <a:endParaRPr lang="pt-PT"/>
        </a:p>
      </dgm:t>
    </dgm:pt>
    <dgm:pt modelId="{6D008FCF-548F-4CFF-93F5-2255C1090D4D}" type="sibTrans" cxnId="{EA6101E8-A890-4A39-9D88-8A925D2D7978}">
      <dgm:prSet/>
      <dgm:spPr/>
      <dgm:t>
        <a:bodyPr/>
        <a:lstStyle/>
        <a:p>
          <a:endParaRPr lang="pt-PT"/>
        </a:p>
      </dgm:t>
    </dgm:pt>
    <dgm:pt modelId="{889EA9C7-7C8B-4FF0-A114-5F4723CFA82E}">
      <dgm:prSet phldrT="[Text]"/>
      <dgm:spPr/>
      <dgm:t>
        <a:bodyPr/>
        <a:lstStyle/>
        <a:p>
          <a:r>
            <a:rPr lang="en-GB" dirty="0"/>
            <a:t>….</a:t>
          </a:r>
          <a:endParaRPr lang="pt-PT" dirty="0"/>
        </a:p>
      </dgm:t>
    </dgm:pt>
    <dgm:pt modelId="{126DAED5-C558-4B68-AE2B-EF901D16ABF6}" type="parTrans" cxnId="{B5885ADE-EC2F-4F50-A760-1FA10488E72D}">
      <dgm:prSet/>
      <dgm:spPr/>
      <dgm:t>
        <a:bodyPr/>
        <a:lstStyle/>
        <a:p>
          <a:endParaRPr lang="pt-PT"/>
        </a:p>
      </dgm:t>
    </dgm:pt>
    <dgm:pt modelId="{19736F34-DAA5-4408-848B-0AA697FC11A6}" type="sibTrans" cxnId="{B5885ADE-EC2F-4F50-A760-1FA10488E72D}">
      <dgm:prSet/>
      <dgm:spPr/>
      <dgm:t>
        <a:bodyPr/>
        <a:lstStyle/>
        <a:p>
          <a:endParaRPr lang="pt-PT"/>
        </a:p>
      </dgm:t>
    </dgm:pt>
    <dgm:pt modelId="{6E5EF1B3-B766-4F6D-91F7-12A89136EE08}">
      <dgm:prSet phldrT="[Text]"/>
      <dgm:spPr/>
      <dgm:t>
        <a:bodyPr/>
        <a:lstStyle/>
        <a:p>
          <a:r>
            <a:rPr lang="en-GB" dirty="0"/>
            <a:t>1</a:t>
          </a:r>
          <a:r>
            <a:rPr lang="en-GB" baseline="30000" dirty="0"/>
            <a:t>st</a:t>
          </a:r>
          <a:r>
            <a:rPr lang="en-GB" dirty="0"/>
            <a:t> Layer of Plays</a:t>
          </a:r>
          <a:endParaRPr lang="pt-PT" dirty="0"/>
        </a:p>
      </dgm:t>
    </dgm:pt>
    <dgm:pt modelId="{B416AAEE-55CC-49A5-BFE0-6D6A1BE4A3AA}" type="parTrans" cxnId="{FBA61A50-CDD5-4E69-8FAE-533093A6C80E}">
      <dgm:prSet/>
      <dgm:spPr/>
      <dgm:t>
        <a:bodyPr/>
        <a:lstStyle/>
        <a:p>
          <a:endParaRPr lang="pt-PT"/>
        </a:p>
      </dgm:t>
    </dgm:pt>
    <dgm:pt modelId="{4B90F262-C113-4FD9-A362-FD7EB1B66DE8}" type="sibTrans" cxnId="{FBA61A50-CDD5-4E69-8FAE-533093A6C80E}">
      <dgm:prSet/>
      <dgm:spPr/>
      <dgm:t>
        <a:bodyPr/>
        <a:lstStyle/>
        <a:p>
          <a:endParaRPr lang="pt-PT"/>
        </a:p>
      </dgm:t>
    </dgm:pt>
    <dgm:pt modelId="{DD529B47-D705-476B-845C-AE0EA10E84F4}">
      <dgm:prSet phldrT="[Text]"/>
      <dgm:spPr/>
      <dgm:t>
        <a:bodyPr/>
        <a:lstStyle/>
        <a:p>
          <a:r>
            <a:rPr lang="en-GB" dirty="0"/>
            <a:t>2</a:t>
          </a:r>
          <a:r>
            <a:rPr lang="en-GB" baseline="30000" dirty="0"/>
            <a:t>nd</a:t>
          </a:r>
          <a:r>
            <a:rPr lang="en-GB" dirty="0"/>
            <a:t> Layer of Plays</a:t>
          </a:r>
          <a:endParaRPr lang="pt-PT" dirty="0"/>
        </a:p>
      </dgm:t>
    </dgm:pt>
    <dgm:pt modelId="{B51D9242-8834-40FC-8695-FD1386FBAB72}" type="parTrans" cxnId="{72A8DBE4-CE27-44C0-B331-DEBA99E420B2}">
      <dgm:prSet/>
      <dgm:spPr/>
      <dgm:t>
        <a:bodyPr/>
        <a:lstStyle/>
        <a:p>
          <a:endParaRPr lang="pt-PT"/>
        </a:p>
      </dgm:t>
    </dgm:pt>
    <dgm:pt modelId="{3B8DE1BB-30AC-44D1-B2CE-181B1F853D32}" type="sibTrans" cxnId="{72A8DBE4-CE27-44C0-B331-DEBA99E420B2}">
      <dgm:prSet/>
      <dgm:spPr/>
      <dgm:t>
        <a:bodyPr/>
        <a:lstStyle/>
        <a:p>
          <a:endParaRPr lang="pt-PT"/>
        </a:p>
      </dgm:t>
    </dgm:pt>
    <dgm:pt modelId="{CA3A581E-234A-4E69-B0BB-51E83180C464}" type="pres">
      <dgm:prSet presAssocID="{75D39791-77AD-466A-AE16-2D67CCBD8B7F}" presName="hierChild1" presStyleCnt="0">
        <dgm:presLayoutVars>
          <dgm:chPref val="1"/>
          <dgm:dir/>
          <dgm:animOne val="branch"/>
          <dgm:animLvl val="lvl"/>
          <dgm:resizeHandles/>
        </dgm:presLayoutVars>
      </dgm:prSet>
      <dgm:spPr/>
    </dgm:pt>
    <dgm:pt modelId="{C754C427-C0F6-4F6A-B10A-264C87B40C36}" type="pres">
      <dgm:prSet presAssocID="{4D244CFB-A34D-4388-8362-9509B9885780}" presName="hierRoot1" presStyleCnt="0"/>
      <dgm:spPr/>
    </dgm:pt>
    <dgm:pt modelId="{B669C2F4-6927-446D-AB36-6D939E057D45}" type="pres">
      <dgm:prSet presAssocID="{4D244CFB-A34D-4388-8362-9509B9885780}" presName="composite" presStyleCnt="0"/>
      <dgm:spPr/>
    </dgm:pt>
    <dgm:pt modelId="{CFDFB5DD-4DB6-4E16-8174-A3E190A08900}" type="pres">
      <dgm:prSet presAssocID="{4D244CFB-A34D-4388-8362-9509B9885780}" presName="image" presStyleLbl="node0" presStyleIdx="0" presStyleCnt="1" custLinFactNeighborX="52847" custLinFactNeighborY="217"/>
      <dgm:spPr/>
    </dgm:pt>
    <dgm:pt modelId="{20809E97-C800-47C3-91EE-2DF67FF92ABE}" type="pres">
      <dgm:prSet presAssocID="{4D244CFB-A34D-4388-8362-9509B9885780}" presName="text" presStyleLbl="revTx" presStyleIdx="0" presStyleCnt="5" custScaleX="231295" custLinFactX="25240" custLinFactNeighborX="100000" custLinFactNeighborY="1094">
        <dgm:presLayoutVars>
          <dgm:chPref val="3"/>
        </dgm:presLayoutVars>
      </dgm:prSet>
      <dgm:spPr/>
    </dgm:pt>
    <dgm:pt modelId="{FD9AC5EA-639A-4B37-AAB4-B0372798B9A0}" type="pres">
      <dgm:prSet presAssocID="{4D244CFB-A34D-4388-8362-9509B9885780}" presName="hierChild2" presStyleCnt="0"/>
      <dgm:spPr/>
    </dgm:pt>
    <dgm:pt modelId="{7D04C415-148F-412F-B7EE-3D5F588DD2DC}" type="pres">
      <dgm:prSet presAssocID="{ADBDEE23-AF06-4AA8-9FB9-C9B85B85FFF8}" presName="Name10" presStyleLbl="parChTrans1D2" presStyleIdx="0" presStyleCnt="2"/>
      <dgm:spPr/>
    </dgm:pt>
    <dgm:pt modelId="{DF6B80FC-7332-4C67-A46B-F9DF4EF58CAF}" type="pres">
      <dgm:prSet presAssocID="{69E65ACA-3A62-4550-B86F-BD8A700B6C91}" presName="hierRoot2" presStyleCnt="0"/>
      <dgm:spPr/>
    </dgm:pt>
    <dgm:pt modelId="{590CC8BE-212A-441D-8831-A97ED2805916}" type="pres">
      <dgm:prSet presAssocID="{69E65ACA-3A62-4550-B86F-BD8A700B6C91}" presName="composite2" presStyleCnt="0"/>
      <dgm:spPr/>
    </dgm:pt>
    <dgm:pt modelId="{C0D9E554-7111-4ADC-8B32-8FB1DA9E5A3F}" type="pres">
      <dgm:prSet presAssocID="{69E65ACA-3A62-4550-B86F-BD8A700B6C91}" presName="image2" presStyleLbl="node2" presStyleIdx="0" presStyleCnt="2"/>
      <dgm:spPr/>
    </dgm:pt>
    <dgm:pt modelId="{9C1652AD-158D-4563-AFF3-68D66DEA8ED7}" type="pres">
      <dgm:prSet presAssocID="{69E65ACA-3A62-4550-B86F-BD8A700B6C91}" presName="text2" presStyleLbl="revTx" presStyleIdx="1" presStyleCnt="5" custLinFactNeighborX="32150" custLinFactNeighborY="-4834">
        <dgm:presLayoutVars>
          <dgm:chPref val="3"/>
        </dgm:presLayoutVars>
      </dgm:prSet>
      <dgm:spPr/>
    </dgm:pt>
    <dgm:pt modelId="{896318B2-339C-42DF-A972-AF3A696ED262}" type="pres">
      <dgm:prSet presAssocID="{69E65ACA-3A62-4550-B86F-BD8A700B6C91}" presName="hierChild3" presStyleCnt="0"/>
      <dgm:spPr/>
    </dgm:pt>
    <dgm:pt modelId="{656D4455-3C77-40E0-A592-2538F226AAB4}" type="pres">
      <dgm:prSet presAssocID="{126DAED5-C558-4B68-AE2B-EF901D16ABF6}" presName="Name17" presStyleLbl="parChTrans1D3" presStyleIdx="0" presStyleCnt="2"/>
      <dgm:spPr/>
    </dgm:pt>
    <dgm:pt modelId="{A1BBA7F1-B904-46C3-A4F5-337D05E92BD1}" type="pres">
      <dgm:prSet presAssocID="{889EA9C7-7C8B-4FF0-A114-5F4723CFA82E}" presName="hierRoot3" presStyleCnt="0"/>
      <dgm:spPr/>
    </dgm:pt>
    <dgm:pt modelId="{0EB28409-EC37-4D2A-8295-53E4AFF8D722}" type="pres">
      <dgm:prSet presAssocID="{889EA9C7-7C8B-4FF0-A114-5F4723CFA82E}" presName="composite3" presStyleCnt="0"/>
      <dgm:spPr/>
    </dgm:pt>
    <dgm:pt modelId="{A9B5B4C8-CD53-4425-BEA7-F497631A4D3A}" type="pres">
      <dgm:prSet presAssocID="{889EA9C7-7C8B-4FF0-A114-5F4723CFA82E}" presName="image3" presStyleLbl="node3" presStyleIdx="0" presStyleCnt="2"/>
      <dgm:spPr/>
    </dgm:pt>
    <dgm:pt modelId="{FFA72DEE-9D5F-474E-B305-9A16EB94C1A7}" type="pres">
      <dgm:prSet presAssocID="{889EA9C7-7C8B-4FF0-A114-5F4723CFA82E}" presName="text3" presStyleLbl="revTx" presStyleIdx="2" presStyleCnt="5" custLinFactNeighborX="32150" custLinFactNeighborY="5918">
        <dgm:presLayoutVars>
          <dgm:chPref val="3"/>
        </dgm:presLayoutVars>
      </dgm:prSet>
      <dgm:spPr/>
    </dgm:pt>
    <dgm:pt modelId="{67120C56-8025-4023-9AA4-D6F3E93BF02F}" type="pres">
      <dgm:prSet presAssocID="{889EA9C7-7C8B-4FF0-A114-5F4723CFA82E}" presName="hierChild4" presStyleCnt="0"/>
      <dgm:spPr/>
    </dgm:pt>
    <dgm:pt modelId="{C3142D8D-B337-4273-9A4A-E68DC5C2B7BF}" type="pres">
      <dgm:prSet presAssocID="{B416AAEE-55CC-49A5-BFE0-6D6A1BE4A3AA}" presName="Name10" presStyleLbl="parChTrans1D2" presStyleIdx="1" presStyleCnt="2"/>
      <dgm:spPr/>
    </dgm:pt>
    <dgm:pt modelId="{1D45722F-84D9-4ED0-85A3-75C8419EFC97}" type="pres">
      <dgm:prSet presAssocID="{6E5EF1B3-B766-4F6D-91F7-12A89136EE08}" presName="hierRoot2" presStyleCnt="0"/>
      <dgm:spPr/>
    </dgm:pt>
    <dgm:pt modelId="{CFC1C4CA-B3C4-44BD-98FC-8854901423CB}" type="pres">
      <dgm:prSet presAssocID="{6E5EF1B3-B766-4F6D-91F7-12A89136EE08}" presName="composite2" presStyleCnt="0"/>
      <dgm:spPr/>
    </dgm:pt>
    <dgm:pt modelId="{BB97C29B-44FF-4A4B-8C70-3B3058C26580}" type="pres">
      <dgm:prSet presAssocID="{6E5EF1B3-B766-4F6D-91F7-12A89136EE08}" presName="image2" presStyleLbl="node2" presStyleIdx="1" presStyleCnt="2"/>
      <dgm:spPr/>
    </dgm:pt>
    <dgm:pt modelId="{0ED5D71E-3AF3-48E5-ADA8-8251D3483DC1}" type="pres">
      <dgm:prSet presAssocID="{6E5EF1B3-B766-4F6D-91F7-12A89136EE08}" presName="text2" presStyleLbl="revTx" presStyleIdx="3" presStyleCnt="5">
        <dgm:presLayoutVars>
          <dgm:chPref val="3"/>
        </dgm:presLayoutVars>
      </dgm:prSet>
      <dgm:spPr/>
    </dgm:pt>
    <dgm:pt modelId="{FF4ABB40-6430-48BC-8912-D80C81BDC033}" type="pres">
      <dgm:prSet presAssocID="{6E5EF1B3-B766-4F6D-91F7-12A89136EE08}" presName="hierChild3" presStyleCnt="0"/>
      <dgm:spPr/>
    </dgm:pt>
    <dgm:pt modelId="{1D338A54-3EDD-45D1-8755-054EAE21981F}" type="pres">
      <dgm:prSet presAssocID="{B51D9242-8834-40FC-8695-FD1386FBAB72}" presName="Name17" presStyleLbl="parChTrans1D3" presStyleIdx="1" presStyleCnt="2"/>
      <dgm:spPr/>
    </dgm:pt>
    <dgm:pt modelId="{8F420EFE-C9EF-45FC-A953-F7977784CAC9}" type="pres">
      <dgm:prSet presAssocID="{DD529B47-D705-476B-845C-AE0EA10E84F4}" presName="hierRoot3" presStyleCnt="0"/>
      <dgm:spPr/>
    </dgm:pt>
    <dgm:pt modelId="{439A8322-A25B-4131-A757-5F40E9AB3897}" type="pres">
      <dgm:prSet presAssocID="{DD529B47-D705-476B-845C-AE0EA10E84F4}" presName="composite3" presStyleCnt="0"/>
      <dgm:spPr/>
    </dgm:pt>
    <dgm:pt modelId="{AD71A14A-F97D-43AF-8596-B8E87F2817DC}" type="pres">
      <dgm:prSet presAssocID="{DD529B47-D705-476B-845C-AE0EA10E84F4}" presName="image3" presStyleLbl="node3" presStyleIdx="1" presStyleCnt="2"/>
      <dgm:spPr/>
    </dgm:pt>
    <dgm:pt modelId="{89E25FBC-D8FB-42CB-B149-EAF91BF33B59}" type="pres">
      <dgm:prSet presAssocID="{DD529B47-D705-476B-845C-AE0EA10E84F4}" presName="text3" presStyleLbl="revTx" presStyleIdx="4" presStyleCnt="5">
        <dgm:presLayoutVars>
          <dgm:chPref val="3"/>
        </dgm:presLayoutVars>
      </dgm:prSet>
      <dgm:spPr/>
    </dgm:pt>
    <dgm:pt modelId="{0848FDD2-863A-4CD0-9819-194B4879A700}" type="pres">
      <dgm:prSet presAssocID="{DD529B47-D705-476B-845C-AE0EA10E84F4}" presName="hierChild4" presStyleCnt="0"/>
      <dgm:spPr/>
    </dgm:pt>
  </dgm:ptLst>
  <dgm:cxnLst>
    <dgm:cxn modelId="{EFF7DE0C-24AA-42A8-88D6-E7271F55B9C2}" type="presOf" srcId="{DD529B47-D705-476B-845C-AE0EA10E84F4}" destId="{89E25FBC-D8FB-42CB-B149-EAF91BF33B59}" srcOrd="0" destOrd="0" presId="urn:microsoft.com/office/officeart/2009/layout/CirclePictureHierarchy"/>
    <dgm:cxn modelId="{404B3243-73FC-4308-A4F9-D1B1A5B99C9A}" type="presOf" srcId="{126DAED5-C558-4B68-AE2B-EF901D16ABF6}" destId="{656D4455-3C77-40E0-A592-2538F226AAB4}" srcOrd="0" destOrd="0" presId="urn:microsoft.com/office/officeart/2009/layout/CirclePictureHierarchy"/>
    <dgm:cxn modelId="{FBA61A50-CDD5-4E69-8FAE-533093A6C80E}" srcId="{4D244CFB-A34D-4388-8362-9509B9885780}" destId="{6E5EF1B3-B766-4F6D-91F7-12A89136EE08}" srcOrd="1" destOrd="0" parTransId="{B416AAEE-55CC-49A5-BFE0-6D6A1BE4A3AA}" sibTransId="{4B90F262-C113-4FD9-A362-FD7EB1B66DE8}"/>
    <dgm:cxn modelId="{5452267D-F397-4AF3-8003-E8745CFF91DB}" type="presOf" srcId="{75D39791-77AD-466A-AE16-2D67CCBD8B7F}" destId="{CA3A581E-234A-4E69-B0BB-51E83180C464}" srcOrd="0" destOrd="0" presId="urn:microsoft.com/office/officeart/2009/layout/CirclePictureHierarchy"/>
    <dgm:cxn modelId="{EB75FC86-78EE-4A96-BCE3-B82C41961F07}" type="presOf" srcId="{6E5EF1B3-B766-4F6D-91F7-12A89136EE08}" destId="{0ED5D71E-3AF3-48E5-ADA8-8251D3483DC1}" srcOrd="0" destOrd="0" presId="urn:microsoft.com/office/officeart/2009/layout/CirclePictureHierarchy"/>
    <dgm:cxn modelId="{69B30689-9C60-43F2-BE25-C23CCD78984B}" type="presOf" srcId="{69E65ACA-3A62-4550-B86F-BD8A700B6C91}" destId="{9C1652AD-158D-4563-AFF3-68D66DEA8ED7}" srcOrd="0" destOrd="0" presId="urn:microsoft.com/office/officeart/2009/layout/CirclePictureHierarchy"/>
    <dgm:cxn modelId="{FDFBD997-6EDE-4629-B3E6-17F9EF2EAEF0}" type="presOf" srcId="{B416AAEE-55CC-49A5-BFE0-6D6A1BE4A3AA}" destId="{C3142D8D-B337-4273-9A4A-E68DC5C2B7BF}" srcOrd="0" destOrd="0" presId="urn:microsoft.com/office/officeart/2009/layout/CirclePictureHierarchy"/>
    <dgm:cxn modelId="{B183799D-8AAF-41EC-A5CE-5E789CE9BAEC}" type="presOf" srcId="{B51D9242-8834-40FC-8695-FD1386FBAB72}" destId="{1D338A54-3EDD-45D1-8755-054EAE21981F}" srcOrd="0" destOrd="0" presId="urn:microsoft.com/office/officeart/2009/layout/CirclePictureHierarchy"/>
    <dgm:cxn modelId="{4BB8E0C3-DD06-48D4-88D4-9F18D6EF7015}" type="presOf" srcId="{889EA9C7-7C8B-4FF0-A114-5F4723CFA82E}" destId="{FFA72DEE-9D5F-474E-B305-9A16EB94C1A7}" srcOrd="0" destOrd="0" presId="urn:microsoft.com/office/officeart/2009/layout/CirclePictureHierarchy"/>
    <dgm:cxn modelId="{AA72BECD-DB44-42F4-9738-BA4476A7EAE7}" type="presOf" srcId="{4D244CFB-A34D-4388-8362-9509B9885780}" destId="{20809E97-C800-47C3-91EE-2DF67FF92ABE}" srcOrd="0" destOrd="0" presId="urn:microsoft.com/office/officeart/2009/layout/CirclePictureHierarchy"/>
    <dgm:cxn modelId="{B5885ADE-EC2F-4F50-A760-1FA10488E72D}" srcId="{69E65ACA-3A62-4550-B86F-BD8A700B6C91}" destId="{889EA9C7-7C8B-4FF0-A114-5F4723CFA82E}" srcOrd="0" destOrd="0" parTransId="{126DAED5-C558-4B68-AE2B-EF901D16ABF6}" sibTransId="{19736F34-DAA5-4408-848B-0AA697FC11A6}"/>
    <dgm:cxn modelId="{72A8DBE4-CE27-44C0-B331-DEBA99E420B2}" srcId="{6E5EF1B3-B766-4F6D-91F7-12A89136EE08}" destId="{DD529B47-D705-476B-845C-AE0EA10E84F4}" srcOrd="0" destOrd="0" parTransId="{B51D9242-8834-40FC-8695-FD1386FBAB72}" sibTransId="{3B8DE1BB-30AC-44D1-B2CE-181B1F853D32}"/>
    <dgm:cxn modelId="{EA6101E8-A890-4A39-9D88-8A925D2D7978}" srcId="{4D244CFB-A34D-4388-8362-9509B9885780}" destId="{69E65ACA-3A62-4550-B86F-BD8A700B6C91}" srcOrd="0" destOrd="0" parTransId="{ADBDEE23-AF06-4AA8-9FB9-C9B85B85FFF8}" sibTransId="{6D008FCF-548F-4CFF-93F5-2255C1090D4D}"/>
    <dgm:cxn modelId="{E31F04E8-A163-48D0-B42C-F857E5741FBE}" srcId="{75D39791-77AD-466A-AE16-2D67CCBD8B7F}" destId="{4D244CFB-A34D-4388-8362-9509B9885780}" srcOrd="0" destOrd="0" parTransId="{FD2E18D3-C5A9-42DA-9213-CDE6575D0E6F}" sibTransId="{0008880E-04EA-4A9E-8199-5D1AEC61FAA5}"/>
    <dgm:cxn modelId="{5A717FF5-BB2A-4B6D-8E48-EBF3995DF1DC}" type="presOf" srcId="{ADBDEE23-AF06-4AA8-9FB9-C9B85B85FFF8}" destId="{7D04C415-148F-412F-B7EE-3D5F588DD2DC}" srcOrd="0" destOrd="0" presId="urn:microsoft.com/office/officeart/2009/layout/CirclePictureHierarchy"/>
    <dgm:cxn modelId="{1E7B6479-CA99-4F9F-8BEA-CE56043A90E2}" type="presParOf" srcId="{CA3A581E-234A-4E69-B0BB-51E83180C464}" destId="{C754C427-C0F6-4F6A-B10A-264C87B40C36}" srcOrd="0" destOrd="0" presId="urn:microsoft.com/office/officeart/2009/layout/CirclePictureHierarchy"/>
    <dgm:cxn modelId="{6450CE10-FAAA-4FB0-8122-4F5CAF71878B}" type="presParOf" srcId="{C754C427-C0F6-4F6A-B10A-264C87B40C36}" destId="{B669C2F4-6927-446D-AB36-6D939E057D45}" srcOrd="0" destOrd="0" presId="urn:microsoft.com/office/officeart/2009/layout/CirclePictureHierarchy"/>
    <dgm:cxn modelId="{E11E84BD-E4B6-4DED-99AC-505306013D42}" type="presParOf" srcId="{B669C2F4-6927-446D-AB36-6D939E057D45}" destId="{CFDFB5DD-4DB6-4E16-8174-A3E190A08900}" srcOrd="0" destOrd="0" presId="urn:microsoft.com/office/officeart/2009/layout/CirclePictureHierarchy"/>
    <dgm:cxn modelId="{1CB1B360-8BCD-4A1D-B6D8-9DB5CD401C13}" type="presParOf" srcId="{B669C2F4-6927-446D-AB36-6D939E057D45}" destId="{20809E97-C800-47C3-91EE-2DF67FF92ABE}" srcOrd="1" destOrd="0" presId="urn:microsoft.com/office/officeart/2009/layout/CirclePictureHierarchy"/>
    <dgm:cxn modelId="{B2960BBC-A7DD-48A8-B5CB-79E3D63EA567}" type="presParOf" srcId="{C754C427-C0F6-4F6A-B10A-264C87B40C36}" destId="{FD9AC5EA-639A-4B37-AAB4-B0372798B9A0}" srcOrd="1" destOrd="0" presId="urn:microsoft.com/office/officeart/2009/layout/CirclePictureHierarchy"/>
    <dgm:cxn modelId="{324597C0-877B-4154-8D33-F59E359DD50D}" type="presParOf" srcId="{FD9AC5EA-639A-4B37-AAB4-B0372798B9A0}" destId="{7D04C415-148F-412F-B7EE-3D5F588DD2DC}" srcOrd="0" destOrd="0" presId="urn:microsoft.com/office/officeart/2009/layout/CirclePictureHierarchy"/>
    <dgm:cxn modelId="{F3DF19BE-EDEA-4500-A316-41D764A48D3C}" type="presParOf" srcId="{FD9AC5EA-639A-4B37-AAB4-B0372798B9A0}" destId="{DF6B80FC-7332-4C67-A46B-F9DF4EF58CAF}" srcOrd="1" destOrd="0" presId="urn:microsoft.com/office/officeart/2009/layout/CirclePictureHierarchy"/>
    <dgm:cxn modelId="{927C2E98-7397-452A-A2E7-89502ADBE507}" type="presParOf" srcId="{DF6B80FC-7332-4C67-A46B-F9DF4EF58CAF}" destId="{590CC8BE-212A-441D-8831-A97ED2805916}" srcOrd="0" destOrd="0" presId="urn:microsoft.com/office/officeart/2009/layout/CirclePictureHierarchy"/>
    <dgm:cxn modelId="{AF10C67C-06D8-472A-9424-316923C3C6BB}" type="presParOf" srcId="{590CC8BE-212A-441D-8831-A97ED2805916}" destId="{C0D9E554-7111-4ADC-8B32-8FB1DA9E5A3F}" srcOrd="0" destOrd="0" presId="urn:microsoft.com/office/officeart/2009/layout/CirclePictureHierarchy"/>
    <dgm:cxn modelId="{AB8F35BD-46BF-474C-B2A6-CD981254D486}" type="presParOf" srcId="{590CC8BE-212A-441D-8831-A97ED2805916}" destId="{9C1652AD-158D-4563-AFF3-68D66DEA8ED7}" srcOrd="1" destOrd="0" presId="urn:microsoft.com/office/officeart/2009/layout/CirclePictureHierarchy"/>
    <dgm:cxn modelId="{044617A4-4CD2-4B44-A7C4-53ABB59B2664}" type="presParOf" srcId="{DF6B80FC-7332-4C67-A46B-F9DF4EF58CAF}" destId="{896318B2-339C-42DF-A972-AF3A696ED262}" srcOrd="1" destOrd="0" presId="urn:microsoft.com/office/officeart/2009/layout/CirclePictureHierarchy"/>
    <dgm:cxn modelId="{39470C61-9742-4758-BEAE-E5BEF4B0D489}" type="presParOf" srcId="{896318B2-339C-42DF-A972-AF3A696ED262}" destId="{656D4455-3C77-40E0-A592-2538F226AAB4}" srcOrd="0" destOrd="0" presId="urn:microsoft.com/office/officeart/2009/layout/CirclePictureHierarchy"/>
    <dgm:cxn modelId="{80699D80-C6A2-4F00-87BC-3B94F0161C6D}" type="presParOf" srcId="{896318B2-339C-42DF-A972-AF3A696ED262}" destId="{A1BBA7F1-B904-46C3-A4F5-337D05E92BD1}" srcOrd="1" destOrd="0" presId="urn:microsoft.com/office/officeart/2009/layout/CirclePictureHierarchy"/>
    <dgm:cxn modelId="{22840A3B-49C3-46E4-92A9-2088682A8382}" type="presParOf" srcId="{A1BBA7F1-B904-46C3-A4F5-337D05E92BD1}" destId="{0EB28409-EC37-4D2A-8295-53E4AFF8D722}" srcOrd="0" destOrd="0" presId="urn:microsoft.com/office/officeart/2009/layout/CirclePictureHierarchy"/>
    <dgm:cxn modelId="{6987A7E8-AB92-40C5-82AA-3CB2B7FC0625}" type="presParOf" srcId="{0EB28409-EC37-4D2A-8295-53E4AFF8D722}" destId="{A9B5B4C8-CD53-4425-BEA7-F497631A4D3A}" srcOrd="0" destOrd="0" presId="urn:microsoft.com/office/officeart/2009/layout/CirclePictureHierarchy"/>
    <dgm:cxn modelId="{64EE8398-7FD7-469B-A3E6-1DE3195BE2EE}" type="presParOf" srcId="{0EB28409-EC37-4D2A-8295-53E4AFF8D722}" destId="{FFA72DEE-9D5F-474E-B305-9A16EB94C1A7}" srcOrd="1" destOrd="0" presId="urn:microsoft.com/office/officeart/2009/layout/CirclePictureHierarchy"/>
    <dgm:cxn modelId="{4ED9F230-5E2B-42F2-9359-90F52D892116}" type="presParOf" srcId="{A1BBA7F1-B904-46C3-A4F5-337D05E92BD1}" destId="{67120C56-8025-4023-9AA4-D6F3E93BF02F}" srcOrd="1" destOrd="0" presId="urn:microsoft.com/office/officeart/2009/layout/CirclePictureHierarchy"/>
    <dgm:cxn modelId="{B8FAC5B8-1449-4D2C-9DC0-14A28BBF23E5}" type="presParOf" srcId="{FD9AC5EA-639A-4B37-AAB4-B0372798B9A0}" destId="{C3142D8D-B337-4273-9A4A-E68DC5C2B7BF}" srcOrd="2" destOrd="0" presId="urn:microsoft.com/office/officeart/2009/layout/CirclePictureHierarchy"/>
    <dgm:cxn modelId="{6322F729-A9E4-4ED1-B8BF-DEA230AB7154}" type="presParOf" srcId="{FD9AC5EA-639A-4B37-AAB4-B0372798B9A0}" destId="{1D45722F-84D9-4ED0-85A3-75C8419EFC97}" srcOrd="3" destOrd="0" presId="urn:microsoft.com/office/officeart/2009/layout/CirclePictureHierarchy"/>
    <dgm:cxn modelId="{A809DF7F-5DDF-4E12-BBFA-D989872C5684}" type="presParOf" srcId="{1D45722F-84D9-4ED0-85A3-75C8419EFC97}" destId="{CFC1C4CA-B3C4-44BD-98FC-8854901423CB}" srcOrd="0" destOrd="0" presId="urn:microsoft.com/office/officeart/2009/layout/CirclePictureHierarchy"/>
    <dgm:cxn modelId="{6618FB92-F763-43B3-809D-664AE927F3CB}" type="presParOf" srcId="{CFC1C4CA-B3C4-44BD-98FC-8854901423CB}" destId="{BB97C29B-44FF-4A4B-8C70-3B3058C26580}" srcOrd="0" destOrd="0" presId="urn:microsoft.com/office/officeart/2009/layout/CirclePictureHierarchy"/>
    <dgm:cxn modelId="{85FFBC51-05C2-4D49-B5AD-C78AA37CDD11}" type="presParOf" srcId="{CFC1C4CA-B3C4-44BD-98FC-8854901423CB}" destId="{0ED5D71E-3AF3-48E5-ADA8-8251D3483DC1}" srcOrd="1" destOrd="0" presId="urn:microsoft.com/office/officeart/2009/layout/CirclePictureHierarchy"/>
    <dgm:cxn modelId="{CA698339-B35C-4B87-9D83-08DE1E52BBAC}" type="presParOf" srcId="{1D45722F-84D9-4ED0-85A3-75C8419EFC97}" destId="{FF4ABB40-6430-48BC-8912-D80C81BDC033}" srcOrd="1" destOrd="0" presId="urn:microsoft.com/office/officeart/2009/layout/CirclePictureHierarchy"/>
    <dgm:cxn modelId="{2A8BB1A8-5728-4E32-9B30-28C7C242904A}" type="presParOf" srcId="{FF4ABB40-6430-48BC-8912-D80C81BDC033}" destId="{1D338A54-3EDD-45D1-8755-054EAE21981F}" srcOrd="0" destOrd="0" presId="urn:microsoft.com/office/officeart/2009/layout/CirclePictureHierarchy"/>
    <dgm:cxn modelId="{E628228F-CCF2-402C-80B2-4225EF8FE1F9}" type="presParOf" srcId="{FF4ABB40-6430-48BC-8912-D80C81BDC033}" destId="{8F420EFE-C9EF-45FC-A953-F7977784CAC9}" srcOrd="1" destOrd="0" presId="urn:microsoft.com/office/officeart/2009/layout/CirclePictureHierarchy"/>
    <dgm:cxn modelId="{C7F02DD1-43D6-41CF-A3A3-64F2E5715E99}" type="presParOf" srcId="{8F420EFE-C9EF-45FC-A953-F7977784CAC9}" destId="{439A8322-A25B-4131-A757-5F40E9AB3897}" srcOrd="0" destOrd="0" presId="urn:microsoft.com/office/officeart/2009/layout/CirclePictureHierarchy"/>
    <dgm:cxn modelId="{E3E2B2CA-FCE6-4392-94B0-58E03FDDB096}" type="presParOf" srcId="{439A8322-A25B-4131-A757-5F40E9AB3897}" destId="{AD71A14A-F97D-43AF-8596-B8E87F2817DC}" srcOrd="0" destOrd="0" presId="urn:microsoft.com/office/officeart/2009/layout/CirclePictureHierarchy"/>
    <dgm:cxn modelId="{FD5057E4-32C8-42AF-A29C-96A0E7D79BE8}" type="presParOf" srcId="{439A8322-A25B-4131-A757-5F40E9AB3897}" destId="{89E25FBC-D8FB-42CB-B149-EAF91BF33B59}" srcOrd="1" destOrd="0" presId="urn:microsoft.com/office/officeart/2009/layout/CirclePictureHierarchy"/>
    <dgm:cxn modelId="{302CED35-C3E4-40CA-BACF-0F7579760048}" type="presParOf" srcId="{8F420EFE-C9EF-45FC-A953-F7977784CAC9}" destId="{0848FDD2-863A-4CD0-9819-194B4879A700}" srcOrd="1" destOrd="0" presId="urn:microsoft.com/office/officeart/2009/layout/CirclePictureHierarchy"/>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38A54-3EDD-45D1-8755-054EAE21981F}">
      <dsp:nvSpPr>
        <dsp:cNvPr id="0" name=""/>
        <dsp:cNvSpPr/>
      </dsp:nvSpPr>
      <dsp:spPr>
        <a:xfrm>
          <a:off x="5062405" y="3054700"/>
          <a:ext cx="91440" cy="409170"/>
        </a:xfrm>
        <a:custGeom>
          <a:avLst/>
          <a:gdLst/>
          <a:ahLst/>
          <a:cxnLst/>
          <a:rect l="0" t="0" r="0" b="0"/>
          <a:pathLst>
            <a:path>
              <a:moveTo>
                <a:pt x="45720" y="0"/>
              </a:moveTo>
              <a:lnTo>
                <a:pt x="45720" y="4091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142D8D-B337-4273-9A4A-E68DC5C2B7BF}">
      <dsp:nvSpPr>
        <dsp:cNvPr id="0" name=""/>
        <dsp:cNvSpPr/>
      </dsp:nvSpPr>
      <dsp:spPr>
        <a:xfrm>
          <a:off x="3368975" y="1349395"/>
          <a:ext cx="1739150" cy="406351"/>
        </a:xfrm>
        <a:custGeom>
          <a:avLst/>
          <a:gdLst/>
          <a:ahLst/>
          <a:cxnLst/>
          <a:rect l="0" t="0" r="0" b="0"/>
          <a:pathLst>
            <a:path>
              <a:moveTo>
                <a:pt x="0" y="0"/>
              </a:moveTo>
              <a:lnTo>
                <a:pt x="0" y="203390"/>
              </a:lnTo>
              <a:lnTo>
                <a:pt x="1739150" y="203390"/>
              </a:lnTo>
              <a:lnTo>
                <a:pt x="1739150" y="4063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6D4455-3C77-40E0-A592-2538F226AAB4}">
      <dsp:nvSpPr>
        <dsp:cNvPr id="0" name=""/>
        <dsp:cNvSpPr/>
      </dsp:nvSpPr>
      <dsp:spPr>
        <a:xfrm>
          <a:off x="1490284" y="3054700"/>
          <a:ext cx="91440" cy="409170"/>
        </a:xfrm>
        <a:custGeom>
          <a:avLst/>
          <a:gdLst/>
          <a:ahLst/>
          <a:cxnLst/>
          <a:rect l="0" t="0" r="0" b="0"/>
          <a:pathLst>
            <a:path>
              <a:moveTo>
                <a:pt x="45720" y="0"/>
              </a:moveTo>
              <a:lnTo>
                <a:pt x="45720" y="4091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D04C415-148F-412F-B7EE-3D5F588DD2DC}">
      <dsp:nvSpPr>
        <dsp:cNvPr id="0" name=""/>
        <dsp:cNvSpPr/>
      </dsp:nvSpPr>
      <dsp:spPr>
        <a:xfrm>
          <a:off x="1536004" y="1349395"/>
          <a:ext cx="1832971" cy="406351"/>
        </a:xfrm>
        <a:custGeom>
          <a:avLst/>
          <a:gdLst/>
          <a:ahLst/>
          <a:cxnLst/>
          <a:rect l="0" t="0" r="0" b="0"/>
          <a:pathLst>
            <a:path>
              <a:moveTo>
                <a:pt x="1832971" y="0"/>
              </a:moveTo>
              <a:lnTo>
                <a:pt x="1832971" y="203390"/>
              </a:lnTo>
              <a:lnTo>
                <a:pt x="0" y="203390"/>
              </a:lnTo>
              <a:lnTo>
                <a:pt x="0" y="40635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DFB5DD-4DB6-4E16-8174-A3E190A08900}">
      <dsp:nvSpPr>
        <dsp:cNvPr id="0" name=""/>
        <dsp:cNvSpPr/>
      </dsp:nvSpPr>
      <dsp:spPr>
        <a:xfrm>
          <a:off x="2719498" y="50442"/>
          <a:ext cx="1298953" cy="12989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809E97-C800-47C3-91EE-2DF67FF92ABE}">
      <dsp:nvSpPr>
        <dsp:cNvPr id="0" name=""/>
        <dsp:cNvSpPr/>
      </dsp:nvSpPr>
      <dsp:spPr>
        <a:xfrm>
          <a:off x="4085938" y="58586"/>
          <a:ext cx="4506621" cy="1298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kern="1200" dirty="0"/>
            <a:t>Current board state</a:t>
          </a:r>
          <a:endParaRPr lang="pt-PT" sz="3600" kern="1200" dirty="0"/>
        </a:p>
      </dsp:txBody>
      <dsp:txXfrm>
        <a:off x="4085938" y="58586"/>
        <a:ext cx="4506621" cy="1298953"/>
      </dsp:txXfrm>
    </dsp:sp>
    <dsp:sp modelId="{C0D9E554-7111-4ADC-8B32-8FB1DA9E5A3F}">
      <dsp:nvSpPr>
        <dsp:cNvPr id="0" name=""/>
        <dsp:cNvSpPr/>
      </dsp:nvSpPr>
      <dsp:spPr>
        <a:xfrm>
          <a:off x="886527" y="1755747"/>
          <a:ext cx="1298953" cy="12989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1652AD-158D-4563-AFF3-68D66DEA8ED7}">
      <dsp:nvSpPr>
        <dsp:cNvPr id="0" name=""/>
        <dsp:cNvSpPr/>
      </dsp:nvSpPr>
      <dsp:spPr>
        <a:xfrm>
          <a:off x="2811900" y="1689708"/>
          <a:ext cx="1948430" cy="1298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kern="1200" dirty="0"/>
            <a:t>….</a:t>
          </a:r>
          <a:endParaRPr lang="pt-PT" sz="3600" kern="1200" dirty="0"/>
        </a:p>
      </dsp:txBody>
      <dsp:txXfrm>
        <a:off x="2811900" y="1689708"/>
        <a:ext cx="1948430" cy="1298953"/>
      </dsp:txXfrm>
    </dsp:sp>
    <dsp:sp modelId="{A9B5B4C8-CD53-4425-BEA7-F497631A4D3A}">
      <dsp:nvSpPr>
        <dsp:cNvPr id="0" name=""/>
        <dsp:cNvSpPr/>
      </dsp:nvSpPr>
      <dsp:spPr>
        <a:xfrm>
          <a:off x="886527" y="3463871"/>
          <a:ext cx="1298953" cy="12989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A72DEE-9D5F-474E-B305-9A16EB94C1A7}">
      <dsp:nvSpPr>
        <dsp:cNvPr id="0" name=""/>
        <dsp:cNvSpPr/>
      </dsp:nvSpPr>
      <dsp:spPr>
        <a:xfrm>
          <a:off x="2811900" y="3508247"/>
          <a:ext cx="1948430" cy="1298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kern="1200" dirty="0"/>
            <a:t>….</a:t>
          </a:r>
          <a:endParaRPr lang="pt-PT" sz="3600" kern="1200" dirty="0"/>
        </a:p>
      </dsp:txBody>
      <dsp:txXfrm>
        <a:off x="2811900" y="3508247"/>
        <a:ext cx="1948430" cy="1298953"/>
      </dsp:txXfrm>
    </dsp:sp>
    <dsp:sp modelId="{BB97C29B-44FF-4A4B-8C70-3B3058C26580}">
      <dsp:nvSpPr>
        <dsp:cNvPr id="0" name=""/>
        <dsp:cNvSpPr/>
      </dsp:nvSpPr>
      <dsp:spPr>
        <a:xfrm>
          <a:off x="4458649" y="1755747"/>
          <a:ext cx="1298953" cy="12989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D5D71E-3AF3-48E5-ADA8-8251D3483DC1}">
      <dsp:nvSpPr>
        <dsp:cNvPr id="0" name=""/>
        <dsp:cNvSpPr/>
      </dsp:nvSpPr>
      <dsp:spPr>
        <a:xfrm>
          <a:off x="5757602" y="1752500"/>
          <a:ext cx="1948430" cy="1298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kern="1200" dirty="0"/>
            <a:t>1</a:t>
          </a:r>
          <a:r>
            <a:rPr lang="en-GB" sz="3600" kern="1200" baseline="30000" dirty="0"/>
            <a:t>st</a:t>
          </a:r>
          <a:r>
            <a:rPr lang="en-GB" sz="3600" kern="1200" dirty="0"/>
            <a:t> Layer of Plays</a:t>
          </a:r>
          <a:endParaRPr lang="pt-PT" sz="3600" kern="1200" dirty="0"/>
        </a:p>
      </dsp:txBody>
      <dsp:txXfrm>
        <a:off x="5757602" y="1752500"/>
        <a:ext cx="1948430" cy="1298953"/>
      </dsp:txXfrm>
    </dsp:sp>
    <dsp:sp modelId="{AD71A14A-F97D-43AF-8596-B8E87F2817DC}">
      <dsp:nvSpPr>
        <dsp:cNvPr id="0" name=""/>
        <dsp:cNvSpPr/>
      </dsp:nvSpPr>
      <dsp:spPr>
        <a:xfrm>
          <a:off x="4458649" y="3463871"/>
          <a:ext cx="1298953" cy="12989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E25FBC-D8FB-42CB-B149-EAF91BF33B59}">
      <dsp:nvSpPr>
        <dsp:cNvPr id="0" name=""/>
        <dsp:cNvSpPr/>
      </dsp:nvSpPr>
      <dsp:spPr>
        <a:xfrm>
          <a:off x="5757602" y="3460623"/>
          <a:ext cx="1948430" cy="1298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kern="1200" dirty="0"/>
            <a:t>2</a:t>
          </a:r>
          <a:r>
            <a:rPr lang="en-GB" sz="3600" kern="1200" baseline="30000" dirty="0"/>
            <a:t>nd</a:t>
          </a:r>
          <a:r>
            <a:rPr lang="en-GB" sz="3600" kern="1200" dirty="0"/>
            <a:t> Layer of Plays</a:t>
          </a:r>
          <a:endParaRPr lang="pt-PT" sz="3600" kern="1200" dirty="0"/>
        </a:p>
      </dsp:txBody>
      <dsp:txXfrm>
        <a:off x="5757602" y="3460623"/>
        <a:ext cx="1948430" cy="1298953"/>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76208"/>
            <a:ext cx="12851448" cy="7394928"/>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156312"/>
            <a:ext cx="11339513" cy="5128263"/>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FD67DB-518A-4D21-B7A3-946098438CCB}"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EBA9F-377A-41E6-8CE0-01BFCFCBC492}" type="slidenum">
              <a:rPr lang="en-US" smtClean="0"/>
              <a:t>‹#›</a:t>
            </a:fld>
            <a:endParaRPr lang="en-US"/>
          </a:p>
        </p:txBody>
      </p:sp>
    </p:spTree>
    <p:extLst>
      <p:ext uri="{BB962C8B-B14F-4D97-AF65-F5344CB8AC3E}">
        <p14:creationId xmlns:p14="http://schemas.microsoft.com/office/powerpoint/2010/main" val="2385316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FD67DB-518A-4D21-B7A3-946098438CCB}"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EBA9F-377A-41E6-8CE0-01BFCFCBC492}" type="slidenum">
              <a:rPr lang="en-US" smtClean="0"/>
              <a:t>‹#›</a:t>
            </a:fld>
            <a:endParaRPr lang="en-US"/>
          </a:p>
        </p:txBody>
      </p:sp>
    </p:spTree>
    <p:extLst>
      <p:ext uri="{BB962C8B-B14F-4D97-AF65-F5344CB8AC3E}">
        <p14:creationId xmlns:p14="http://schemas.microsoft.com/office/powerpoint/2010/main" val="1825100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0873"/>
            <a:ext cx="3260110" cy="1800055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0873"/>
            <a:ext cx="9591338" cy="1800055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FD67DB-518A-4D21-B7A3-946098438CCB}"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EBA9F-377A-41E6-8CE0-01BFCFCBC492}" type="slidenum">
              <a:rPr lang="en-US" smtClean="0"/>
              <a:t>‹#›</a:t>
            </a:fld>
            <a:endParaRPr lang="en-US"/>
          </a:p>
        </p:txBody>
      </p:sp>
    </p:spTree>
    <p:extLst>
      <p:ext uri="{BB962C8B-B14F-4D97-AF65-F5344CB8AC3E}">
        <p14:creationId xmlns:p14="http://schemas.microsoft.com/office/powerpoint/2010/main" val="4159649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FD67DB-518A-4D21-B7A3-946098438CCB}"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EBA9F-377A-41E6-8CE0-01BFCFCBC492}" type="slidenum">
              <a:rPr lang="en-US" smtClean="0"/>
              <a:t>‹#›</a:t>
            </a:fld>
            <a:endParaRPr lang="en-US"/>
          </a:p>
        </p:txBody>
      </p:sp>
    </p:spTree>
    <p:extLst>
      <p:ext uri="{BB962C8B-B14F-4D97-AF65-F5344CB8AC3E}">
        <p14:creationId xmlns:p14="http://schemas.microsoft.com/office/powerpoint/2010/main" val="38945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295443"/>
            <a:ext cx="13040439" cy="8835560"/>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214591"/>
            <a:ext cx="13040439" cy="4646413"/>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FD67DB-518A-4D21-B7A3-946098438CCB}" type="datetimeFigureOut">
              <a:rPr lang="en-US" smtClean="0"/>
              <a:t>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EBA9F-377A-41E6-8CE0-01BFCFCBC492}" type="slidenum">
              <a:rPr lang="en-US" smtClean="0"/>
              <a:t>‹#›</a:t>
            </a:fld>
            <a:endParaRPr lang="en-US"/>
          </a:p>
        </p:txBody>
      </p:sp>
    </p:spTree>
    <p:extLst>
      <p:ext uri="{BB962C8B-B14F-4D97-AF65-F5344CB8AC3E}">
        <p14:creationId xmlns:p14="http://schemas.microsoft.com/office/powerpoint/2010/main" val="2106922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54366"/>
            <a:ext cx="6425724" cy="134770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54366"/>
            <a:ext cx="6425724" cy="134770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FD67DB-518A-4D21-B7A3-946098438CCB}"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0EBA9F-377A-41E6-8CE0-01BFCFCBC492}" type="slidenum">
              <a:rPr lang="en-US" smtClean="0"/>
              <a:t>‹#›</a:t>
            </a:fld>
            <a:endParaRPr lang="en-US"/>
          </a:p>
        </p:txBody>
      </p:sp>
    </p:spTree>
    <p:extLst>
      <p:ext uri="{BB962C8B-B14F-4D97-AF65-F5344CB8AC3E}">
        <p14:creationId xmlns:p14="http://schemas.microsoft.com/office/powerpoint/2010/main" val="3231619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0878"/>
            <a:ext cx="13040439" cy="410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06935"/>
            <a:ext cx="6396193" cy="2551839"/>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4" name="Content Placeholder 3"/>
          <p:cNvSpPr>
            <a:spLocks noGrp="1"/>
          </p:cNvSpPr>
          <p:nvPr>
            <p:ph sz="half" idx="2"/>
          </p:nvPr>
        </p:nvSpPr>
        <p:spPr>
          <a:xfrm>
            <a:off x="1041426" y="7758774"/>
            <a:ext cx="6396193" cy="11411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06935"/>
            <a:ext cx="6427693" cy="2551839"/>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6" name="Content Placeholder 5"/>
          <p:cNvSpPr>
            <a:spLocks noGrp="1"/>
          </p:cNvSpPr>
          <p:nvPr>
            <p:ph sz="quarter" idx="4"/>
          </p:nvPr>
        </p:nvSpPr>
        <p:spPr>
          <a:xfrm>
            <a:off x="7654172" y="7758774"/>
            <a:ext cx="6427693" cy="11411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FD67DB-518A-4D21-B7A3-946098438CCB}" type="datetimeFigureOut">
              <a:rPr lang="en-US" smtClean="0"/>
              <a:t>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0EBA9F-377A-41E6-8CE0-01BFCFCBC492}" type="slidenum">
              <a:rPr lang="en-US" smtClean="0"/>
              <a:t>‹#›</a:t>
            </a:fld>
            <a:endParaRPr lang="en-US"/>
          </a:p>
        </p:txBody>
      </p:sp>
    </p:spTree>
    <p:extLst>
      <p:ext uri="{BB962C8B-B14F-4D97-AF65-F5344CB8AC3E}">
        <p14:creationId xmlns:p14="http://schemas.microsoft.com/office/powerpoint/2010/main" val="2805037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FD67DB-518A-4D21-B7A3-946098438CCB}" type="datetimeFigureOut">
              <a:rPr lang="en-US" smtClean="0"/>
              <a:t>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0EBA9F-377A-41E6-8CE0-01BFCFCBC492}" type="slidenum">
              <a:rPr lang="en-US" smtClean="0"/>
              <a:t>‹#›</a:t>
            </a:fld>
            <a:endParaRPr lang="en-US"/>
          </a:p>
        </p:txBody>
      </p:sp>
    </p:spTree>
    <p:extLst>
      <p:ext uri="{BB962C8B-B14F-4D97-AF65-F5344CB8AC3E}">
        <p14:creationId xmlns:p14="http://schemas.microsoft.com/office/powerpoint/2010/main" val="550025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FD67DB-518A-4D21-B7A3-946098438CCB}" type="datetimeFigureOut">
              <a:rPr lang="en-US" smtClean="0"/>
              <a:t>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0EBA9F-377A-41E6-8CE0-01BFCFCBC492}" type="slidenum">
              <a:rPr lang="en-US" smtClean="0"/>
              <a:t>‹#›</a:t>
            </a:fld>
            <a:endParaRPr lang="en-US"/>
          </a:p>
        </p:txBody>
      </p:sp>
    </p:spTree>
    <p:extLst>
      <p:ext uri="{BB962C8B-B14F-4D97-AF65-F5344CB8AC3E}">
        <p14:creationId xmlns:p14="http://schemas.microsoft.com/office/powerpoint/2010/main" val="882580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16050"/>
            <a:ext cx="4876384" cy="4956175"/>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58279"/>
            <a:ext cx="7654171" cy="15094700"/>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372225"/>
            <a:ext cx="4876384" cy="11805335"/>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FFFD67DB-518A-4D21-B7A3-946098438CCB}"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0EBA9F-377A-41E6-8CE0-01BFCFCBC492}" type="slidenum">
              <a:rPr lang="en-US" smtClean="0"/>
              <a:t>‹#›</a:t>
            </a:fld>
            <a:endParaRPr lang="en-US"/>
          </a:p>
        </p:txBody>
      </p:sp>
    </p:spTree>
    <p:extLst>
      <p:ext uri="{BB962C8B-B14F-4D97-AF65-F5344CB8AC3E}">
        <p14:creationId xmlns:p14="http://schemas.microsoft.com/office/powerpoint/2010/main" val="1183935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16050"/>
            <a:ext cx="4876384" cy="4956175"/>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58279"/>
            <a:ext cx="7654171" cy="15094700"/>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372225"/>
            <a:ext cx="4876384" cy="11805335"/>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FFFD67DB-518A-4D21-B7A3-946098438CCB}" type="datetimeFigureOut">
              <a:rPr lang="en-US" smtClean="0"/>
              <a:t>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0EBA9F-377A-41E6-8CE0-01BFCFCBC492}" type="slidenum">
              <a:rPr lang="en-US" smtClean="0"/>
              <a:t>‹#›</a:t>
            </a:fld>
            <a:endParaRPr lang="en-US"/>
          </a:p>
        </p:txBody>
      </p:sp>
    </p:spTree>
    <p:extLst>
      <p:ext uri="{BB962C8B-B14F-4D97-AF65-F5344CB8AC3E}">
        <p14:creationId xmlns:p14="http://schemas.microsoft.com/office/powerpoint/2010/main" val="151337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0878"/>
            <a:ext cx="13040439" cy="410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54366"/>
            <a:ext cx="13040439" cy="1347706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687033"/>
            <a:ext cx="3401854" cy="1130873"/>
          </a:xfrm>
          <a:prstGeom prst="rect">
            <a:avLst/>
          </a:prstGeom>
        </p:spPr>
        <p:txBody>
          <a:bodyPr vert="horz" lIns="91440" tIns="45720" rIns="91440" bIns="45720" rtlCol="0" anchor="ctr"/>
          <a:lstStyle>
            <a:lvl1pPr algn="l">
              <a:defRPr sz="1984">
                <a:solidFill>
                  <a:schemeClr val="tx1">
                    <a:tint val="75000"/>
                  </a:schemeClr>
                </a:solidFill>
              </a:defRPr>
            </a:lvl1pPr>
          </a:lstStyle>
          <a:p>
            <a:fld id="{FFFD67DB-518A-4D21-B7A3-946098438CCB}" type="datetimeFigureOut">
              <a:rPr lang="en-US" smtClean="0"/>
              <a:t>2/6/2020</a:t>
            </a:fld>
            <a:endParaRPr lang="en-US"/>
          </a:p>
        </p:txBody>
      </p:sp>
      <p:sp>
        <p:nvSpPr>
          <p:cNvPr id="5" name="Footer Placeholder 4"/>
          <p:cNvSpPr>
            <a:spLocks noGrp="1"/>
          </p:cNvSpPr>
          <p:nvPr>
            <p:ph type="ftr" sz="quarter" idx="3"/>
          </p:nvPr>
        </p:nvSpPr>
        <p:spPr>
          <a:xfrm>
            <a:off x="5008285" y="19687033"/>
            <a:ext cx="5102781" cy="1130873"/>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78041" y="19687033"/>
            <a:ext cx="3401854" cy="1130873"/>
          </a:xfrm>
          <a:prstGeom prst="rect">
            <a:avLst/>
          </a:prstGeom>
        </p:spPr>
        <p:txBody>
          <a:bodyPr vert="horz" lIns="91440" tIns="45720" rIns="91440" bIns="45720" rtlCol="0" anchor="ctr"/>
          <a:lstStyle>
            <a:lvl1pPr algn="r">
              <a:defRPr sz="1984">
                <a:solidFill>
                  <a:schemeClr val="tx1">
                    <a:tint val="75000"/>
                  </a:schemeClr>
                </a:solidFill>
              </a:defRPr>
            </a:lvl1pPr>
          </a:lstStyle>
          <a:p>
            <a:fld id="{3F0EBA9F-377A-41E6-8CE0-01BFCFCBC492}" type="slidenum">
              <a:rPr lang="en-US" smtClean="0"/>
              <a:t>‹#›</a:t>
            </a:fld>
            <a:endParaRPr lang="en-US"/>
          </a:p>
        </p:txBody>
      </p:sp>
    </p:spTree>
    <p:extLst>
      <p:ext uri="{BB962C8B-B14F-4D97-AF65-F5344CB8AC3E}">
        <p14:creationId xmlns:p14="http://schemas.microsoft.com/office/powerpoint/2010/main" val="38431061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2.png"/><Relationship Id="rId7" Type="http://schemas.openxmlformats.org/officeDocument/2006/relationships/image" Target="../media/image6.png"/><Relationship Id="rId12"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diagramColors" Target="../diagrams/colors1.xml"/><Relationship Id="rId5" Type="http://schemas.openxmlformats.org/officeDocument/2006/relationships/image" Target="../media/image4.png"/><Relationship Id="rId10" Type="http://schemas.openxmlformats.org/officeDocument/2006/relationships/diagramQuickStyle" Target="../diagrams/quickStyle1.xml"/><Relationship Id="rId4" Type="http://schemas.openxmlformats.org/officeDocument/2006/relationships/image" Target="../media/image3.png"/><Relationship Id="rId9"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869623-F894-4F07-8A23-256AC7F47794}"/>
              </a:ext>
            </a:extLst>
          </p:cNvPr>
          <p:cNvPicPr>
            <a:picLocks noChangeAspect="1"/>
          </p:cNvPicPr>
          <p:nvPr/>
        </p:nvPicPr>
        <p:blipFill rotWithShape="1">
          <a:blip r:embed="rId2"/>
          <a:srcRect t="17254" b="19177"/>
          <a:stretch/>
        </p:blipFill>
        <p:spPr>
          <a:xfrm>
            <a:off x="906752" y="449948"/>
            <a:ext cx="9334321" cy="2737006"/>
          </a:xfrm>
          <a:prstGeom prst="rect">
            <a:avLst/>
          </a:prstGeom>
        </p:spPr>
      </p:pic>
      <p:sp>
        <p:nvSpPr>
          <p:cNvPr id="10" name="Title 9"/>
          <p:cNvSpPr>
            <a:spLocks noGrp="1"/>
          </p:cNvSpPr>
          <p:nvPr>
            <p:ph type="title"/>
          </p:nvPr>
        </p:nvSpPr>
        <p:spPr>
          <a:xfrm>
            <a:off x="1039456" y="3657600"/>
            <a:ext cx="13040439" cy="2213841"/>
          </a:xfrm>
        </p:spPr>
        <p:txBody>
          <a:bodyPr/>
          <a:lstStyle/>
          <a:p>
            <a:pPr algn="ctr"/>
            <a:r>
              <a:rPr lang="en-US" dirty="0"/>
              <a:t>BLOKUS DUO AI STRATEGY</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8906" y="451080"/>
            <a:ext cx="3563182" cy="274932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6242" y="19450401"/>
            <a:ext cx="3378200" cy="1324378"/>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90300" y="19395056"/>
            <a:ext cx="3317122" cy="1464362"/>
          </a:xfrm>
          <a:prstGeom prst="rect">
            <a:avLst/>
          </a:prstGeom>
        </p:spPr>
      </p:pic>
      <p:sp>
        <p:nvSpPr>
          <p:cNvPr id="12" name="TextBox 11"/>
          <p:cNvSpPr txBox="1"/>
          <p:nvPr/>
        </p:nvSpPr>
        <p:spPr>
          <a:xfrm>
            <a:off x="882899" y="638638"/>
            <a:ext cx="9326592" cy="2246769"/>
          </a:xfrm>
          <a:prstGeom prst="rect">
            <a:avLst/>
          </a:prstGeom>
          <a:noFill/>
        </p:spPr>
        <p:txBody>
          <a:bodyPr wrap="none" rtlCol="0">
            <a:spAutoFit/>
          </a:bodyPr>
          <a:lstStyle/>
          <a:p>
            <a:pPr algn="ctr">
              <a:lnSpc>
                <a:spcPct val="150000"/>
              </a:lnSpc>
            </a:pPr>
            <a:r>
              <a:rPr lang="en-US" sz="3200" b="1" spc="50" dirty="0">
                <a:ln w="9525" cmpd="sng">
                  <a:solidFill>
                    <a:schemeClr val="tx1"/>
                  </a:solidFill>
                  <a:prstDash val="solid"/>
                </a:ln>
                <a:solidFill>
                  <a:srgbClr val="70AD47">
                    <a:tint val="1000"/>
                  </a:srgbClr>
                </a:solidFill>
                <a:effectLst>
                  <a:glow rad="38100">
                    <a:schemeClr val="accent1">
                      <a:alpha val="40000"/>
                    </a:schemeClr>
                  </a:glow>
                </a:effectLst>
                <a:latin typeface="Aharoni" panose="02010803020104030203" pitchFamily="2" charset="-79"/>
                <a:cs typeface="Aharoni" panose="02010803020104030203" pitchFamily="2" charset="-79"/>
              </a:rPr>
              <a:t>XVI Jornadas </a:t>
            </a:r>
            <a:r>
              <a:rPr lang="en-US" sz="3200" b="1" spc="50" dirty="0" err="1">
                <a:ln w="9525" cmpd="sng">
                  <a:solidFill>
                    <a:schemeClr val="tx1"/>
                  </a:solidFill>
                  <a:prstDash val="solid"/>
                </a:ln>
                <a:solidFill>
                  <a:srgbClr val="70AD47">
                    <a:tint val="1000"/>
                  </a:srgbClr>
                </a:solidFill>
                <a:effectLst>
                  <a:glow rad="38100">
                    <a:schemeClr val="accent1">
                      <a:alpha val="40000"/>
                    </a:schemeClr>
                  </a:glow>
                </a:effectLst>
                <a:latin typeface="Aharoni" panose="02010803020104030203" pitchFamily="2" charset="-79"/>
                <a:cs typeface="Aharoni" panose="02010803020104030203" pitchFamily="2" charset="-79"/>
              </a:rPr>
              <a:t>sobre</a:t>
            </a:r>
            <a:r>
              <a:rPr lang="en-US" sz="3200" b="1" spc="50" dirty="0">
                <a:ln w="9525" cmpd="sng">
                  <a:solidFill>
                    <a:schemeClr val="tx1"/>
                  </a:solidFill>
                  <a:prstDash val="solid"/>
                </a:ln>
                <a:solidFill>
                  <a:srgbClr val="70AD47">
                    <a:tint val="1000"/>
                  </a:srgbClr>
                </a:solidFill>
                <a:effectLst>
                  <a:glow rad="38100">
                    <a:schemeClr val="accent1">
                      <a:alpha val="40000"/>
                    </a:schemeClr>
                  </a:glow>
                </a:effectLst>
                <a:latin typeface="Aharoni" panose="02010803020104030203" pitchFamily="2" charset="-79"/>
                <a:cs typeface="Aharoni" panose="02010803020104030203" pitchFamily="2" charset="-79"/>
              </a:rPr>
              <a:t> </a:t>
            </a:r>
            <a:r>
              <a:rPr lang="en-US" sz="3200" b="1" spc="50" dirty="0" err="1">
                <a:ln w="9525" cmpd="sng">
                  <a:solidFill>
                    <a:schemeClr val="tx1"/>
                  </a:solidFill>
                  <a:prstDash val="solid"/>
                </a:ln>
                <a:solidFill>
                  <a:srgbClr val="70AD47">
                    <a:tint val="1000"/>
                  </a:srgbClr>
                </a:solidFill>
                <a:effectLst>
                  <a:glow rad="38100">
                    <a:schemeClr val="accent1">
                      <a:alpha val="40000"/>
                    </a:schemeClr>
                  </a:glow>
                </a:effectLst>
                <a:latin typeface="Aharoni" panose="02010803020104030203" pitchFamily="2" charset="-79"/>
                <a:cs typeface="Aharoni" panose="02010803020104030203" pitchFamily="2" charset="-79"/>
              </a:rPr>
              <a:t>Sistemas</a:t>
            </a:r>
            <a:r>
              <a:rPr lang="en-US" sz="3200" b="1" spc="50" dirty="0">
                <a:ln w="9525" cmpd="sng">
                  <a:solidFill>
                    <a:schemeClr val="tx1"/>
                  </a:solidFill>
                  <a:prstDash val="solid"/>
                </a:ln>
                <a:solidFill>
                  <a:srgbClr val="70AD47">
                    <a:tint val="1000"/>
                  </a:srgbClr>
                </a:solidFill>
                <a:effectLst>
                  <a:glow rad="38100">
                    <a:schemeClr val="accent1">
                      <a:alpha val="40000"/>
                    </a:schemeClr>
                  </a:glow>
                </a:effectLst>
                <a:latin typeface="Aharoni" panose="02010803020104030203" pitchFamily="2" charset="-79"/>
                <a:cs typeface="Aharoni" panose="02010803020104030203" pitchFamily="2" charset="-79"/>
              </a:rPr>
              <a:t> </a:t>
            </a:r>
            <a:r>
              <a:rPr lang="en-US" sz="3200" b="1" spc="50" dirty="0" err="1">
                <a:ln w="9525" cmpd="sng">
                  <a:solidFill>
                    <a:schemeClr val="tx1"/>
                  </a:solidFill>
                  <a:prstDash val="solid"/>
                </a:ln>
                <a:solidFill>
                  <a:srgbClr val="70AD47">
                    <a:tint val="1000"/>
                  </a:srgbClr>
                </a:solidFill>
                <a:effectLst>
                  <a:glow rad="38100">
                    <a:schemeClr val="accent1">
                      <a:alpha val="40000"/>
                    </a:schemeClr>
                  </a:glow>
                </a:effectLst>
                <a:latin typeface="Aharoni" panose="02010803020104030203" pitchFamily="2" charset="-79"/>
                <a:cs typeface="Aharoni" panose="02010803020104030203" pitchFamily="2" charset="-79"/>
              </a:rPr>
              <a:t>Reconfiguráveis</a:t>
            </a:r>
            <a:endParaRPr lang="en-US" sz="3200" b="1" spc="50" dirty="0">
              <a:ln w="9525" cmpd="sng">
                <a:solidFill>
                  <a:schemeClr val="tx1"/>
                </a:solidFill>
                <a:prstDash val="solid"/>
              </a:ln>
              <a:solidFill>
                <a:srgbClr val="70AD47">
                  <a:tint val="1000"/>
                </a:srgbClr>
              </a:solidFill>
              <a:effectLst>
                <a:glow rad="38100">
                  <a:schemeClr val="accent1">
                    <a:alpha val="40000"/>
                  </a:schemeClr>
                </a:glow>
              </a:effectLst>
              <a:latin typeface="Aharoni" panose="02010803020104030203" pitchFamily="2" charset="-79"/>
              <a:cs typeface="Aharoni" panose="02010803020104030203" pitchFamily="2" charset="-79"/>
            </a:endParaRPr>
          </a:p>
          <a:p>
            <a:pPr algn="ctr">
              <a:lnSpc>
                <a:spcPct val="150000"/>
              </a:lnSpc>
            </a:pPr>
            <a:r>
              <a:rPr lang="pt-BR" sz="3200" b="1" spc="50" dirty="0">
                <a:ln w="9525" cmpd="sng">
                  <a:solidFill>
                    <a:schemeClr val="tx1"/>
                  </a:solidFill>
                  <a:prstDash val="solid"/>
                </a:ln>
                <a:solidFill>
                  <a:srgbClr val="70AD47">
                    <a:tint val="1000"/>
                  </a:srgbClr>
                </a:solidFill>
                <a:effectLst>
                  <a:glow rad="38100">
                    <a:schemeClr val="accent1">
                      <a:alpha val="40000"/>
                    </a:schemeClr>
                  </a:glow>
                </a:effectLst>
                <a:latin typeface="Aharoni" panose="02010803020104030203" pitchFamily="2" charset="-79"/>
                <a:cs typeface="Aharoni" panose="02010803020104030203" pitchFamily="2" charset="-79"/>
              </a:rPr>
              <a:t>Instituto Superior Técnico, Lisboa</a:t>
            </a:r>
          </a:p>
          <a:p>
            <a:pPr algn="ctr">
              <a:lnSpc>
                <a:spcPct val="150000"/>
              </a:lnSpc>
            </a:pPr>
            <a:r>
              <a:rPr lang="pt-BR" sz="3200" b="1" spc="50" dirty="0">
                <a:ln w="9525" cmpd="sng">
                  <a:solidFill>
                    <a:schemeClr val="tx1"/>
                  </a:solidFill>
                  <a:prstDash val="solid"/>
                </a:ln>
                <a:solidFill>
                  <a:srgbClr val="70AD47">
                    <a:tint val="1000"/>
                  </a:srgbClr>
                </a:solidFill>
                <a:effectLst>
                  <a:glow rad="38100">
                    <a:schemeClr val="accent1">
                      <a:alpha val="40000"/>
                    </a:schemeClr>
                  </a:glow>
                </a:effectLst>
                <a:latin typeface="Aharoni" panose="02010803020104030203" pitchFamily="2" charset="-79"/>
                <a:cs typeface="Aharoni" panose="02010803020104030203" pitchFamily="2" charset="-79"/>
              </a:rPr>
              <a:t>10 Fevereiro 2020</a:t>
            </a:r>
            <a:endParaRPr lang="en-US" sz="3200" b="1" spc="50" dirty="0">
              <a:ln w="9525" cmpd="sng">
                <a:solidFill>
                  <a:schemeClr val="tx1"/>
                </a:solidFill>
                <a:prstDash val="solid"/>
              </a:ln>
              <a:solidFill>
                <a:srgbClr val="70AD47">
                  <a:tint val="1000"/>
                </a:srgbClr>
              </a:solidFill>
              <a:effectLst>
                <a:glow rad="38100">
                  <a:schemeClr val="accent1">
                    <a:alpha val="40000"/>
                  </a:schemeClr>
                </a:glow>
              </a:effectLst>
              <a:latin typeface="Aharoni" panose="02010803020104030203" pitchFamily="2" charset="-79"/>
              <a:cs typeface="Aharoni" panose="02010803020104030203" pitchFamily="2" charset="-79"/>
            </a:endParaRPr>
          </a:p>
        </p:txBody>
      </p:sp>
      <p:sp>
        <p:nvSpPr>
          <p:cNvPr id="13" name="TextBox 12"/>
          <p:cNvSpPr txBox="1"/>
          <p:nvPr/>
        </p:nvSpPr>
        <p:spPr>
          <a:xfrm>
            <a:off x="994230" y="18672626"/>
            <a:ext cx="8354403" cy="523220"/>
          </a:xfrm>
          <a:prstGeom prst="rect">
            <a:avLst/>
          </a:prstGeom>
          <a:noFill/>
        </p:spPr>
        <p:txBody>
          <a:bodyPr wrap="none" rtlCol="0">
            <a:spAutoFit/>
          </a:bodyPr>
          <a:lstStyle/>
          <a:p>
            <a:r>
              <a:rPr lang="en-US" sz="2800" dirty="0" err="1"/>
              <a:t>Organização</a:t>
            </a:r>
            <a:r>
              <a:rPr lang="en-US" sz="2800" dirty="0"/>
              <a:t>: 										</a:t>
            </a:r>
            <a:r>
              <a:rPr lang="en-US" sz="2800" dirty="0" err="1"/>
              <a:t>Patrocínios</a:t>
            </a:r>
            <a:r>
              <a:rPr lang="en-US" sz="2800" dirty="0"/>
              <a:t>:</a:t>
            </a:r>
          </a:p>
        </p:txBody>
      </p:sp>
      <p:pic>
        <p:nvPicPr>
          <p:cNvPr id="21" name="Picture 20"/>
          <p:cNvPicPr>
            <a:picLocks noChangeAspect="1"/>
          </p:cNvPicPr>
          <p:nvPr/>
        </p:nvPicPr>
        <p:blipFill rotWithShape="1">
          <a:blip r:embed="rId6">
            <a:extLst>
              <a:ext uri="{28A0092B-C50C-407E-A947-70E740481C1C}">
                <a14:useLocalDpi xmlns:a14="http://schemas.microsoft.com/office/drawing/2010/main" val="0"/>
              </a:ext>
            </a:extLst>
          </a:blip>
          <a:srcRect l="17860" t="31811" r="18360" b="31703"/>
          <a:stretch/>
        </p:blipFill>
        <p:spPr>
          <a:xfrm>
            <a:off x="1045026" y="19759195"/>
            <a:ext cx="2177143" cy="880122"/>
          </a:xfrm>
          <a:prstGeom prst="rect">
            <a:avLst/>
          </a:prstGeom>
        </p:spPr>
      </p:pic>
      <p:sp>
        <p:nvSpPr>
          <p:cNvPr id="22" name="TextBox 21"/>
          <p:cNvSpPr txBox="1"/>
          <p:nvPr/>
        </p:nvSpPr>
        <p:spPr>
          <a:xfrm>
            <a:off x="10506540" y="994235"/>
            <a:ext cx="3679212" cy="1323439"/>
          </a:xfrm>
          <a:prstGeom prst="rect">
            <a:avLst/>
          </a:prstGeom>
          <a:noFill/>
        </p:spPr>
        <p:txBody>
          <a:bodyPr wrap="none" rtlCol="0">
            <a:spAutoFit/>
          </a:bodyPr>
          <a:lstStyle/>
          <a:p>
            <a:pPr algn="ctr"/>
            <a:r>
              <a:rPr lang="pt-PT" sz="4000" b="1" spc="50" dirty="0">
                <a:ln w="9525" cmpd="sng">
                  <a:solidFill>
                    <a:schemeClr val="tx1"/>
                  </a:solidFill>
                  <a:prstDash val="solid"/>
                </a:ln>
                <a:solidFill>
                  <a:srgbClr val="70AD47">
                    <a:tint val="1000"/>
                  </a:srgbClr>
                </a:solidFill>
                <a:effectLst>
                  <a:glow rad="38100">
                    <a:schemeClr val="accent1">
                      <a:alpha val="40000"/>
                    </a:schemeClr>
                  </a:glow>
                </a:effectLst>
                <a:latin typeface="Aharoni" panose="020B0604020202020204" pitchFamily="2" charset="-79"/>
                <a:cs typeface="Aharoni" panose="020B0604020202020204" pitchFamily="2" charset="-79"/>
              </a:rPr>
              <a:t>Competição </a:t>
            </a:r>
            <a:br>
              <a:rPr lang="pt-PT" sz="4000" b="1" spc="50" dirty="0">
                <a:ln w="9525" cmpd="sng">
                  <a:solidFill>
                    <a:schemeClr val="tx1"/>
                  </a:solidFill>
                  <a:prstDash val="solid"/>
                </a:ln>
                <a:solidFill>
                  <a:srgbClr val="70AD47">
                    <a:tint val="1000"/>
                  </a:srgbClr>
                </a:solidFill>
                <a:effectLst>
                  <a:glow rad="38100">
                    <a:schemeClr val="accent1">
                      <a:alpha val="40000"/>
                    </a:schemeClr>
                  </a:glow>
                </a:effectLst>
                <a:latin typeface="Aharoni" panose="020B0604020202020204" pitchFamily="2" charset="-79"/>
                <a:cs typeface="Aharoni" panose="020B0604020202020204" pitchFamily="2" charset="-79"/>
              </a:rPr>
            </a:br>
            <a:r>
              <a:rPr lang="pt-PT" sz="4000" b="1" spc="50" dirty="0">
                <a:ln w="9525" cmpd="sng">
                  <a:solidFill>
                    <a:schemeClr val="tx1"/>
                  </a:solidFill>
                  <a:prstDash val="solid"/>
                </a:ln>
                <a:solidFill>
                  <a:srgbClr val="70AD47">
                    <a:tint val="1000"/>
                  </a:srgbClr>
                </a:solidFill>
                <a:effectLst>
                  <a:glow rad="38100">
                    <a:schemeClr val="accent1">
                      <a:alpha val="40000"/>
                    </a:schemeClr>
                  </a:glow>
                </a:effectLst>
                <a:latin typeface="Aharoni" panose="020B0604020202020204" pitchFamily="2" charset="-79"/>
                <a:cs typeface="Aharoni" panose="020B0604020202020204" pitchFamily="2" charset="-79"/>
              </a:rPr>
              <a:t>BlokusDuo’20</a:t>
            </a:r>
            <a:endParaRPr lang="en-US" sz="4000" b="1" spc="50" dirty="0">
              <a:ln w="9525" cmpd="sng">
                <a:solidFill>
                  <a:schemeClr val="tx1"/>
                </a:solidFill>
                <a:prstDash val="solid"/>
              </a:ln>
              <a:solidFill>
                <a:srgbClr val="70AD47">
                  <a:tint val="1000"/>
                </a:srgbClr>
              </a:solidFill>
              <a:effectLst>
                <a:glow rad="38100">
                  <a:schemeClr val="accent1">
                    <a:alpha val="40000"/>
                  </a:schemeClr>
                </a:glow>
              </a:effectLst>
              <a:latin typeface="Aharoni" panose="020B0604020202020204" pitchFamily="2" charset="-79"/>
              <a:cs typeface="Aharoni" panose="020B0604020202020204" pitchFamily="2" charset="-79"/>
            </a:endParaRPr>
          </a:p>
        </p:txBody>
      </p:sp>
      <p:pic>
        <p:nvPicPr>
          <p:cNvPr id="4" name="Picture 3" descr="A picture containing food, drawing&#10;&#10;Description automatically generated">
            <a:extLst>
              <a:ext uri="{FF2B5EF4-FFF2-40B4-BE49-F238E27FC236}">
                <a16:creationId xmlns:a16="http://schemas.microsoft.com/office/drawing/2014/main" id="{0532E602-A9FC-4F53-B56A-7E1D03337D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60737" y="19450552"/>
            <a:ext cx="2290547" cy="1188765"/>
          </a:xfrm>
          <a:prstGeom prst="rect">
            <a:avLst/>
          </a:prstGeom>
        </p:spPr>
      </p:pic>
      <p:graphicFrame>
        <p:nvGraphicFramePr>
          <p:cNvPr id="3" name="Diagram 2">
            <a:extLst>
              <a:ext uri="{FF2B5EF4-FFF2-40B4-BE49-F238E27FC236}">
                <a16:creationId xmlns:a16="http://schemas.microsoft.com/office/drawing/2014/main" id="{85D7B600-8394-447B-8802-2B642FC43EF5}"/>
              </a:ext>
            </a:extLst>
          </p:cNvPr>
          <p:cNvGraphicFramePr/>
          <p:nvPr>
            <p:extLst>
              <p:ext uri="{D42A27DB-BD31-4B8C-83A1-F6EECF244321}">
                <p14:modId xmlns:p14="http://schemas.microsoft.com/office/powerpoint/2010/main" val="4208313691"/>
              </p:ext>
            </p:extLst>
          </p:nvPr>
        </p:nvGraphicFramePr>
        <p:xfrm>
          <a:off x="6222626" y="6125996"/>
          <a:ext cx="8592560" cy="480720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TextBox 5">
            <a:extLst>
              <a:ext uri="{FF2B5EF4-FFF2-40B4-BE49-F238E27FC236}">
                <a16:creationId xmlns:a16="http://schemas.microsoft.com/office/drawing/2014/main" id="{E781893A-6E0E-4BB8-BA21-6E03DCFE5196}"/>
              </a:ext>
            </a:extLst>
          </p:cNvPr>
          <p:cNvSpPr txBox="1"/>
          <p:nvPr/>
        </p:nvSpPr>
        <p:spPr>
          <a:xfrm>
            <a:off x="655579" y="8305774"/>
            <a:ext cx="5339727" cy="1569660"/>
          </a:xfrm>
          <a:prstGeom prst="rect">
            <a:avLst/>
          </a:prstGeom>
          <a:noFill/>
        </p:spPr>
        <p:txBody>
          <a:bodyPr wrap="square" rtlCol="0">
            <a:spAutoFit/>
          </a:bodyPr>
          <a:lstStyle/>
          <a:p>
            <a:r>
              <a:rPr lang="en-GB" sz="2400" b="1" dirty="0"/>
              <a:t>The AI is going to scan every possible play from the current board state and to each of them, do the same again 3 more times.</a:t>
            </a:r>
          </a:p>
        </p:txBody>
      </p:sp>
      <p:sp>
        <p:nvSpPr>
          <p:cNvPr id="8" name="TextBox 7">
            <a:extLst>
              <a:ext uri="{FF2B5EF4-FFF2-40B4-BE49-F238E27FC236}">
                <a16:creationId xmlns:a16="http://schemas.microsoft.com/office/drawing/2014/main" id="{0A47DCC7-9BB6-457E-919C-ACE936FB33AD}"/>
              </a:ext>
            </a:extLst>
          </p:cNvPr>
          <p:cNvSpPr txBox="1"/>
          <p:nvPr/>
        </p:nvSpPr>
        <p:spPr>
          <a:xfrm>
            <a:off x="9092292" y="10770758"/>
            <a:ext cx="3657600" cy="646331"/>
          </a:xfrm>
          <a:prstGeom prst="rect">
            <a:avLst/>
          </a:prstGeom>
          <a:noFill/>
        </p:spPr>
        <p:txBody>
          <a:bodyPr wrap="square" rtlCol="0">
            <a:spAutoFit/>
          </a:bodyPr>
          <a:lstStyle/>
          <a:p>
            <a:r>
              <a:rPr lang="en-GB" sz="3600" dirty="0"/>
              <a:t>….</a:t>
            </a:r>
            <a:endParaRPr lang="pt-PT" sz="3200" dirty="0"/>
          </a:p>
        </p:txBody>
      </p:sp>
      <p:sp>
        <p:nvSpPr>
          <p:cNvPr id="11" name="TextBox 10">
            <a:extLst>
              <a:ext uri="{FF2B5EF4-FFF2-40B4-BE49-F238E27FC236}">
                <a16:creationId xmlns:a16="http://schemas.microsoft.com/office/drawing/2014/main" id="{459C4B4D-BE73-4144-A6A0-B4B795A78FD6}"/>
              </a:ext>
            </a:extLst>
          </p:cNvPr>
          <p:cNvSpPr txBox="1"/>
          <p:nvPr/>
        </p:nvSpPr>
        <p:spPr>
          <a:xfrm>
            <a:off x="655579" y="11805557"/>
            <a:ext cx="5339727" cy="6001643"/>
          </a:xfrm>
          <a:prstGeom prst="rect">
            <a:avLst/>
          </a:prstGeom>
          <a:noFill/>
        </p:spPr>
        <p:txBody>
          <a:bodyPr wrap="square" rtlCol="0">
            <a:spAutoFit/>
          </a:bodyPr>
          <a:lstStyle/>
          <a:p>
            <a:r>
              <a:rPr lang="en-GB" sz="2400" b="1" dirty="0"/>
              <a:t>After doing so, it’s going to backpropagate a value.</a:t>
            </a:r>
          </a:p>
          <a:p>
            <a:r>
              <a:rPr lang="en-GB" sz="2400" b="1" dirty="0"/>
              <a:t>Before the match, an algorithm determined what are the best coordinates on the board to each player.</a:t>
            </a:r>
          </a:p>
          <a:p>
            <a:endParaRPr lang="en-GB" sz="2400" b="1" dirty="0"/>
          </a:p>
          <a:p>
            <a:r>
              <a:rPr lang="en-GB" sz="2400" b="1" dirty="0"/>
              <a:t>Each play found will have a value corresponding to how many optimal coordinates the latter has occupied.</a:t>
            </a:r>
          </a:p>
          <a:p>
            <a:r>
              <a:rPr lang="en-GB" sz="2400" b="1" dirty="0"/>
              <a:t>After analysing and trimming some unnecessary plays, the AI makes the play that will, in the future, put the player in the best position. (In the image, green is the general direction in which are the best coordinates while red is the opposite)</a:t>
            </a:r>
            <a:endParaRPr lang="pt-PT" sz="2400" b="1" dirty="0"/>
          </a:p>
        </p:txBody>
      </p:sp>
      <p:sp>
        <p:nvSpPr>
          <p:cNvPr id="15" name="Flowchart: Connector 14">
            <a:extLst>
              <a:ext uri="{FF2B5EF4-FFF2-40B4-BE49-F238E27FC236}">
                <a16:creationId xmlns:a16="http://schemas.microsoft.com/office/drawing/2014/main" id="{C0B2981F-BF7C-487D-BA99-33B34280A2DE}"/>
              </a:ext>
            </a:extLst>
          </p:cNvPr>
          <p:cNvSpPr/>
          <p:nvPr/>
        </p:nvSpPr>
        <p:spPr>
          <a:xfrm>
            <a:off x="8869472" y="6140222"/>
            <a:ext cx="1449277" cy="133372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Flowchart: Connector 17">
            <a:extLst>
              <a:ext uri="{FF2B5EF4-FFF2-40B4-BE49-F238E27FC236}">
                <a16:creationId xmlns:a16="http://schemas.microsoft.com/office/drawing/2014/main" id="{EC67733A-0BC7-4ABA-8E05-155F147D2189}"/>
              </a:ext>
            </a:extLst>
          </p:cNvPr>
          <p:cNvSpPr/>
          <p:nvPr/>
        </p:nvSpPr>
        <p:spPr>
          <a:xfrm>
            <a:off x="7040672" y="7862732"/>
            <a:ext cx="1449277" cy="133372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Flowchart: Connector 18">
            <a:extLst>
              <a:ext uri="{FF2B5EF4-FFF2-40B4-BE49-F238E27FC236}">
                <a16:creationId xmlns:a16="http://schemas.microsoft.com/office/drawing/2014/main" id="{8293D79A-F195-46DB-8122-66A79DF15BEF}"/>
              </a:ext>
            </a:extLst>
          </p:cNvPr>
          <p:cNvSpPr/>
          <p:nvPr/>
        </p:nvSpPr>
        <p:spPr>
          <a:xfrm>
            <a:off x="7040672" y="9573491"/>
            <a:ext cx="1449277" cy="133372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Flowchart: Connector 19">
            <a:extLst>
              <a:ext uri="{FF2B5EF4-FFF2-40B4-BE49-F238E27FC236}">
                <a16:creationId xmlns:a16="http://schemas.microsoft.com/office/drawing/2014/main" id="{3F74AA0B-0E0E-435E-99C8-EB5F05342301}"/>
              </a:ext>
            </a:extLst>
          </p:cNvPr>
          <p:cNvSpPr/>
          <p:nvPr/>
        </p:nvSpPr>
        <p:spPr>
          <a:xfrm>
            <a:off x="10628422" y="7862732"/>
            <a:ext cx="1449277" cy="133372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Flowchart: Connector 22">
            <a:extLst>
              <a:ext uri="{FF2B5EF4-FFF2-40B4-BE49-F238E27FC236}">
                <a16:creationId xmlns:a16="http://schemas.microsoft.com/office/drawing/2014/main" id="{9A8887CF-09AA-451A-8204-447513D68BCB}"/>
              </a:ext>
            </a:extLst>
          </p:cNvPr>
          <p:cNvSpPr/>
          <p:nvPr/>
        </p:nvSpPr>
        <p:spPr>
          <a:xfrm>
            <a:off x="10628421" y="9573491"/>
            <a:ext cx="1449277" cy="133372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graphicFrame>
        <p:nvGraphicFramePr>
          <p:cNvPr id="24" name="Table 24">
            <a:extLst>
              <a:ext uri="{FF2B5EF4-FFF2-40B4-BE49-F238E27FC236}">
                <a16:creationId xmlns:a16="http://schemas.microsoft.com/office/drawing/2014/main" id="{F33229F2-53F2-4188-8982-00B4B966B34C}"/>
              </a:ext>
            </a:extLst>
          </p:cNvPr>
          <p:cNvGraphicFramePr>
            <a:graphicFrameLocks noGrp="1"/>
          </p:cNvGraphicFramePr>
          <p:nvPr>
            <p:extLst>
              <p:ext uri="{D42A27DB-BD31-4B8C-83A1-F6EECF244321}">
                <p14:modId xmlns:p14="http://schemas.microsoft.com/office/powerpoint/2010/main" val="812078933"/>
              </p:ext>
            </p:extLst>
          </p:nvPr>
        </p:nvGraphicFramePr>
        <p:xfrm>
          <a:off x="6222626" y="12265479"/>
          <a:ext cx="8279864" cy="5392840"/>
        </p:xfrm>
        <a:graphic>
          <a:graphicData uri="http://schemas.openxmlformats.org/drawingml/2006/table">
            <a:tbl>
              <a:tblPr>
                <a:tableStyleId>{5940675A-B579-460E-94D1-54222C63F5DA}</a:tableStyleId>
              </a:tblPr>
              <a:tblGrid>
                <a:gridCol w="1034983">
                  <a:extLst>
                    <a:ext uri="{9D8B030D-6E8A-4147-A177-3AD203B41FA5}">
                      <a16:colId xmlns:a16="http://schemas.microsoft.com/office/drawing/2014/main" val="1471123967"/>
                    </a:ext>
                  </a:extLst>
                </a:gridCol>
                <a:gridCol w="1034983">
                  <a:extLst>
                    <a:ext uri="{9D8B030D-6E8A-4147-A177-3AD203B41FA5}">
                      <a16:colId xmlns:a16="http://schemas.microsoft.com/office/drawing/2014/main" val="3711857462"/>
                    </a:ext>
                  </a:extLst>
                </a:gridCol>
                <a:gridCol w="1034983">
                  <a:extLst>
                    <a:ext uri="{9D8B030D-6E8A-4147-A177-3AD203B41FA5}">
                      <a16:colId xmlns:a16="http://schemas.microsoft.com/office/drawing/2014/main" val="3446091708"/>
                    </a:ext>
                  </a:extLst>
                </a:gridCol>
                <a:gridCol w="1034983">
                  <a:extLst>
                    <a:ext uri="{9D8B030D-6E8A-4147-A177-3AD203B41FA5}">
                      <a16:colId xmlns:a16="http://schemas.microsoft.com/office/drawing/2014/main" val="87180927"/>
                    </a:ext>
                  </a:extLst>
                </a:gridCol>
                <a:gridCol w="1034983">
                  <a:extLst>
                    <a:ext uri="{9D8B030D-6E8A-4147-A177-3AD203B41FA5}">
                      <a16:colId xmlns:a16="http://schemas.microsoft.com/office/drawing/2014/main" val="4147033079"/>
                    </a:ext>
                  </a:extLst>
                </a:gridCol>
                <a:gridCol w="1034983">
                  <a:extLst>
                    <a:ext uri="{9D8B030D-6E8A-4147-A177-3AD203B41FA5}">
                      <a16:colId xmlns:a16="http://schemas.microsoft.com/office/drawing/2014/main" val="3154590517"/>
                    </a:ext>
                  </a:extLst>
                </a:gridCol>
                <a:gridCol w="1034983">
                  <a:extLst>
                    <a:ext uri="{9D8B030D-6E8A-4147-A177-3AD203B41FA5}">
                      <a16:colId xmlns:a16="http://schemas.microsoft.com/office/drawing/2014/main" val="2003468041"/>
                    </a:ext>
                  </a:extLst>
                </a:gridCol>
                <a:gridCol w="1034983">
                  <a:extLst>
                    <a:ext uri="{9D8B030D-6E8A-4147-A177-3AD203B41FA5}">
                      <a16:colId xmlns:a16="http://schemas.microsoft.com/office/drawing/2014/main" val="3238029134"/>
                    </a:ext>
                  </a:extLst>
                </a:gridCol>
              </a:tblGrid>
              <a:tr h="674105">
                <a:tc>
                  <a:txBody>
                    <a:bodyPr/>
                    <a:lstStyle/>
                    <a:p>
                      <a:endParaRPr lang="pt-PT" dirty="0"/>
                    </a:p>
                  </a:txBody>
                  <a:tcPr>
                    <a:solidFill>
                      <a:srgbClr val="FF0000"/>
                    </a:solidFill>
                  </a:tcPr>
                </a:tc>
                <a:tc>
                  <a:txBody>
                    <a:bodyPr/>
                    <a:lstStyle/>
                    <a:p>
                      <a:endParaRPr lang="pt-PT"/>
                    </a:p>
                  </a:txBody>
                  <a:tcPr>
                    <a:solidFill>
                      <a:srgbClr val="FFFFFF"/>
                    </a:solidFill>
                  </a:tcPr>
                </a:tc>
                <a:tc>
                  <a:txBody>
                    <a:bodyPr/>
                    <a:lstStyle/>
                    <a:p>
                      <a:endParaRPr lang="pt-PT"/>
                    </a:p>
                  </a:txBody>
                  <a:tcPr>
                    <a:solidFill>
                      <a:srgbClr val="FFFFFF"/>
                    </a:solidFill>
                  </a:tcPr>
                </a:tc>
                <a:tc>
                  <a:txBody>
                    <a:bodyPr/>
                    <a:lstStyle/>
                    <a:p>
                      <a:endParaRPr lang="pt-PT"/>
                    </a:p>
                  </a:txBody>
                  <a:tcPr>
                    <a:solidFill>
                      <a:srgbClr val="FFFFFF"/>
                    </a:solidFill>
                  </a:tcPr>
                </a:tc>
                <a:tc>
                  <a:txBody>
                    <a:bodyPr/>
                    <a:lstStyle/>
                    <a:p>
                      <a:endParaRPr lang="pt-PT" dirty="0"/>
                    </a:p>
                  </a:txBody>
                  <a:tcPr>
                    <a:solidFill>
                      <a:srgbClr val="FF0000"/>
                    </a:solidFill>
                  </a:tcPr>
                </a:tc>
                <a:tc>
                  <a:txBody>
                    <a:bodyPr/>
                    <a:lstStyle/>
                    <a:p>
                      <a:endParaRPr lang="pt-PT"/>
                    </a:p>
                  </a:txBody>
                  <a:tcPr>
                    <a:solidFill>
                      <a:srgbClr val="FFFFFF"/>
                    </a:solidFill>
                  </a:tcPr>
                </a:tc>
                <a:tc>
                  <a:txBody>
                    <a:bodyPr/>
                    <a:lstStyle/>
                    <a:p>
                      <a:endParaRPr lang="pt-PT"/>
                    </a:p>
                  </a:txBody>
                  <a:tcPr>
                    <a:solidFill>
                      <a:srgbClr val="FFFFFF"/>
                    </a:solidFill>
                  </a:tcPr>
                </a:tc>
                <a:tc>
                  <a:txBody>
                    <a:bodyPr/>
                    <a:lstStyle/>
                    <a:p>
                      <a:endParaRPr lang="pt-PT"/>
                    </a:p>
                  </a:txBody>
                  <a:tcPr>
                    <a:solidFill>
                      <a:srgbClr val="FFFFFF"/>
                    </a:solidFill>
                  </a:tcPr>
                </a:tc>
                <a:extLst>
                  <a:ext uri="{0D108BD9-81ED-4DB2-BD59-A6C34878D82A}">
                    <a16:rowId xmlns:a16="http://schemas.microsoft.com/office/drawing/2014/main" val="4160421331"/>
                  </a:ext>
                </a:extLst>
              </a:tr>
              <a:tr h="674105">
                <a:tc>
                  <a:txBody>
                    <a:bodyPr/>
                    <a:lstStyle/>
                    <a:p>
                      <a:endParaRPr lang="pt-PT"/>
                    </a:p>
                  </a:txBody>
                  <a:tcPr>
                    <a:solidFill>
                      <a:srgbClr val="FFFFFF"/>
                    </a:solidFill>
                  </a:tcPr>
                </a:tc>
                <a:tc>
                  <a:txBody>
                    <a:bodyPr/>
                    <a:lstStyle/>
                    <a:p>
                      <a:endParaRPr lang="pt-PT" dirty="0"/>
                    </a:p>
                  </a:txBody>
                  <a:tcPr>
                    <a:solidFill>
                      <a:srgbClr val="FF0000"/>
                    </a:solidFill>
                  </a:tcPr>
                </a:tc>
                <a:tc>
                  <a:txBody>
                    <a:bodyPr/>
                    <a:lstStyle/>
                    <a:p>
                      <a:endParaRPr lang="pt-PT"/>
                    </a:p>
                  </a:txBody>
                  <a:tcPr>
                    <a:solidFill>
                      <a:srgbClr val="FFFFFF"/>
                    </a:solidFill>
                  </a:tcPr>
                </a:tc>
                <a:tc>
                  <a:txBody>
                    <a:bodyPr/>
                    <a:lstStyle/>
                    <a:p>
                      <a:endParaRPr lang="pt-PT" dirty="0"/>
                    </a:p>
                  </a:txBody>
                  <a:tcPr>
                    <a:solidFill>
                      <a:schemeClr val="accent6"/>
                    </a:solidFill>
                  </a:tcPr>
                </a:tc>
                <a:tc>
                  <a:txBody>
                    <a:bodyPr/>
                    <a:lstStyle/>
                    <a:p>
                      <a:endParaRPr lang="pt-PT"/>
                    </a:p>
                  </a:txBody>
                  <a:tcPr>
                    <a:solidFill>
                      <a:srgbClr val="FFFFFF"/>
                    </a:solidFill>
                  </a:tcPr>
                </a:tc>
                <a:tc>
                  <a:txBody>
                    <a:bodyPr/>
                    <a:lstStyle/>
                    <a:p>
                      <a:endParaRPr lang="pt-PT" dirty="0"/>
                    </a:p>
                  </a:txBody>
                  <a:tcPr>
                    <a:solidFill>
                      <a:srgbClr val="FF0000"/>
                    </a:solidFill>
                  </a:tcPr>
                </a:tc>
                <a:tc>
                  <a:txBody>
                    <a:bodyPr/>
                    <a:lstStyle/>
                    <a:p>
                      <a:endParaRPr lang="pt-PT"/>
                    </a:p>
                  </a:txBody>
                  <a:tcPr>
                    <a:solidFill>
                      <a:srgbClr val="FFFFFF"/>
                    </a:solidFill>
                  </a:tcPr>
                </a:tc>
                <a:tc>
                  <a:txBody>
                    <a:bodyPr/>
                    <a:lstStyle/>
                    <a:p>
                      <a:endParaRPr lang="pt-PT"/>
                    </a:p>
                  </a:txBody>
                  <a:tcPr>
                    <a:solidFill>
                      <a:srgbClr val="FFFFFF"/>
                    </a:solidFill>
                  </a:tcPr>
                </a:tc>
                <a:extLst>
                  <a:ext uri="{0D108BD9-81ED-4DB2-BD59-A6C34878D82A}">
                    <a16:rowId xmlns:a16="http://schemas.microsoft.com/office/drawing/2014/main" val="1315699151"/>
                  </a:ext>
                </a:extLst>
              </a:tr>
              <a:tr h="674105">
                <a:tc>
                  <a:txBody>
                    <a:bodyPr/>
                    <a:lstStyle/>
                    <a:p>
                      <a:endParaRPr lang="pt-PT" dirty="0"/>
                    </a:p>
                  </a:txBody>
                  <a:tcPr>
                    <a:solidFill>
                      <a:srgbClr val="FF0000"/>
                    </a:solidFill>
                  </a:tcPr>
                </a:tc>
                <a:tc>
                  <a:txBody>
                    <a:bodyPr/>
                    <a:lstStyle/>
                    <a:p>
                      <a:endParaRPr lang="pt-PT"/>
                    </a:p>
                  </a:txBody>
                  <a:tcPr>
                    <a:solidFill>
                      <a:srgbClr val="FFFFFF"/>
                    </a:solidFill>
                  </a:tcPr>
                </a:tc>
                <a:tc>
                  <a:txBody>
                    <a:bodyPr/>
                    <a:lstStyle/>
                    <a:p>
                      <a:endParaRPr lang="pt-PT" dirty="0"/>
                    </a:p>
                  </a:txBody>
                  <a:tcPr>
                    <a:solidFill>
                      <a:schemeClr val="bg2">
                        <a:lumMod val="50000"/>
                      </a:schemeClr>
                    </a:solidFill>
                  </a:tcPr>
                </a:tc>
                <a:tc>
                  <a:txBody>
                    <a:bodyPr/>
                    <a:lstStyle/>
                    <a:p>
                      <a:endParaRPr lang="pt-PT"/>
                    </a:p>
                  </a:txBody>
                  <a:tcPr>
                    <a:solidFill>
                      <a:srgbClr val="FFFFFF"/>
                    </a:solidFill>
                  </a:tcPr>
                </a:tc>
                <a:tc>
                  <a:txBody>
                    <a:bodyPr/>
                    <a:lstStyle/>
                    <a:p>
                      <a:endParaRPr lang="pt-PT" dirty="0"/>
                    </a:p>
                  </a:txBody>
                  <a:tcPr>
                    <a:solidFill>
                      <a:schemeClr val="accent6"/>
                    </a:solidFill>
                  </a:tcPr>
                </a:tc>
                <a:tc>
                  <a:txBody>
                    <a:bodyPr/>
                    <a:lstStyle/>
                    <a:p>
                      <a:endParaRPr lang="pt-PT"/>
                    </a:p>
                  </a:txBody>
                  <a:tcPr>
                    <a:solidFill>
                      <a:srgbClr val="FFFFFF"/>
                    </a:solidFill>
                  </a:tcPr>
                </a:tc>
                <a:tc>
                  <a:txBody>
                    <a:bodyPr/>
                    <a:lstStyle/>
                    <a:p>
                      <a:endParaRPr lang="pt-PT"/>
                    </a:p>
                  </a:txBody>
                  <a:tcPr>
                    <a:solidFill>
                      <a:srgbClr val="FFFFFF"/>
                    </a:solidFill>
                  </a:tcPr>
                </a:tc>
                <a:tc>
                  <a:txBody>
                    <a:bodyPr/>
                    <a:lstStyle/>
                    <a:p>
                      <a:endParaRPr lang="pt-PT"/>
                    </a:p>
                  </a:txBody>
                  <a:tcPr>
                    <a:solidFill>
                      <a:srgbClr val="FFFFFF"/>
                    </a:solidFill>
                  </a:tcPr>
                </a:tc>
                <a:extLst>
                  <a:ext uri="{0D108BD9-81ED-4DB2-BD59-A6C34878D82A}">
                    <a16:rowId xmlns:a16="http://schemas.microsoft.com/office/drawing/2014/main" val="1803630142"/>
                  </a:ext>
                </a:extLst>
              </a:tr>
              <a:tr h="674105">
                <a:tc>
                  <a:txBody>
                    <a:bodyPr/>
                    <a:lstStyle/>
                    <a:p>
                      <a:endParaRPr lang="pt-PT"/>
                    </a:p>
                  </a:txBody>
                  <a:tcPr>
                    <a:solidFill>
                      <a:srgbClr val="FFFFFF"/>
                    </a:solidFill>
                  </a:tcPr>
                </a:tc>
                <a:tc>
                  <a:txBody>
                    <a:bodyPr/>
                    <a:lstStyle/>
                    <a:p>
                      <a:endParaRPr lang="pt-PT" dirty="0"/>
                    </a:p>
                  </a:txBody>
                  <a:tcPr>
                    <a:solidFill>
                      <a:schemeClr val="bg2">
                        <a:lumMod val="50000"/>
                      </a:schemeClr>
                    </a:solidFill>
                  </a:tcPr>
                </a:tc>
                <a:tc>
                  <a:txBody>
                    <a:bodyPr/>
                    <a:lstStyle/>
                    <a:p>
                      <a:endParaRPr lang="pt-PT" dirty="0"/>
                    </a:p>
                  </a:txBody>
                  <a:tcPr>
                    <a:solidFill>
                      <a:schemeClr val="bg2">
                        <a:lumMod val="50000"/>
                      </a:schemeClr>
                    </a:solidFill>
                  </a:tcPr>
                </a:tc>
                <a:tc>
                  <a:txBody>
                    <a:bodyPr/>
                    <a:lstStyle/>
                    <a:p>
                      <a:endParaRPr lang="pt-PT" dirty="0"/>
                    </a:p>
                  </a:txBody>
                  <a:tcPr>
                    <a:solidFill>
                      <a:schemeClr val="bg2">
                        <a:lumMod val="50000"/>
                      </a:schemeClr>
                    </a:solidFill>
                  </a:tcPr>
                </a:tc>
                <a:tc>
                  <a:txBody>
                    <a:bodyPr/>
                    <a:lstStyle/>
                    <a:p>
                      <a:endParaRPr lang="pt-PT" dirty="0"/>
                    </a:p>
                  </a:txBody>
                  <a:tcPr>
                    <a:solidFill>
                      <a:srgbClr val="FFFFFF"/>
                    </a:solidFill>
                  </a:tcPr>
                </a:tc>
                <a:tc>
                  <a:txBody>
                    <a:bodyPr/>
                    <a:lstStyle/>
                    <a:p>
                      <a:endParaRPr lang="pt-PT"/>
                    </a:p>
                  </a:txBody>
                  <a:tcPr>
                    <a:solidFill>
                      <a:srgbClr val="FFFFFF"/>
                    </a:solidFill>
                  </a:tcPr>
                </a:tc>
                <a:tc>
                  <a:txBody>
                    <a:bodyPr/>
                    <a:lstStyle/>
                    <a:p>
                      <a:endParaRPr lang="pt-PT"/>
                    </a:p>
                  </a:txBody>
                  <a:tcPr>
                    <a:solidFill>
                      <a:srgbClr val="FFFFFF"/>
                    </a:solidFill>
                  </a:tcPr>
                </a:tc>
                <a:tc>
                  <a:txBody>
                    <a:bodyPr/>
                    <a:lstStyle/>
                    <a:p>
                      <a:endParaRPr lang="pt-PT"/>
                    </a:p>
                  </a:txBody>
                  <a:tcPr>
                    <a:solidFill>
                      <a:srgbClr val="FFFFFF"/>
                    </a:solidFill>
                  </a:tcPr>
                </a:tc>
                <a:extLst>
                  <a:ext uri="{0D108BD9-81ED-4DB2-BD59-A6C34878D82A}">
                    <a16:rowId xmlns:a16="http://schemas.microsoft.com/office/drawing/2014/main" val="1947564359"/>
                  </a:ext>
                </a:extLst>
              </a:tr>
              <a:tr h="674105">
                <a:tc>
                  <a:txBody>
                    <a:bodyPr/>
                    <a:lstStyle/>
                    <a:p>
                      <a:endParaRPr lang="pt-PT" dirty="0"/>
                    </a:p>
                  </a:txBody>
                  <a:tcPr>
                    <a:solidFill>
                      <a:srgbClr val="FF0000"/>
                    </a:solidFill>
                  </a:tcPr>
                </a:tc>
                <a:tc>
                  <a:txBody>
                    <a:bodyPr/>
                    <a:lstStyle/>
                    <a:p>
                      <a:endParaRPr lang="pt-PT"/>
                    </a:p>
                  </a:txBody>
                  <a:tcPr>
                    <a:solidFill>
                      <a:srgbClr val="FFFFFF"/>
                    </a:solidFill>
                  </a:tcPr>
                </a:tc>
                <a:tc>
                  <a:txBody>
                    <a:bodyPr/>
                    <a:lstStyle/>
                    <a:p>
                      <a:endParaRPr lang="pt-PT" dirty="0"/>
                    </a:p>
                  </a:txBody>
                  <a:tcPr>
                    <a:solidFill>
                      <a:schemeClr val="bg2">
                        <a:lumMod val="50000"/>
                      </a:schemeClr>
                    </a:solidFill>
                  </a:tcPr>
                </a:tc>
                <a:tc>
                  <a:txBody>
                    <a:bodyPr/>
                    <a:lstStyle/>
                    <a:p>
                      <a:endParaRPr lang="pt-PT"/>
                    </a:p>
                  </a:txBody>
                  <a:tcPr>
                    <a:solidFill>
                      <a:srgbClr val="FFFFFF"/>
                    </a:solidFill>
                  </a:tcPr>
                </a:tc>
                <a:tc>
                  <a:txBody>
                    <a:bodyPr/>
                    <a:lstStyle/>
                    <a:p>
                      <a:endParaRPr lang="pt-PT" dirty="0"/>
                    </a:p>
                  </a:txBody>
                  <a:tcPr>
                    <a:solidFill>
                      <a:schemeClr val="accent6"/>
                    </a:solidFill>
                  </a:tcPr>
                </a:tc>
                <a:tc>
                  <a:txBody>
                    <a:bodyPr/>
                    <a:lstStyle/>
                    <a:p>
                      <a:endParaRPr lang="pt-PT"/>
                    </a:p>
                  </a:txBody>
                  <a:tcPr>
                    <a:solidFill>
                      <a:srgbClr val="FFFFFF"/>
                    </a:solidFill>
                  </a:tcPr>
                </a:tc>
                <a:tc>
                  <a:txBody>
                    <a:bodyPr/>
                    <a:lstStyle/>
                    <a:p>
                      <a:endParaRPr lang="pt-PT" dirty="0"/>
                    </a:p>
                  </a:txBody>
                  <a:tcPr>
                    <a:solidFill>
                      <a:srgbClr val="FFFFFF"/>
                    </a:solidFill>
                  </a:tcPr>
                </a:tc>
                <a:tc>
                  <a:txBody>
                    <a:bodyPr/>
                    <a:lstStyle/>
                    <a:p>
                      <a:endParaRPr lang="pt-PT" dirty="0"/>
                    </a:p>
                  </a:txBody>
                  <a:tcPr>
                    <a:solidFill>
                      <a:srgbClr val="FFFFFF"/>
                    </a:solidFill>
                  </a:tcPr>
                </a:tc>
                <a:extLst>
                  <a:ext uri="{0D108BD9-81ED-4DB2-BD59-A6C34878D82A}">
                    <a16:rowId xmlns:a16="http://schemas.microsoft.com/office/drawing/2014/main" val="3235424825"/>
                  </a:ext>
                </a:extLst>
              </a:tr>
              <a:tr h="674105">
                <a:tc>
                  <a:txBody>
                    <a:bodyPr/>
                    <a:lstStyle/>
                    <a:p>
                      <a:endParaRPr lang="pt-PT"/>
                    </a:p>
                  </a:txBody>
                  <a:tcPr>
                    <a:solidFill>
                      <a:srgbClr val="FFFFFF"/>
                    </a:solidFill>
                  </a:tcPr>
                </a:tc>
                <a:tc>
                  <a:txBody>
                    <a:bodyPr/>
                    <a:lstStyle/>
                    <a:p>
                      <a:endParaRPr lang="pt-PT" dirty="0"/>
                    </a:p>
                  </a:txBody>
                  <a:tcPr>
                    <a:solidFill>
                      <a:srgbClr val="FF0000"/>
                    </a:solidFill>
                  </a:tcPr>
                </a:tc>
                <a:tc>
                  <a:txBody>
                    <a:bodyPr/>
                    <a:lstStyle/>
                    <a:p>
                      <a:endParaRPr lang="pt-PT"/>
                    </a:p>
                  </a:txBody>
                  <a:tcPr>
                    <a:solidFill>
                      <a:srgbClr val="FFFFFF"/>
                    </a:solidFill>
                  </a:tcPr>
                </a:tc>
                <a:tc>
                  <a:txBody>
                    <a:bodyPr/>
                    <a:lstStyle/>
                    <a:p>
                      <a:endParaRPr lang="pt-PT" dirty="0"/>
                    </a:p>
                  </a:txBody>
                  <a:tcPr>
                    <a:solidFill>
                      <a:schemeClr val="accent6"/>
                    </a:solidFill>
                  </a:tcPr>
                </a:tc>
                <a:tc>
                  <a:txBody>
                    <a:bodyPr/>
                    <a:lstStyle/>
                    <a:p>
                      <a:endParaRPr lang="pt-PT" dirty="0"/>
                    </a:p>
                  </a:txBody>
                  <a:tcPr>
                    <a:solidFill>
                      <a:srgbClr val="FFFFFF"/>
                    </a:solidFill>
                  </a:tcPr>
                </a:tc>
                <a:tc>
                  <a:txBody>
                    <a:bodyPr/>
                    <a:lstStyle/>
                    <a:p>
                      <a:endParaRPr lang="pt-PT" dirty="0"/>
                    </a:p>
                  </a:txBody>
                  <a:tcPr>
                    <a:solidFill>
                      <a:schemeClr val="accent6"/>
                    </a:solidFill>
                  </a:tcPr>
                </a:tc>
                <a:tc>
                  <a:txBody>
                    <a:bodyPr/>
                    <a:lstStyle/>
                    <a:p>
                      <a:endParaRPr lang="pt-PT"/>
                    </a:p>
                  </a:txBody>
                  <a:tcPr>
                    <a:solidFill>
                      <a:srgbClr val="FFFFFF"/>
                    </a:solidFill>
                  </a:tcPr>
                </a:tc>
                <a:tc>
                  <a:txBody>
                    <a:bodyPr/>
                    <a:lstStyle/>
                    <a:p>
                      <a:endParaRPr lang="pt-PT"/>
                    </a:p>
                  </a:txBody>
                  <a:tcPr>
                    <a:solidFill>
                      <a:srgbClr val="FFFFFF"/>
                    </a:solidFill>
                  </a:tcPr>
                </a:tc>
                <a:extLst>
                  <a:ext uri="{0D108BD9-81ED-4DB2-BD59-A6C34878D82A}">
                    <a16:rowId xmlns:a16="http://schemas.microsoft.com/office/drawing/2014/main" val="2832077147"/>
                  </a:ext>
                </a:extLst>
              </a:tr>
              <a:tr h="674105">
                <a:tc>
                  <a:txBody>
                    <a:bodyPr/>
                    <a:lstStyle/>
                    <a:p>
                      <a:endParaRPr lang="pt-PT" dirty="0"/>
                    </a:p>
                  </a:txBody>
                  <a:tcPr>
                    <a:solidFill>
                      <a:srgbClr val="FF0000"/>
                    </a:solidFill>
                  </a:tcPr>
                </a:tc>
                <a:tc>
                  <a:txBody>
                    <a:bodyPr/>
                    <a:lstStyle/>
                    <a:p>
                      <a:endParaRPr lang="pt-PT"/>
                    </a:p>
                  </a:txBody>
                  <a:tcPr>
                    <a:solidFill>
                      <a:srgbClr val="FFFFFF"/>
                    </a:solidFill>
                  </a:tcPr>
                </a:tc>
                <a:tc>
                  <a:txBody>
                    <a:bodyPr/>
                    <a:lstStyle/>
                    <a:p>
                      <a:endParaRPr lang="pt-PT"/>
                    </a:p>
                  </a:txBody>
                  <a:tcPr>
                    <a:solidFill>
                      <a:srgbClr val="FFFFFF"/>
                    </a:solidFill>
                  </a:tcPr>
                </a:tc>
                <a:tc>
                  <a:txBody>
                    <a:bodyPr/>
                    <a:lstStyle/>
                    <a:p>
                      <a:endParaRPr lang="pt-PT"/>
                    </a:p>
                  </a:txBody>
                  <a:tcPr>
                    <a:solidFill>
                      <a:srgbClr val="FFFFFF"/>
                    </a:solidFill>
                  </a:tcPr>
                </a:tc>
                <a:tc>
                  <a:txBody>
                    <a:bodyPr/>
                    <a:lstStyle/>
                    <a:p>
                      <a:endParaRPr lang="pt-PT" dirty="0"/>
                    </a:p>
                  </a:txBody>
                  <a:tcPr>
                    <a:solidFill>
                      <a:schemeClr val="accent6"/>
                    </a:solidFill>
                  </a:tcPr>
                </a:tc>
                <a:tc>
                  <a:txBody>
                    <a:bodyPr/>
                    <a:lstStyle/>
                    <a:p>
                      <a:endParaRPr lang="pt-PT" dirty="0"/>
                    </a:p>
                  </a:txBody>
                  <a:tcPr>
                    <a:solidFill>
                      <a:srgbClr val="FFFFFF"/>
                    </a:solidFill>
                  </a:tcPr>
                </a:tc>
                <a:tc>
                  <a:txBody>
                    <a:bodyPr/>
                    <a:lstStyle/>
                    <a:p>
                      <a:endParaRPr lang="pt-PT" dirty="0"/>
                    </a:p>
                  </a:txBody>
                  <a:tcPr>
                    <a:solidFill>
                      <a:schemeClr val="accent6"/>
                    </a:solidFill>
                  </a:tcPr>
                </a:tc>
                <a:tc>
                  <a:txBody>
                    <a:bodyPr/>
                    <a:lstStyle/>
                    <a:p>
                      <a:endParaRPr lang="pt-PT"/>
                    </a:p>
                  </a:txBody>
                  <a:tcPr>
                    <a:solidFill>
                      <a:srgbClr val="FFFFFF"/>
                    </a:solidFill>
                  </a:tcPr>
                </a:tc>
                <a:extLst>
                  <a:ext uri="{0D108BD9-81ED-4DB2-BD59-A6C34878D82A}">
                    <a16:rowId xmlns:a16="http://schemas.microsoft.com/office/drawing/2014/main" val="64239250"/>
                  </a:ext>
                </a:extLst>
              </a:tr>
              <a:tr h="674105">
                <a:tc>
                  <a:txBody>
                    <a:bodyPr/>
                    <a:lstStyle/>
                    <a:p>
                      <a:endParaRPr lang="pt-PT" dirty="0"/>
                    </a:p>
                  </a:txBody>
                  <a:tcPr>
                    <a:solidFill>
                      <a:srgbClr val="FFFFFF"/>
                    </a:solidFill>
                  </a:tcPr>
                </a:tc>
                <a:tc>
                  <a:txBody>
                    <a:bodyPr/>
                    <a:lstStyle/>
                    <a:p>
                      <a:endParaRPr lang="pt-PT"/>
                    </a:p>
                  </a:txBody>
                  <a:tcPr>
                    <a:solidFill>
                      <a:srgbClr val="FFFFFF"/>
                    </a:solidFill>
                  </a:tcPr>
                </a:tc>
                <a:tc>
                  <a:txBody>
                    <a:bodyPr/>
                    <a:lstStyle/>
                    <a:p>
                      <a:endParaRPr lang="pt-PT"/>
                    </a:p>
                  </a:txBody>
                  <a:tcPr>
                    <a:solidFill>
                      <a:srgbClr val="FFFFFF"/>
                    </a:solidFill>
                  </a:tcPr>
                </a:tc>
                <a:tc>
                  <a:txBody>
                    <a:bodyPr/>
                    <a:lstStyle/>
                    <a:p>
                      <a:endParaRPr lang="pt-PT" dirty="0"/>
                    </a:p>
                  </a:txBody>
                  <a:tcPr>
                    <a:solidFill>
                      <a:srgbClr val="FFFFFF"/>
                    </a:solidFill>
                  </a:tcPr>
                </a:tc>
                <a:tc>
                  <a:txBody>
                    <a:bodyPr/>
                    <a:lstStyle/>
                    <a:p>
                      <a:endParaRPr lang="pt-PT"/>
                    </a:p>
                  </a:txBody>
                  <a:tcPr>
                    <a:solidFill>
                      <a:srgbClr val="FFFFFF"/>
                    </a:solidFill>
                  </a:tcPr>
                </a:tc>
                <a:tc>
                  <a:txBody>
                    <a:bodyPr/>
                    <a:lstStyle/>
                    <a:p>
                      <a:endParaRPr lang="pt-PT" dirty="0"/>
                    </a:p>
                  </a:txBody>
                  <a:tcPr>
                    <a:solidFill>
                      <a:schemeClr val="accent6"/>
                    </a:solidFill>
                  </a:tcPr>
                </a:tc>
                <a:tc>
                  <a:txBody>
                    <a:bodyPr/>
                    <a:lstStyle/>
                    <a:p>
                      <a:endParaRPr lang="pt-PT"/>
                    </a:p>
                  </a:txBody>
                  <a:tcPr>
                    <a:solidFill>
                      <a:srgbClr val="FFFFFF"/>
                    </a:solidFill>
                  </a:tcPr>
                </a:tc>
                <a:tc>
                  <a:txBody>
                    <a:bodyPr/>
                    <a:lstStyle/>
                    <a:p>
                      <a:endParaRPr lang="pt-PT" dirty="0"/>
                    </a:p>
                  </a:txBody>
                  <a:tcPr>
                    <a:solidFill>
                      <a:srgbClr val="FFFFFF"/>
                    </a:solidFill>
                  </a:tcPr>
                </a:tc>
                <a:extLst>
                  <a:ext uri="{0D108BD9-81ED-4DB2-BD59-A6C34878D82A}">
                    <a16:rowId xmlns:a16="http://schemas.microsoft.com/office/drawing/2014/main" val="1244370517"/>
                  </a:ext>
                </a:extLst>
              </a:tr>
            </a:tbl>
          </a:graphicData>
        </a:graphic>
      </p:graphicFrame>
    </p:spTree>
    <p:extLst>
      <p:ext uri="{BB962C8B-B14F-4D97-AF65-F5344CB8AC3E}">
        <p14:creationId xmlns:p14="http://schemas.microsoft.com/office/powerpoint/2010/main" val="42174565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TotalTime>
  <Words>174</Words>
  <Application>Microsoft Office PowerPoint</Application>
  <PresentationFormat>Custom</PresentationFormat>
  <Paragraphs>18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Aharoni</vt:lpstr>
      <vt:lpstr>Arial</vt:lpstr>
      <vt:lpstr>Calibri</vt:lpstr>
      <vt:lpstr>Calibri Light</vt:lpstr>
      <vt:lpstr>Office Theme</vt:lpstr>
      <vt:lpstr>BLOKUS DUO AI STRATEGY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BLOKUS DUO AI STRATEGY</dc:title>
  <cp:lastModifiedBy>Bernardo Galego</cp:lastModifiedBy>
  <cp:revision>14</cp:revision>
  <dcterms:created xsi:type="dcterms:W3CDTF">2019-02-09T00:49:55Z</dcterms:created>
  <dcterms:modified xsi:type="dcterms:W3CDTF">2020-02-06T21:32:12Z</dcterms:modified>
</cp:coreProperties>
</file>