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“Inserisci qui una citazione”.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 Maggio Andrea</a:t>
            </a:r>
          </a:p>
        </p:txBody>
      </p:sp>
      <p:sp>
        <p:nvSpPr>
          <p:cNvPr id="120" name="Shape 120"/>
          <p:cNvSpPr/>
          <p:nvPr/>
        </p:nvSpPr>
        <p:spPr>
          <a:xfrm>
            <a:off x="3221482" y="2146300"/>
            <a:ext cx="6815837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/>
            </a:pPr>
            <a:r>
              <a:t>Távirányított</a:t>
            </a:r>
          </a:p>
          <a:p>
            <a:pPr>
              <a:defRPr sz="8000"/>
            </a:pPr>
            <a:r>
              <a:t>Tengeralattjáró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Távirányított Tengeralattjáró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Specifikáció</a:t>
            </a:r>
          </a:p>
          <a:p>
            <a:pPr/>
            <a:r>
              <a:t>Alap elvek bemutatása</a:t>
            </a:r>
          </a:p>
          <a:p>
            <a:pPr/>
            <a:r>
              <a:t>Működési elvek bemutatása</a:t>
            </a:r>
          </a:p>
          <a:p>
            <a:pPr/>
            <a:r>
              <a:t>Software oldalról való bemutatás</a:t>
            </a:r>
          </a:p>
          <a:p>
            <a:pPr/>
            <a:r>
              <a:t>Rövid bemutató a működésről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Specifikáció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8429" indent="-138429" defTabSz="457200">
              <a:lnSpc>
                <a:spcPct val="120000"/>
              </a:lnSpc>
              <a:spcBef>
                <a:spcPts val="900"/>
              </a:spcBef>
              <a:buSzPct val="100000"/>
              <a:buFont typeface="Georgia"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/>
            <a:r>
              <a:t>Merülés dinamikus módon</a:t>
            </a:r>
          </a:p>
          <a:p>
            <a:pPr/>
            <a:r>
              <a:t>Mágneses meghajtás vízhatlanság miatt</a:t>
            </a:r>
          </a:p>
          <a:p>
            <a:pPr/>
            <a:r>
              <a:t>Víz felszínén való közlekedés</a:t>
            </a:r>
          </a:p>
          <a:p>
            <a:pPr/>
            <a:r>
              <a:t>Sikeres merülés elérése</a:t>
            </a:r>
          </a:p>
          <a:p>
            <a:pPr/>
            <a:r>
              <a:t>Könnyen irányítható legyen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1270000" y="1031025"/>
            <a:ext cx="10464800" cy="1422401"/>
          </a:xfrm>
          <a:prstGeom prst="rect">
            <a:avLst/>
          </a:prstGeom>
        </p:spPr>
        <p:txBody>
          <a:bodyPr/>
          <a:lstStyle/>
          <a:p>
            <a:pPr/>
            <a:r>
              <a:t>Merülési alapelvek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marL="138429" indent="-138429" algn="l" defTabSz="457200">
              <a:lnSpc>
                <a:spcPct val="120000"/>
              </a:lnSpc>
              <a:spcBef>
                <a:spcPts val="900"/>
              </a:spcBef>
              <a:buSzPct val="100000"/>
              <a:buFont typeface="Georgia"/>
              <a:buChar char="•"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800"/>
            </a:pPr>
            <a:r>
              <a:t>Dinamikus merülés                                            Mozgási energiát használja fel, a tengeralattjáróra ható erők folyásolják be a merülést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800"/>
            </a:pPr>
            <a:r>
              <a:t>Statius merülés                                                  Tömeg változásán alapszik, valamilyen módon vizet eresztenek be szabályozottan a tengeralattjáróba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Működési elvek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770991" y="2308453"/>
            <a:ext cx="5599944" cy="6286501"/>
          </a:xfrm>
          <a:prstGeom prst="rect">
            <a:avLst/>
          </a:prstGeom>
        </p:spPr>
        <p:txBody>
          <a:bodyPr/>
          <a:lstStyle/>
          <a:p>
            <a:pPr marL="138429" indent="-138429" defTabSz="457200">
              <a:lnSpc>
                <a:spcPct val="120000"/>
              </a:lnSpc>
              <a:spcBef>
                <a:spcPts val="900"/>
              </a:spcBef>
              <a:buSzPct val="100000"/>
              <a:buFont typeface="Georgia"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457200" indent="-457200">
              <a:spcBef>
                <a:spcPts val="4200"/>
              </a:spcBef>
              <a:defRPr sz="3800"/>
            </a:pPr>
            <a:r>
              <a:t>Mágneses motor meghajtás</a:t>
            </a:r>
          </a:p>
          <a:p>
            <a:pPr marL="457200" indent="-457200">
              <a:spcBef>
                <a:spcPts val="4200"/>
              </a:spcBef>
              <a:defRPr sz="3800"/>
            </a:pPr>
            <a:r>
              <a:t>Mágneses merülőlapát meghajtás</a:t>
            </a:r>
          </a:p>
        </p:txBody>
      </p:sp>
      <p:pic>
        <p:nvPicPr>
          <p:cNvPr id="133" name="Schermata 2016-05-06 alle 14.58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3726" y="2872380"/>
            <a:ext cx="4732553" cy="5830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Vezérlő oldal                                                 Vezérlő oldalról nagyon egyszerű feladata van a vezérlő egységnek, csak a kapott adatokat kell értelmeznie és a megfelelő motorokat működtetnie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PC oldal                                                               PC oldalról egy egyszerű perl-ben írt programmal tudjuk vezérelni a tengeralattjárót, külömböző billentyűk lenyomásával tudunk külömböző parancsokat küldeni a mikro kontrollernek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Bemutató videó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jövőre nézve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8429" indent="-138429" defTabSz="457200">
              <a:lnSpc>
                <a:spcPct val="120000"/>
              </a:lnSpc>
              <a:spcBef>
                <a:spcPts val="900"/>
              </a:spcBef>
              <a:buSzPct val="100000"/>
              <a:buFont typeface="Georgia"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/>
            <a:r>
              <a:t>Nagyobb távolság illetve mélység elérése</a:t>
            </a:r>
          </a:p>
          <a:p>
            <a:pPr/>
            <a:r>
              <a:t>Statikus merülés támogatása</a:t>
            </a:r>
          </a:p>
          <a:p>
            <a:pPr/>
            <a:r>
              <a:t>Fejlett irányító berendezés elkészítése</a:t>
            </a:r>
          </a:p>
          <a:p>
            <a:pPr/>
            <a:r>
              <a:t>Jobb mínőségű anyagok használata</a:t>
            </a:r>
          </a:p>
          <a:p>
            <a:pPr/>
            <a:r>
              <a:t>Okosabb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1270000" y="4165600"/>
            <a:ext cx="10464800" cy="1422400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Köszönöm a figyelmet!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