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84552-0D24-6E62-AEA6-9ACB34AB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E4835A-A4F9-986C-8A03-81ECE301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DE4AB1-89AE-B58F-2F7D-90B46FC5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F070-7AC3-4187-8DD9-5777727211B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75C827-DDB3-1CDA-CD46-108FFD2C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FCF837-7F76-9686-E12B-E62EEABA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1069-7BD0-4F64-8849-2E4F9CA9EF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0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A9E28-7F58-028C-0F80-DF06C132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7F9FD9-132E-24CC-FC0E-1688EF863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291F4E-5EF1-8608-E0C6-8E758461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F070-7AC3-4187-8DD9-5777727211B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EA5374-2E01-4F3D-B4F4-7C98432D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77FA96-2932-4526-4A7B-509CF51A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1069-7BD0-4F64-8849-2E4F9CA9EF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1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D5C224-FD5C-A702-1A17-E92DEF9E8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CAA8D8-E7DD-AD58-033D-83C81C16C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E9610E-6B1E-589D-8072-484E3667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F070-7AC3-4187-8DD9-5777727211B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0FC110-EDAB-F67B-F2B1-DC69D455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296B4F-BA97-7F91-1162-21D4A929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1069-7BD0-4F64-8849-2E4F9CA9EF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1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97B04-6003-E059-0BF9-C9FFA751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2D0727-DEBE-CB7A-3243-0C0441018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1320F-DB2D-4803-ADC4-48BE21F0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F070-7AC3-4187-8DD9-5777727211B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78D529-5B77-953E-CD2D-AAD9618D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62CAED-3E50-8D94-173F-2530245A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1069-7BD0-4F64-8849-2E4F9CA9EF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5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1AC79-0613-83BE-C411-12F2A575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CDBF0A-CB9F-5477-BBAF-6A28D7D67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970754-C7A6-37A7-19F5-542A33D7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F070-7AC3-4187-8DD9-5777727211B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6A152A-360E-2250-99AE-704CCC6F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5B1D8D-8A0A-7FE2-3AB6-8A546831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1069-7BD0-4F64-8849-2E4F9CA9EF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7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BEAD3-F2E0-B141-1E16-6665FF31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54530-95A0-23BF-633C-0ABB4E816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2DA7C2-4474-3B7C-9FA8-56B37E127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F80C6-F4FD-169F-97A7-4C72C5D3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F070-7AC3-4187-8DD9-5777727211B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25DBD0-4C8D-E5EF-ADD3-71653A16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F0780F-4A70-D305-B317-E52C424A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1069-7BD0-4F64-8849-2E4F9CA9EF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3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EE921-DF9F-DF4D-990A-298034A8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227E62-109D-008A-5564-E16361CA9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1EAFA7-3E7E-2612-A087-872C49410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25526E-400B-52CD-A166-621330C53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3626DA-90C2-1629-20C9-3E7279658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F36A62-3703-4433-891B-4DDCE27E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F070-7AC3-4187-8DD9-5777727211B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5A9C8B-C7CA-1488-EA6D-3BD1B3ED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B3C542-B950-731D-CA68-30C82328A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1069-7BD0-4F64-8849-2E4F9CA9EF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7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9AC1E-512C-30DA-3F6A-DB764CD2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0EBD47-87F1-B1C1-3E1A-D843C0C6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F070-7AC3-4187-8DD9-5777727211B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30A891-C283-4791-643C-FF8EBCFA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17D441-C069-E815-B09C-D257B3CE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1069-7BD0-4F64-8849-2E4F9CA9EF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7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56D2A6-074F-BD80-0B30-CDE121BA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F070-7AC3-4187-8DD9-5777727211B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58D19BB-58AF-6DC8-3C5B-36C0D905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C13924-F694-E3B3-C531-61BC5D46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1069-7BD0-4F64-8849-2E4F9CA9EF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9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93E42-68AF-80A0-90BB-4786BD22D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28AA67-94DF-3FED-DB95-F481197D0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F1F59A-7C90-6D66-316D-DC2667C6E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850937-D3B5-91F9-4CAE-5A1E18B2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F070-7AC3-4187-8DD9-5777727211B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8CABA0-50EB-9818-B7F3-75EC7393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998255-8AA0-43C2-B5A8-45AC6AC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1069-7BD0-4F64-8849-2E4F9CA9EF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3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C5DA4-6A25-23E3-FF37-29039AF0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BC0DE7-A218-EEF3-D7EC-4517C1D60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CFEC95-C6DF-98AE-EA1A-C61C9D571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6B8D6-9805-A003-8CF7-0777C09F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F070-7AC3-4187-8DD9-5777727211B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43A2A0-D9EC-EF7D-4A37-BC2A8B6D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BF210F-3FE7-6336-E876-B4E2A18C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1069-7BD0-4F64-8849-2E4F9CA9EF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9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9E25FD-B149-B270-5DC8-99A5C672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6FD613-A998-ADBA-D431-5912BE087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5A1EEA-95C2-651F-BA6F-3BB1B353C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9F070-7AC3-4187-8DD9-5777727211B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451BBC-CB7D-C08B-0CA8-B555EFE22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A38F29-0C26-1B22-61F7-F489A6AE3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A1069-7BD0-4F64-8849-2E4F9CA9EF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1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AFFDE-F0A1-2BF1-7DA9-342E8DF53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D789BC-2786-798E-5484-FE591F641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CFD1C6-9C8B-F3B4-7FBE-35737CBC9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364"/>
            <a:ext cx="12192000" cy="570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89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0DA3E-5490-031E-90EC-07FCD75B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4DC83E5-E87B-8285-7F26-DB1B79566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54" y="0"/>
            <a:ext cx="9610692" cy="6858000"/>
          </a:xfrm>
        </p:spPr>
      </p:pic>
    </p:spTree>
    <p:extLst>
      <p:ext uri="{BB962C8B-B14F-4D97-AF65-F5344CB8AC3E}">
        <p14:creationId xmlns:p14="http://schemas.microsoft.com/office/powerpoint/2010/main" val="124597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33765-1192-52E9-56E6-C3C9C40F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12D316D-C015-65DC-B65C-5FE657529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49" y="0"/>
            <a:ext cx="9553902" cy="6858000"/>
          </a:xfrm>
        </p:spPr>
      </p:pic>
    </p:spTree>
    <p:extLst>
      <p:ext uri="{BB962C8B-B14F-4D97-AF65-F5344CB8AC3E}">
        <p14:creationId xmlns:p14="http://schemas.microsoft.com/office/powerpoint/2010/main" val="267275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9CA87-82A6-F97B-7C68-777D3748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FC123E5-7F35-5F70-81A8-D2901E52E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564" y="0"/>
            <a:ext cx="9398871" cy="6858000"/>
          </a:xfrm>
        </p:spPr>
      </p:pic>
    </p:spTree>
    <p:extLst>
      <p:ext uri="{BB962C8B-B14F-4D97-AF65-F5344CB8AC3E}">
        <p14:creationId xmlns:p14="http://schemas.microsoft.com/office/powerpoint/2010/main" val="315032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AD4D2-31E1-ED5C-B55D-6DF45F93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BE5E044-BC5B-C85E-6637-2AAE0E672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74" y="0"/>
            <a:ext cx="9894852" cy="6858000"/>
          </a:xfrm>
        </p:spPr>
      </p:pic>
    </p:spTree>
    <p:extLst>
      <p:ext uri="{BB962C8B-B14F-4D97-AF65-F5344CB8AC3E}">
        <p14:creationId xmlns:p14="http://schemas.microsoft.com/office/powerpoint/2010/main" val="1583460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0D8F1-68DE-0E56-2F90-F8B4B633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42905E1-51AD-3291-7F19-302DDC25D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4" y="510533"/>
            <a:ext cx="11938571" cy="5393821"/>
          </a:xfrm>
        </p:spPr>
      </p:pic>
    </p:spTree>
    <p:extLst>
      <p:ext uri="{BB962C8B-B14F-4D97-AF65-F5344CB8AC3E}">
        <p14:creationId xmlns:p14="http://schemas.microsoft.com/office/powerpoint/2010/main" val="3165187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8E3B7-721E-0E38-7772-15EA948C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A2BDA24-EA77-4610-835A-3326B8F33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6" y="1469008"/>
            <a:ext cx="12105967" cy="3393960"/>
          </a:xfrm>
        </p:spPr>
      </p:pic>
    </p:spTree>
    <p:extLst>
      <p:ext uri="{BB962C8B-B14F-4D97-AF65-F5344CB8AC3E}">
        <p14:creationId xmlns:p14="http://schemas.microsoft.com/office/powerpoint/2010/main" val="4112810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3EF08-CBD3-1239-C739-B20AC410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080549A-E663-6638-E0FF-C10E4DE8D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3" y="654370"/>
            <a:ext cx="11612413" cy="4996415"/>
          </a:xfrm>
        </p:spPr>
      </p:pic>
    </p:spTree>
    <p:extLst>
      <p:ext uri="{BB962C8B-B14F-4D97-AF65-F5344CB8AC3E}">
        <p14:creationId xmlns:p14="http://schemas.microsoft.com/office/powerpoint/2010/main" val="3398119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640DC-9B47-3690-211E-F1DFA118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BB9B437-E97F-4B4F-0CC2-EF94EA9ED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532"/>
            <a:ext cx="12192000" cy="5273591"/>
          </a:xfrm>
        </p:spPr>
      </p:pic>
    </p:spTree>
    <p:extLst>
      <p:ext uri="{BB962C8B-B14F-4D97-AF65-F5344CB8AC3E}">
        <p14:creationId xmlns:p14="http://schemas.microsoft.com/office/powerpoint/2010/main" val="2158634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296FA-6429-E45C-3E0B-274C7344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B851394-5CCD-439D-EDD2-094FC9D96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9032"/>
            <a:ext cx="12192000" cy="5326024"/>
          </a:xfrm>
        </p:spPr>
      </p:pic>
    </p:spTree>
    <p:extLst>
      <p:ext uri="{BB962C8B-B14F-4D97-AF65-F5344CB8AC3E}">
        <p14:creationId xmlns:p14="http://schemas.microsoft.com/office/powerpoint/2010/main" val="3176232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C30C5-0708-8592-5286-1CCD7043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B9C3C95-D1EC-1B29-0540-BB228E5E3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5" y="726291"/>
            <a:ext cx="11524930" cy="4955318"/>
          </a:xfrm>
        </p:spPr>
      </p:pic>
    </p:spTree>
    <p:extLst>
      <p:ext uri="{BB962C8B-B14F-4D97-AF65-F5344CB8AC3E}">
        <p14:creationId xmlns:p14="http://schemas.microsoft.com/office/powerpoint/2010/main" val="342904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62FE1-175B-1017-D236-4ADCB054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F211B2A-871B-48C8-FFD3-2C49CFA06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19" y="93057"/>
            <a:ext cx="9100962" cy="6764943"/>
          </a:xfrm>
        </p:spPr>
      </p:pic>
    </p:spTree>
    <p:extLst>
      <p:ext uri="{BB962C8B-B14F-4D97-AF65-F5344CB8AC3E}">
        <p14:creationId xmlns:p14="http://schemas.microsoft.com/office/powerpoint/2010/main" val="1588416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873D0-2D48-A825-084E-801BD8B7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F17F21C-CBC8-57F2-3AC8-F671FF64C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48" y="529315"/>
            <a:ext cx="10909704" cy="5799369"/>
          </a:xfrm>
        </p:spPr>
      </p:pic>
    </p:spTree>
    <p:extLst>
      <p:ext uri="{BB962C8B-B14F-4D97-AF65-F5344CB8AC3E}">
        <p14:creationId xmlns:p14="http://schemas.microsoft.com/office/powerpoint/2010/main" val="2500932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8A3F7-A604-7807-2B48-1BF0A151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B773795-46FD-3FCE-DC5F-971748F7A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1" y="1409495"/>
            <a:ext cx="11418870" cy="3159027"/>
          </a:xfrm>
        </p:spPr>
      </p:pic>
    </p:spTree>
    <p:extLst>
      <p:ext uri="{BB962C8B-B14F-4D97-AF65-F5344CB8AC3E}">
        <p14:creationId xmlns:p14="http://schemas.microsoft.com/office/powerpoint/2010/main" val="1582277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4C0A0-3CA8-DC0A-AA67-53EF17EE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FD80616-ED5E-67B7-36D0-70C08FAC2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46" y="736563"/>
            <a:ext cx="11433907" cy="4945045"/>
          </a:xfrm>
        </p:spPr>
      </p:pic>
    </p:spTree>
    <p:extLst>
      <p:ext uri="{BB962C8B-B14F-4D97-AF65-F5344CB8AC3E}">
        <p14:creationId xmlns:p14="http://schemas.microsoft.com/office/powerpoint/2010/main" val="4126631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AC962-FFFE-7D0B-3D50-6D462185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3347469-ADE1-04B4-F4A1-071D623CB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683" y="365125"/>
            <a:ext cx="6442073" cy="6334704"/>
          </a:xfrm>
        </p:spPr>
      </p:pic>
    </p:spTree>
    <p:extLst>
      <p:ext uri="{BB962C8B-B14F-4D97-AF65-F5344CB8AC3E}">
        <p14:creationId xmlns:p14="http://schemas.microsoft.com/office/powerpoint/2010/main" val="338011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EF338-60AB-B955-01E9-C33C3F6A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2720B32-6F31-A08D-3A96-05D091B18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1" y="1250447"/>
            <a:ext cx="11814417" cy="2972232"/>
          </a:xfrm>
        </p:spPr>
      </p:pic>
    </p:spTree>
    <p:extLst>
      <p:ext uri="{BB962C8B-B14F-4D97-AF65-F5344CB8AC3E}">
        <p14:creationId xmlns:p14="http://schemas.microsoft.com/office/powerpoint/2010/main" val="2634766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28352-1759-B30B-B626-1FDE4FB4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CDB1EA3-5E55-1CF8-4054-ED84C8D0B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99" y="89415"/>
            <a:ext cx="6996522" cy="6489222"/>
          </a:xfrm>
        </p:spPr>
      </p:pic>
    </p:spTree>
    <p:extLst>
      <p:ext uri="{BB962C8B-B14F-4D97-AF65-F5344CB8AC3E}">
        <p14:creationId xmlns:p14="http://schemas.microsoft.com/office/powerpoint/2010/main" val="1000285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F14E3-E10D-232C-1748-344C3672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9590474-1EE5-1350-9661-CCBC86ED3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87" y="263953"/>
            <a:ext cx="11086476" cy="5931364"/>
          </a:xfrm>
        </p:spPr>
      </p:pic>
    </p:spTree>
    <p:extLst>
      <p:ext uri="{BB962C8B-B14F-4D97-AF65-F5344CB8AC3E}">
        <p14:creationId xmlns:p14="http://schemas.microsoft.com/office/powerpoint/2010/main" val="311872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F091D-8707-DC13-E9E1-F5C49FB1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F3A3B9C-84BE-CEBF-49EB-CBF0F1082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67" y="97996"/>
            <a:ext cx="7915217" cy="6237161"/>
          </a:xfrm>
        </p:spPr>
      </p:pic>
    </p:spTree>
    <p:extLst>
      <p:ext uri="{BB962C8B-B14F-4D97-AF65-F5344CB8AC3E}">
        <p14:creationId xmlns:p14="http://schemas.microsoft.com/office/powerpoint/2010/main" val="105982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F1F60-9025-3AB1-808B-9DF569DF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308C9B9-91FB-C35E-6E8C-415177AAD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37" y="33211"/>
            <a:ext cx="5633526" cy="6791578"/>
          </a:xfrm>
        </p:spPr>
      </p:pic>
    </p:spTree>
    <p:extLst>
      <p:ext uri="{BB962C8B-B14F-4D97-AF65-F5344CB8AC3E}">
        <p14:creationId xmlns:p14="http://schemas.microsoft.com/office/powerpoint/2010/main" val="580250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37883-D1CD-750E-3049-8BD338F1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C554FE-460A-87A8-EF81-BD5E8D00C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C41995C-834B-3EA4-E677-49553073E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24" y="0"/>
            <a:ext cx="9181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6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31F85-8D52-A487-1372-18168E95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B340238-7689-0810-E024-6AE8415B7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633" y="15664"/>
            <a:ext cx="9334733" cy="6842336"/>
          </a:xfrm>
        </p:spPr>
      </p:pic>
    </p:spTree>
    <p:extLst>
      <p:ext uri="{BB962C8B-B14F-4D97-AF65-F5344CB8AC3E}">
        <p14:creationId xmlns:p14="http://schemas.microsoft.com/office/powerpoint/2010/main" val="365157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3C7E6-C2E2-76BB-CDC0-05E83252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4F1A9DD-7527-E5A1-339F-6B0A6A7A8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09" y="0"/>
            <a:ext cx="9494782" cy="6858000"/>
          </a:xfrm>
        </p:spPr>
      </p:pic>
    </p:spTree>
    <p:extLst>
      <p:ext uri="{BB962C8B-B14F-4D97-AF65-F5344CB8AC3E}">
        <p14:creationId xmlns:p14="http://schemas.microsoft.com/office/powerpoint/2010/main" val="341863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2B049-C1C7-2E77-878F-0EE0A074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997738-3245-253D-3598-1EF89753A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81" y="0"/>
            <a:ext cx="9544638" cy="6858000"/>
          </a:xfrm>
        </p:spPr>
      </p:pic>
    </p:spTree>
    <p:extLst>
      <p:ext uri="{BB962C8B-B14F-4D97-AF65-F5344CB8AC3E}">
        <p14:creationId xmlns:p14="http://schemas.microsoft.com/office/powerpoint/2010/main" val="264580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58783-A882-5571-40C4-D3830627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44ECFAF-1CDB-8D06-D3C9-9C1401348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60" y="0"/>
            <a:ext cx="9490244" cy="6858000"/>
          </a:xfrm>
        </p:spPr>
      </p:pic>
    </p:spTree>
    <p:extLst>
      <p:ext uri="{BB962C8B-B14F-4D97-AF65-F5344CB8AC3E}">
        <p14:creationId xmlns:p14="http://schemas.microsoft.com/office/powerpoint/2010/main" val="295752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37014-F4B3-87FE-0456-028C9C2E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89E708D-3847-04B1-A664-196629B2D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19" y="0"/>
            <a:ext cx="9672761" cy="6858000"/>
          </a:xfrm>
        </p:spPr>
      </p:pic>
    </p:spTree>
    <p:extLst>
      <p:ext uri="{BB962C8B-B14F-4D97-AF65-F5344CB8AC3E}">
        <p14:creationId xmlns:p14="http://schemas.microsoft.com/office/powerpoint/2010/main" val="227303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A650A-2492-F50B-270E-32FADF72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5AC0F20-FA90-9D14-1367-C562D5927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82" y="0"/>
            <a:ext cx="9403236" cy="6858000"/>
          </a:xfrm>
        </p:spPr>
      </p:pic>
    </p:spTree>
    <p:extLst>
      <p:ext uri="{BB962C8B-B14F-4D97-AF65-F5344CB8AC3E}">
        <p14:creationId xmlns:p14="http://schemas.microsoft.com/office/powerpoint/2010/main" val="171604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24783-1CA2-1C88-59D7-23D67FC1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BB4740C-6F11-67F3-6629-5EB73DE0E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74" y="0"/>
            <a:ext cx="9420852" cy="6858000"/>
          </a:xfrm>
        </p:spPr>
      </p:pic>
    </p:spTree>
    <p:extLst>
      <p:ext uri="{BB962C8B-B14F-4D97-AF65-F5344CB8AC3E}">
        <p14:creationId xmlns:p14="http://schemas.microsoft.com/office/powerpoint/2010/main" val="24533579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Panorámica</PresentationFormat>
  <Paragraphs>0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YvanFernando Acosta Carrillo</dc:creator>
  <cp:lastModifiedBy>YvanFernando Acosta Carrillo</cp:lastModifiedBy>
  <cp:revision>2</cp:revision>
  <dcterms:created xsi:type="dcterms:W3CDTF">2024-04-27T21:43:27Z</dcterms:created>
  <dcterms:modified xsi:type="dcterms:W3CDTF">2024-04-28T19:07:38Z</dcterms:modified>
</cp:coreProperties>
</file>