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0" r:id="rId6"/>
    <p:sldId id="265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5F6D0-F4C9-4F32-8179-A7843F6CD35E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E17FA-47EC-471A-835B-7A37D5E09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36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8FF-4E24-4D0E-8CF4-CB76424878D2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47D6-56BF-4C6B-91E0-E5FBADBA6F35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A69C-8D5D-4423-965C-602E3879E01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CD2-3D74-4C26-A07D-372C4563946A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546-672E-41E5-8B03-8B0BCB8D5661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8A2-03A6-4E44-B720-6403C9D918A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FC5A-9F12-42B9-8C05-36DCFBFA0C54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9BF-7D2C-4E28-B3D1-FBC359F7C0EA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2535-4C06-4B58-8B9A-AC6C35FF6B78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EB45-FD92-492E-9280-85B5EF5FB382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46E-EBEF-4A1B-BA43-E3EB75FC353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BE5-AE3E-40A7-9E08-6EEEC50451E1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C29A-DB3B-44D8-A60D-5FA349B27260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C690-D28E-4D6E-BBEE-D013C86B1D9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8C5B-CBD4-40A4-B1C1-01A79FE345A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B0CA-0348-43D9-97B8-DFCA411A432F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8013-2A5B-4630-B72A-9496A4D33C63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2213C9-B9E6-4834-963B-2426CDFEB1A3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51940-2773-472E-AFC7-0D2B161BF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93465"/>
            <a:ext cx="9882090" cy="1076758"/>
          </a:xfrm>
        </p:spPr>
        <p:txBody>
          <a:bodyPr/>
          <a:lstStyle/>
          <a:p>
            <a:r>
              <a:rPr lang="en-GB" dirty="0"/>
              <a:t>Modern Jukebox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91FEE-E113-4D32-89E1-6128329E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91045"/>
            <a:ext cx="9882090" cy="2232963"/>
          </a:xfrm>
        </p:spPr>
        <p:txBody>
          <a:bodyPr>
            <a:normAutofit/>
          </a:bodyPr>
          <a:lstStyle/>
          <a:p>
            <a:r>
              <a:rPr lang="en-GB" dirty="0" err="1"/>
              <a:t>Maeva</a:t>
            </a:r>
            <a:r>
              <a:rPr lang="en-GB" dirty="0"/>
              <a:t> </a:t>
            </a:r>
            <a:r>
              <a:rPr lang="en-GB" dirty="0" err="1"/>
              <a:t>butaye</a:t>
            </a:r>
            <a:endParaRPr lang="en-GB" dirty="0"/>
          </a:p>
          <a:p>
            <a:r>
              <a:rPr lang="en-GB" dirty="0"/>
              <a:t>Pauline </a:t>
            </a:r>
            <a:r>
              <a:rPr lang="en-GB" dirty="0" err="1"/>
              <a:t>monteil</a:t>
            </a:r>
            <a:endParaRPr lang="en-GB" dirty="0"/>
          </a:p>
          <a:p>
            <a:r>
              <a:rPr lang="en-GB" dirty="0"/>
              <a:t>Camille schwarz</a:t>
            </a:r>
          </a:p>
          <a:p>
            <a:r>
              <a:rPr lang="en-GB" dirty="0" err="1"/>
              <a:t>lÉo</a:t>
            </a:r>
            <a:r>
              <a:rPr lang="en-GB" dirty="0"/>
              <a:t> </a:t>
            </a:r>
            <a:r>
              <a:rPr lang="en-GB" dirty="0" err="1"/>
              <a:t>galassi</a:t>
            </a:r>
            <a:endParaRPr lang="en-GB" dirty="0"/>
          </a:p>
          <a:p>
            <a:r>
              <a:rPr lang="en-GB" dirty="0"/>
              <a:t>Quentin </a:t>
            </a:r>
            <a:r>
              <a:rPr lang="en-GB" dirty="0" err="1"/>
              <a:t>rimet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73B46B-D1B7-4A71-A5FD-19AD9458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6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AAB4A-4C7E-4C60-A6CA-13AC68E2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6F086-E7CA-413C-B87E-D91CD745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545607" cy="4195481"/>
          </a:xfrm>
        </p:spPr>
        <p:txBody>
          <a:bodyPr/>
          <a:lstStyle/>
          <a:p>
            <a:r>
              <a:rPr lang="en-GB" dirty="0"/>
              <a:t>Problematic</a:t>
            </a:r>
          </a:p>
          <a:p>
            <a:r>
              <a:rPr lang="en-GB" dirty="0"/>
              <a:t>Presentation of our tutored project</a:t>
            </a:r>
          </a:p>
          <a:p>
            <a:r>
              <a:rPr lang="en-GB" dirty="0"/>
              <a:t>What is our project composed of ?</a:t>
            </a:r>
          </a:p>
          <a:p>
            <a:r>
              <a:rPr lang="en-GB" dirty="0"/>
              <a:t>Demonstration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74F9F-8272-4E2F-BD15-27D5ED7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AAB4A-4C7E-4C60-A6CA-13AC68E2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Problematic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74F9F-8272-4E2F-BD15-27D5ED7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 descr="Une image contenant bâtiment&#10;&#10;Description générée automatiquement">
            <a:extLst>
              <a:ext uri="{FF2B5EF4-FFF2-40B4-BE49-F238E27FC236}">
                <a16:creationId xmlns:a16="http://schemas.microsoft.com/office/drawing/2014/main" id="{B9C28C36-4D01-4FFF-BC2B-366948E0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07" y="1295400"/>
            <a:ext cx="5109882" cy="5109882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A3EC63D-CE2F-4707-96E5-36A56175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11452"/>
            <a:ext cx="6736330" cy="2877778"/>
          </a:xfrm>
        </p:spPr>
        <p:txBody>
          <a:bodyPr>
            <a:normAutofit/>
          </a:bodyPr>
          <a:lstStyle/>
          <a:p>
            <a:r>
              <a:rPr lang="en-US" dirty="0"/>
              <a:t>Jukebox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 public device who play automatically music.</a:t>
            </a:r>
          </a:p>
          <a:p>
            <a:r>
              <a:rPr lang="en-US" dirty="0"/>
              <a:t>Goal of our project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improve capacity of a classical jukebox by introducing modern technologies.</a:t>
            </a:r>
          </a:p>
          <a:p>
            <a:r>
              <a:rPr lang="en-US" dirty="0"/>
              <a:t>Some problems with an old Jukebox (limited content, few interactions between the people who are in the same place).</a:t>
            </a:r>
          </a:p>
        </p:txBody>
      </p:sp>
    </p:spTree>
    <p:extLst>
      <p:ext uri="{BB962C8B-B14F-4D97-AF65-F5344CB8AC3E}">
        <p14:creationId xmlns:p14="http://schemas.microsoft.com/office/powerpoint/2010/main" val="4466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AAB4A-4C7E-4C60-A6CA-13AC68E2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of our tutored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74F9F-8272-4E2F-BD15-27D5ED7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32" name="Picture 8" descr="https://lh5.googleusercontent.com/FNFdFfWiLLWP2Hi7yyHhvqcc_oUJ82i0ChHYzqBXgbSQC-YvWKlQq18Ao4IIEX8dxuqc8CHACLPkkXIOWuZ04XbENSsp1f9QrkvTt5qtQaYMmjEhryyVT6Qi7vlmLVL68xUt3bDcWx4">
            <a:extLst>
              <a:ext uri="{FF2B5EF4-FFF2-40B4-BE49-F238E27FC236}">
                <a16:creationId xmlns:a16="http://schemas.microsoft.com/office/drawing/2014/main" id="{E54457AE-A075-4F5E-B7BC-FCFB5AFDF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" y="4262630"/>
            <a:ext cx="3294661" cy="185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qXFKHK1lBz_rVDnHhM2NAqPrDXIL19jgktw8kANxc0MwaHVsCzAhq8GNGThh4mmPsHfifR6Ad6U0ZWkyUzko_BaED3nBgJIKtybGm4kQIzM1FXbJmJXQclf4l9PBsib-EacKv--z5T4">
            <a:extLst>
              <a:ext uri="{FF2B5EF4-FFF2-40B4-BE49-F238E27FC236}">
                <a16:creationId xmlns:a16="http://schemas.microsoft.com/office/drawing/2014/main" id="{C8D2D451-4E0C-4C5F-B1CF-FCCF263F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6" y="1519310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4BC056-3100-4D87-9E59-BDA977E30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315" y="1480929"/>
            <a:ext cx="2357220" cy="19480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FCE1C2B-DFB3-40D7-84D5-745211EE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301" y="4323888"/>
            <a:ext cx="2357220" cy="19480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700974B-379F-4FEB-ACBF-B8338135C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333" y="1853248"/>
            <a:ext cx="3091002" cy="3091002"/>
          </a:xfrm>
          <a:prstGeom prst="rect">
            <a:avLst/>
          </a:prstGeom>
        </p:spPr>
      </p:pic>
      <p:pic>
        <p:nvPicPr>
          <p:cNvPr id="1040" name="Picture 16" descr="https://lh4.googleusercontent.com/-9A6y8o9ycxl4UoEU6f2plSiZzrpeICXyoeB5GD8qzzvaFqk_rM6w6v-0NqlZUAv_BH7kbKWt115IWWUTHzW0s_jgaEKEvGzB5EKQGEkqaSelcByRv4BMDdP9D_enA7CnIfc64qHcQU">
            <a:extLst>
              <a:ext uri="{FF2B5EF4-FFF2-40B4-BE49-F238E27FC236}">
                <a16:creationId xmlns:a16="http://schemas.microsoft.com/office/drawing/2014/main" id="{9D632248-670C-4162-ADE2-E22E99B5B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9" t="20081" r="32080" b="21811"/>
          <a:stretch/>
        </p:blipFill>
        <p:spPr bwMode="auto">
          <a:xfrm>
            <a:off x="8674521" y="2332383"/>
            <a:ext cx="1109405" cy="168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3.googleusercontent.com/G-RukmRaTvRGDA3VdtspbHDpYCHS4DlH3_PyIF-wSFrOUloWUm1sQX30SuS5PrL1Pyv0wepGjcR60KN37vGue6ae2uYERNm_y4j4iOceWG8Jf2ZdPybD4LyohE5NVDzIucH7fjlVhsc">
            <a:extLst>
              <a:ext uri="{FF2B5EF4-FFF2-40B4-BE49-F238E27FC236}">
                <a16:creationId xmlns:a16="http://schemas.microsoft.com/office/drawing/2014/main" id="{30283270-D6C6-47F1-B768-3BA19E4C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377" y="3128741"/>
            <a:ext cx="888724" cy="8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72066AD-07CB-46E6-A640-8FD144D95FA0}"/>
              </a:ext>
            </a:extLst>
          </p:cNvPr>
          <p:cNvSpPr txBox="1"/>
          <p:nvPr/>
        </p:nvSpPr>
        <p:spPr>
          <a:xfrm>
            <a:off x="9523342" y="4759584"/>
            <a:ext cx="1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Jukebox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A62050F-1E27-45DD-824E-CD1CE95819AA}"/>
              </a:ext>
            </a:extLst>
          </p:cNvPr>
          <p:cNvSpPr txBox="1"/>
          <p:nvPr/>
        </p:nvSpPr>
        <p:spPr>
          <a:xfrm>
            <a:off x="1242646" y="27573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1B79E-C63F-4C70-BD31-66BA9CD8AAAA}"/>
              </a:ext>
            </a:extLst>
          </p:cNvPr>
          <p:cNvSpPr txBox="1"/>
          <p:nvPr/>
        </p:nvSpPr>
        <p:spPr>
          <a:xfrm>
            <a:off x="1773523" y="6220616"/>
            <a:ext cx="10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59A833-B8D9-4F05-987F-747CDB0C9AC9}"/>
              </a:ext>
            </a:extLst>
          </p:cNvPr>
          <p:cNvSpPr txBox="1"/>
          <p:nvPr/>
        </p:nvSpPr>
        <p:spPr>
          <a:xfrm>
            <a:off x="6997534" y="6131187"/>
            <a:ext cx="30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Customer application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E6B3D5-CDB2-4A77-8EAA-E6C7AAB7B2EA}"/>
              </a:ext>
            </a:extLst>
          </p:cNvPr>
          <p:cNvSpPr txBox="1"/>
          <p:nvPr/>
        </p:nvSpPr>
        <p:spPr>
          <a:xfrm>
            <a:off x="4784035" y="3282830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Bartender application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A28C9DF-F8A1-4463-B6B2-DF998FD90BBC}"/>
              </a:ext>
            </a:extLst>
          </p:cNvPr>
          <p:cNvCxnSpPr>
            <a:cxnSpLocks/>
          </p:cNvCxnSpPr>
          <p:nvPr/>
        </p:nvCxnSpPr>
        <p:spPr>
          <a:xfrm flipV="1">
            <a:off x="4298736" y="3573103"/>
            <a:ext cx="4010764" cy="11939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2B91B5B-5242-4DAB-8776-3B0120B1D940}"/>
              </a:ext>
            </a:extLst>
          </p:cNvPr>
          <p:cNvCxnSpPr>
            <a:cxnSpLocks/>
          </p:cNvCxnSpPr>
          <p:nvPr/>
        </p:nvCxnSpPr>
        <p:spPr>
          <a:xfrm flipV="1">
            <a:off x="3395487" y="2708030"/>
            <a:ext cx="1852374" cy="13872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EABE9B6-6A8B-492A-B6C7-561266CD32E5}"/>
              </a:ext>
            </a:extLst>
          </p:cNvPr>
          <p:cNvCxnSpPr/>
          <p:nvPr/>
        </p:nvCxnSpPr>
        <p:spPr>
          <a:xfrm>
            <a:off x="6414052" y="2213113"/>
            <a:ext cx="1895448" cy="54420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3AF9535-9F4F-4BDE-B07A-ED82E0740958}"/>
              </a:ext>
            </a:extLst>
          </p:cNvPr>
          <p:cNvCxnSpPr/>
          <p:nvPr/>
        </p:nvCxnSpPr>
        <p:spPr>
          <a:xfrm>
            <a:off x="4298736" y="5579165"/>
            <a:ext cx="2698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D1F50B9-7799-46BF-B80A-D5F3B6170E9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699846" y="3126648"/>
            <a:ext cx="383676" cy="10434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6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AAB4A-4C7E-4C60-A6CA-13AC68E2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1400530"/>
          </a:xfrm>
        </p:spPr>
        <p:txBody>
          <a:bodyPr/>
          <a:lstStyle/>
          <a:p>
            <a:r>
              <a:rPr lang="en-GB" dirty="0"/>
              <a:t>What is our project composed of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6F086-E7CA-413C-B87E-D91CD745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545607" cy="4195481"/>
          </a:xfrm>
        </p:spPr>
        <p:txBody>
          <a:bodyPr/>
          <a:lstStyle/>
          <a:p>
            <a:r>
              <a:rPr lang="en-GB" dirty="0"/>
              <a:t>Web application : the jukebox.</a:t>
            </a:r>
          </a:p>
          <a:p>
            <a:r>
              <a:rPr lang="en-GB" dirty="0"/>
              <a:t>Programmed with electron on a Raspberry Pi and the front-end use </a:t>
            </a:r>
            <a:r>
              <a:rPr lang="en-GB" dirty="0" err="1"/>
              <a:t>vuejs</a:t>
            </a:r>
            <a:r>
              <a:rPr lang="en-GB" dirty="0"/>
              <a:t>.</a:t>
            </a:r>
          </a:p>
          <a:p>
            <a:r>
              <a:rPr lang="en-US" dirty="0"/>
              <a:t>Jukebox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connected to loudspeakers.</a:t>
            </a:r>
          </a:p>
          <a:p>
            <a:r>
              <a:rPr lang="en-US" dirty="0"/>
              <a:t>It collects all music in the queue to play them one by one. At the end of each music, it delete the first one to go to the next music.</a:t>
            </a:r>
          </a:p>
          <a:p>
            <a:r>
              <a:rPr lang="en-US" dirty="0"/>
              <a:t>On the screen of the jukebox we can find all data on the current music and the following music.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74F9F-8272-4E2F-BD15-27D5ED7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0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6F086-E7CA-413C-B87E-D91CD745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545607" cy="4195481"/>
          </a:xfrm>
        </p:spPr>
        <p:txBody>
          <a:bodyPr/>
          <a:lstStyle/>
          <a:p>
            <a:r>
              <a:rPr lang="fr-FR" dirty="0"/>
              <a:t>2 mobile applications : </a:t>
            </a:r>
            <a:r>
              <a:rPr lang="en-US" dirty="0"/>
              <a:t>one for bartenders and one for customers.</a:t>
            </a:r>
          </a:p>
          <a:p>
            <a:r>
              <a:rPr lang="en-US" dirty="0"/>
              <a:t>Programmed with </a:t>
            </a:r>
            <a:r>
              <a:rPr lang="en-US" dirty="0" err="1"/>
              <a:t>cordova</a:t>
            </a:r>
            <a:r>
              <a:rPr lang="en-GB" dirty="0"/>
              <a:t> and the front-end use </a:t>
            </a:r>
            <a:r>
              <a:rPr lang="en-GB" dirty="0" err="1"/>
              <a:t>vuejs</a:t>
            </a:r>
            <a:r>
              <a:rPr lang="en-GB" dirty="0"/>
              <a:t>. </a:t>
            </a:r>
          </a:p>
          <a:p>
            <a:r>
              <a:rPr lang="en-US" dirty="0"/>
              <a:t>Bartender application </a:t>
            </a:r>
            <a:r>
              <a:rPr lang="en-US" dirty="0">
                <a:sym typeface="Wingdings" panose="05000000000000000000" pitchFamily="2" charset="2"/>
              </a:rPr>
              <a:t> the bartender</a:t>
            </a:r>
            <a:r>
              <a:rPr lang="en-US" dirty="0"/>
              <a:t> can manage his jukebox library by adding or removing music. He can also check music in the queue.</a:t>
            </a:r>
          </a:p>
          <a:p>
            <a:r>
              <a:rPr lang="en-US" dirty="0"/>
              <a:t>To connect the customer application with the jukebox you have to flash a QR Code which is on the screen of the jukebox.</a:t>
            </a:r>
          </a:p>
          <a:p>
            <a:r>
              <a:rPr lang="en-US" dirty="0"/>
              <a:t>On this application, we can see the data of the current music and all music in the queue.</a:t>
            </a:r>
          </a:p>
          <a:p>
            <a:r>
              <a:rPr lang="en-US" dirty="0"/>
              <a:t>In the near future, we will be able to vote to go to the next music or to replay the current music.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74F9F-8272-4E2F-BD15-27D5ED7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E7047C9-3E34-4C9C-95D9-68349FD1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1400530"/>
          </a:xfrm>
        </p:spPr>
        <p:txBody>
          <a:bodyPr/>
          <a:lstStyle/>
          <a:p>
            <a:r>
              <a:rPr lang="en-GB" dirty="0"/>
              <a:t>What is our project composed of ?</a:t>
            </a:r>
          </a:p>
        </p:txBody>
      </p:sp>
    </p:spTree>
    <p:extLst>
      <p:ext uri="{BB962C8B-B14F-4D97-AF65-F5344CB8AC3E}">
        <p14:creationId xmlns:p14="http://schemas.microsoft.com/office/powerpoint/2010/main" val="375599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6F086-E7CA-413C-B87E-D91CD745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545607" cy="4195481"/>
          </a:xfrm>
        </p:spPr>
        <p:txBody>
          <a:bodyPr/>
          <a:lstStyle/>
          <a:p>
            <a:r>
              <a:rPr lang="en-US" dirty="0"/>
              <a:t>All these applications use a server which is on Quentin’s </a:t>
            </a:r>
            <a:r>
              <a:rPr lang="en-US" dirty="0" err="1"/>
              <a:t>webetu</a:t>
            </a:r>
            <a:r>
              <a:rPr lang="en-US" dirty="0"/>
              <a:t>.</a:t>
            </a:r>
          </a:p>
          <a:p>
            <a:r>
              <a:rPr lang="en-US" dirty="0"/>
              <a:t>Developed with Slim3, which is a PHP micro framework.</a:t>
            </a:r>
          </a:p>
          <a:p>
            <a:r>
              <a:rPr lang="en-US" dirty="0"/>
              <a:t>We have a database programmed with MySQL, which contains all data that we need.</a:t>
            </a:r>
          </a:p>
          <a:p>
            <a:r>
              <a:rPr lang="en-US" dirty="0"/>
              <a:t>If the server is down, then all of our applications do not work anymore.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74F9F-8272-4E2F-BD15-27D5ED7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C927269-B5C6-4918-A581-EB27CC29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1400530"/>
          </a:xfrm>
        </p:spPr>
        <p:txBody>
          <a:bodyPr/>
          <a:lstStyle/>
          <a:p>
            <a:r>
              <a:rPr lang="en-GB" dirty="0"/>
              <a:t>What is our project composed of ?</a:t>
            </a:r>
          </a:p>
        </p:txBody>
      </p:sp>
    </p:spTree>
    <p:extLst>
      <p:ext uri="{BB962C8B-B14F-4D97-AF65-F5344CB8AC3E}">
        <p14:creationId xmlns:p14="http://schemas.microsoft.com/office/powerpoint/2010/main" val="130671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2AB24B-48BA-41D0-BF25-D5B0EE42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CD92633-2E46-45EF-BE0F-02F741E8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89" y="2728735"/>
            <a:ext cx="9823823" cy="1400530"/>
          </a:xfrm>
        </p:spPr>
        <p:txBody>
          <a:bodyPr anchor="ctr"/>
          <a:lstStyle/>
          <a:p>
            <a:pPr algn="ctr"/>
            <a:r>
              <a:rPr lang="en-GB" sz="5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4998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2B091-5E43-4B36-98EC-562D7495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89" y="2728735"/>
            <a:ext cx="9823823" cy="1400530"/>
          </a:xfrm>
        </p:spPr>
        <p:txBody>
          <a:bodyPr anchor="ctr"/>
          <a:lstStyle/>
          <a:p>
            <a:pPr algn="ctr"/>
            <a:r>
              <a:rPr lang="en-GB" sz="5400" dirty="0"/>
              <a:t>Thanks for listening!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2AB24B-48BA-41D0-BF25-D5B0EE42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8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370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Modern Jukebox</vt:lpstr>
      <vt:lpstr>Outline</vt:lpstr>
      <vt:lpstr>Problematic</vt:lpstr>
      <vt:lpstr>Presentation of our tutored project</vt:lpstr>
      <vt:lpstr>What is our project composed of ?</vt:lpstr>
      <vt:lpstr>What is our project composed of ?</vt:lpstr>
      <vt:lpstr>What is our project composed of ?</vt:lpstr>
      <vt:lpstr>Demonstration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Jukebox</dc:title>
  <dc:creator>Camille SCHWARZ</dc:creator>
  <cp:lastModifiedBy>Camille SCHWARZ</cp:lastModifiedBy>
  <cp:revision>20</cp:revision>
  <dcterms:created xsi:type="dcterms:W3CDTF">2019-02-26T10:11:10Z</dcterms:created>
  <dcterms:modified xsi:type="dcterms:W3CDTF">2019-02-28T09:11:46Z</dcterms:modified>
</cp:coreProperties>
</file>