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3" r:id="rId2"/>
    <p:sldId id="259" r:id="rId3"/>
    <p:sldId id="309" r:id="rId4"/>
    <p:sldId id="305" r:id="rId5"/>
    <p:sldId id="306" r:id="rId6"/>
    <p:sldId id="307" r:id="rId7"/>
    <p:sldId id="308" r:id="rId8"/>
    <p:sldId id="310" r:id="rId9"/>
    <p:sldId id="30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627A9-D223-4EA6-88AD-3EE3DB8C88F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C9E82-FDF9-4947-893D-A4481271E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85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7332A-BA66-4099-84A3-32D54ED0E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A4CA5-99FC-4CDC-BE2E-D6CAAB70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F87C9-6C93-42B8-AC4E-D0EE3B18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73BC-9580-46B2-99E6-56081BD3847C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9477B-8412-42DB-9782-4042F412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4CF63D-71F0-44A7-B9D0-59FF1C69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2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BC66E-7F0A-4686-B62A-BBA1026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DF2444-99B3-415C-8F37-100C2B0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23142-77D8-4E94-A41E-2F0B36A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8C1A-0B53-4E3A-8DB5-67E90BC4690E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9D6D1-570C-4979-BCA6-0E246B8F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922BE0-AC1A-42C0-8609-21916C32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6CC2FC-7406-4725-A5A4-415A1EBE6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C0A754-7358-4B6B-8608-518584C4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A7323E-6192-489F-8B8B-692413A2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09E2-959A-40DE-ACCF-821288DD2B14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E04EB-DE10-44C9-9A90-A7DF0538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B345E-BA62-42DB-9154-68BDC180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208DA-6242-44F5-9213-7AECF427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59DE8-C329-45FE-8180-92BFC420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B1740-57C7-47F9-A770-1439E17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7EA4-8147-4671-B551-F85B76C9DEA8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FAD00-4B8D-415D-9692-C0D51FF4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7F2DA-3EF4-4051-83AE-0563A3CE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57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6303E-736C-49CE-BE02-A0D17181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C20B63-D829-426E-B453-E80DDD6D8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B52E1-630D-4266-AC71-C4931DBE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E346-442C-450F-8887-135C0A1DAB9F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27CDE-7C30-43AE-968A-19E2DBA7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78BAB-3E17-43E1-87FA-37F8261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49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8A57B-73E0-4401-A0B3-6EBA4D04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F6D75D-4FF2-49EC-A55D-7BAC66B0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DD9029-B31D-4F15-A58C-62EC1EBF3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5259B-6C70-4341-BCFF-B709624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39F8-8655-4D4C-8996-8EBC319F8625}" type="datetime1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ED611-ADA7-4971-B778-A66BDD8C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4BC512-E9B2-4885-9440-5E1622C3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9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A74FF-79F6-4FE9-827E-756DF1BD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7302AB-58B9-4598-AD8F-2FA95FEE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C66F1-1392-40B7-A44C-52B5CD0AB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527-FDD6-44C9-8981-0000A7511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483935-A250-4741-81DB-D1913907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04A01A-AB4E-49CE-8A3D-DC587DD1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C015-CD16-4FFC-85DE-F17D9A551196}" type="datetime1">
              <a:rPr lang="fr-FR" smtClean="0"/>
              <a:t>16/11/2023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CE5BE5-09E7-44EE-9937-1E6E6ECC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C2F59E-BB94-4E81-B548-23791E94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5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D51D1-229F-4338-B504-53DCBB03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8F410C-E60C-460D-ADB8-5CCD07A8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794-BAE1-4F73-B22E-1FAC22DDE126}" type="datetime1">
              <a:rPr lang="fr-FR" smtClean="0"/>
              <a:t>16/11/2023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8C54A4-6C06-4535-A7B5-81955F84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D2FD4-7243-4A18-A6A5-B8C4422C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CA6B17-2FA7-4688-97AC-AAF97B99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7D15-36EB-4AC9-89FA-BC13C9A8B844}" type="datetime1">
              <a:rPr lang="fr-FR" smtClean="0"/>
              <a:t>16/11/2023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7F2CCB-383E-4317-A9B9-941C4608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A56DC0-847C-4F07-BDBC-093ECA58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8AB05-3066-4923-A84F-2799D47D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EB20C-2622-43B9-B61E-83D09A9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F727D9-D290-4244-AEAF-C6B8ECED2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88520-94F3-4D65-AA32-46EE8B0F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7555-5E09-4F5B-8F2F-E195A363AA15}" type="datetime1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3040E5-8980-4636-AC77-BCA78CBD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43EEB7-B7BA-4FB9-8F02-8492997B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5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27EDD-37EB-43A5-843C-CF8B729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162185-CBBC-4563-9DAA-67D1A79ED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7B93D-9A2E-412E-999D-322483B6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229F27-1E24-4F78-8D44-331A0E1D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17D6-A53D-416E-B224-F53D3A5D6D36}" type="datetime1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8433D9-D227-4B00-9C06-6408EDBF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1084AB-F7BC-400E-B40A-8CD5A1CD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3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C671BA-3357-4161-8675-0AB0ED5A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14FD6-2679-496E-AF93-8B3E04E8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F8958C-6C37-4018-B6E2-1CED4BABE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0B06-F0C2-4BDF-9F3B-54B0A9C9FEC4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2A883-AD16-4310-BC7A-097ED8312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BC011-D0E6-496D-BBA9-AE0C63D78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0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el.hadji.saliou.ndiaye/viz/Projet_8_tude_eau_potable/Histoire1?publish=ye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569DB-6CBE-498B-8FE9-2DBB4EAA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4075" y="4814886"/>
            <a:ext cx="8848725" cy="671514"/>
          </a:xfrm>
        </p:spPr>
        <p:txBody>
          <a:bodyPr>
            <a:normAutofit/>
          </a:bodyPr>
          <a:lstStyle/>
          <a:p>
            <a:r>
              <a:rPr lang="fr-FR" sz="4000" b="1" dirty="0"/>
              <a:t>Faites une étude sur l'eau potable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A16AE1-2125-4A9F-910D-C4D43F32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8731" y="5544486"/>
            <a:ext cx="2445544" cy="534025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Saliou Ndiaye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4A6E0-0A2D-4A38-B659-F2A9AC36D547}"/>
              </a:ext>
            </a:extLst>
          </p:cNvPr>
          <p:cNvSpPr/>
          <p:nvPr/>
        </p:nvSpPr>
        <p:spPr>
          <a:xfrm>
            <a:off x="9648825" y="6078511"/>
            <a:ext cx="2171700" cy="671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Juillet 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A11254-37E6-46C0-8A67-E056EA3F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"/>
            <a:ext cx="12192000" cy="442680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AEEAB2D-CEF7-4643-8997-47CDF631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z="2000" smtClean="0"/>
              <a:t>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0757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20509A-94BB-4BC8-B65A-C0AC93E2AFE0}"/>
              </a:ext>
            </a:extLst>
          </p:cNvPr>
          <p:cNvSpPr/>
          <p:nvPr/>
        </p:nvSpPr>
        <p:spPr>
          <a:xfrm>
            <a:off x="104776" y="171451"/>
            <a:ext cx="11982450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Besoin du projet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E297C5-129F-4895-94FC-8822E908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2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0448099-FE7D-4BD5-B6D5-2B5F1923128C}"/>
              </a:ext>
            </a:extLst>
          </p:cNvPr>
          <p:cNvSpPr txBox="1"/>
          <p:nvPr/>
        </p:nvSpPr>
        <p:spPr>
          <a:xfrm>
            <a:off x="1200149" y="2400300"/>
            <a:ext cx="9001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Étant consultant Data Analyst en mission dans l’ONG DWFA (Drinking Water For All), ma mission consiste à réaliser un dashboard présentant une vue globale de l’accès de l 'eau potable dans le monde.</a:t>
            </a:r>
          </a:p>
          <a:p>
            <a:r>
              <a:rPr lang="fr-FR" sz="2000" dirty="0"/>
              <a:t>Celui-ci permettra de choisir le pays à cibler dès que le bailleur de fonds aura donné sa réponse sur le domaine d’expertise qu’il souhaite financer.</a:t>
            </a:r>
          </a:p>
        </p:txBody>
      </p:sp>
    </p:spTree>
    <p:extLst>
      <p:ext uri="{BB962C8B-B14F-4D97-AF65-F5344CB8AC3E}">
        <p14:creationId xmlns:p14="http://schemas.microsoft.com/office/powerpoint/2010/main" val="6727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B109FC6-EC41-49A2-8127-C376E49D8B3A}"/>
              </a:ext>
            </a:extLst>
          </p:cNvPr>
          <p:cNvSpPr txBox="1"/>
          <p:nvPr/>
        </p:nvSpPr>
        <p:spPr>
          <a:xfrm>
            <a:off x="0" y="136525"/>
            <a:ext cx="1203007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90C9DD-FA17-481E-BF55-FFA8FFB50A03}"/>
              </a:ext>
            </a:extLst>
          </p:cNvPr>
          <p:cNvSpPr txBox="1"/>
          <p:nvPr/>
        </p:nvSpPr>
        <p:spPr>
          <a:xfrm>
            <a:off x="1728788" y="1428750"/>
            <a:ext cx="3414712" cy="358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+mj-lt"/>
              <a:buAutoNum type="arabicPeriod"/>
            </a:pPr>
            <a:r>
              <a:rPr lang="fr-FR" sz="3600" spc="10" dirty="0">
                <a:solidFill>
                  <a:srgbClr val="000000"/>
                </a:solidFill>
                <a:latin typeface="Century Schoolbook"/>
              </a:rPr>
              <a:t>Analyser</a:t>
            </a:r>
          </a:p>
          <a:p>
            <a:pPr marL="342900" lvl="0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+mj-lt"/>
              <a:buAutoNum type="arabicPeriod"/>
            </a:pPr>
            <a:r>
              <a:rPr lang="fr-FR" sz="3600" spc="10" dirty="0">
                <a:solidFill>
                  <a:srgbClr val="000000"/>
                </a:solidFill>
                <a:latin typeface="Century Schoolbook"/>
              </a:rPr>
              <a:t>Modéliser</a:t>
            </a:r>
          </a:p>
          <a:p>
            <a:pPr marL="342900" lvl="0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+mj-lt"/>
              <a:buAutoNum type="arabicPeriod"/>
            </a:pPr>
            <a:r>
              <a:rPr lang="fr-FR" sz="3600" spc="10" dirty="0">
                <a:solidFill>
                  <a:srgbClr val="000000"/>
                </a:solidFill>
                <a:latin typeface="Century Schoolbook"/>
              </a:rPr>
              <a:t>Préparer</a:t>
            </a:r>
          </a:p>
          <a:p>
            <a:pPr marL="342900" lvl="0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+mj-lt"/>
              <a:buAutoNum type="arabicPeriod"/>
            </a:pPr>
            <a:r>
              <a:rPr lang="fr-FR" sz="3600" spc="10" dirty="0">
                <a:solidFill>
                  <a:srgbClr val="000000"/>
                </a:solidFill>
                <a:latin typeface="Century Schoolbook"/>
              </a:rPr>
              <a:t>Implémenter</a:t>
            </a:r>
          </a:p>
          <a:p>
            <a:pPr lv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endParaRPr lang="en-GB" spc="10" dirty="0">
              <a:solidFill>
                <a:srgbClr val="000000"/>
              </a:solidFill>
              <a:latin typeface="Century Schoolbook"/>
            </a:endParaRP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3822A-1053-47AD-BA36-A7C47154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15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83739EA-7F95-44CE-861C-C0DB36960F1E}"/>
              </a:ext>
            </a:extLst>
          </p:cNvPr>
          <p:cNvSpPr txBox="1"/>
          <p:nvPr/>
        </p:nvSpPr>
        <p:spPr>
          <a:xfrm>
            <a:off x="223837" y="136525"/>
            <a:ext cx="117443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Analyser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C985CD-B92B-4CBD-BFFD-4E14624A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BA5202-E7BD-4948-8E3B-032780B81FB4}"/>
              </a:ext>
            </a:extLst>
          </p:cNvPr>
          <p:cNvSpPr txBox="1"/>
          <p:nvPr/>
        </p:nvSpPr>
        <p:spPr>
          <a:xfrm>
            <a:off x="428624" y="900113"/>
            <a:ext cx="663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Il s’agit de  formaliser les indicateurs  avec Blueprint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72AD2B-3CBC-47F5-BD61-0215BE922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5" y="1546443"/>
            <a:ext cx="8558677" cy="51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83739EA-7F95-44CE-861C-C0DB36960F1E}"/>
              </a:ext>
            </a:extLst>
          </p:cNvPr>
          <p:cNvSpPr txBox="1"/>
          <p:nvPr/>
        </p:nvSpPr>
        <p:spPr>
          <a:xfrm>
            <a:off x="114300" y="143553"/>
            <a:ext cx="1194434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Modéliser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CEC63B-C096-494E-8E38-22625D133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0" y="1634775"/>
            <a:ext cx="11035025" cy="490413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2E99F8-5F8E-4116-9F7F-C3DCE3D8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FFFE5E-4DAB-443E-BD68-8566A2FE1903}"/>
              </a:ext>
            </a:extLst>
          </p:cNvPr>
          <p:cNvSpPr txBox="1"/>
          <p:nvPr/>
        </p:nvSpPr>
        <p:spPr>
          <a:xfrm>
            <a:off x="423550" y="957263"/>
            <a:ext cx="863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Il s’agit d élaborer le visuel a partir des indicateurs du blueprint avec le Mockup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05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83739EA-7F95-44CE-861C-C0DB36960F1E}"/>
              </a:ext>
            </a:extLst>
          </p:cNvPr>
          <p:cNvSpPr txBox="1"/>
          <p:nvPr/>
        </p:nvSpPr>
        <p:spPr>
          <a:xfrm>
            <a:off x="142875" y="187718"/>
            <a:ext cx="1155858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Préparer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DA44BA-C10E-4667-AF0E-138EF2F0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4" y="3816567"/>
            <a:ext cx="6035900" cy="2870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70E79AD-03C4-4350-A25A-6EDF3FD7A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2" y="1966665"/>
            <a:ext cx="5325084" cy="112410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20EB5E-018F-4197-AF6C-B1A8278A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81BAE1-628F-46CD-A9D7-0C3177002045}"/>
              </a:ext>
            </a:extLst>
          </p:cNvPr>
          <p:cNvSpPr txBox="1"/>
          <p:nvPr/>
        </p:nvSpPr>
        <p:spPr>
          <a:xfrm>
            <a:off x="514350" y="87153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Il s’agit de traiter les données par Notebook jupyter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4A7E82-D76F-44A4-9BCC-C61D355055CF}"/>
              </a:ext>
            </a:extLst>
          </p:cNvPr>
          <p:cNvSpPr txBox="1"/>
          <p:nvPr/>
        </p:nvSpPr>
        <p:spPr>
          <a:xfrm>
            <a:off x="814387" y="1370692"/>
            <a:ext cx="37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Renommer les variables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FCDBDD-CD20-4996-B9E5-4687325AEA76}"/>
              </a:ext>
            </a:extLst>
          </p:cNvPr>
          <p:cNvSpPr txBox="1"/>
          <p:nvPr/>
        </p:nvSpPr>
        <p:spPr>
          <a:xfrm>
            <a:off x="814387" y="3318319"/>
            <a:ext cx="307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Fusionner des données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17989B-3B70-4D5B-9E80-652AEB03F444}"/>
              </a:ext>
            </a:extLst>
          </p:cNvPr>
          <p:cNvSpPr txBox="1"/>
          <p:nvPr/>
        </p:nvSpPr>
        <p:spPr>
          <a:xfrm>
            <a:off x="7415819" y="1416858"/>
            <a:ext cx="412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Éliminer les redondances pays :Chine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D4090F-D33B-4C42-9FB0-5DADDC5C2991}"/>
              </a:ext>
            </a:extLst>
          </p:cNvPr>
          <p:cNvSpPr txBox="1"/>
          <p:nvPr/>
        </p:nvSpPr>
        <p:spPr>
          <a:xfrm>
            <a:off x="7015164" y="3309991"/>
            <a:ext cx="468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Exporter les données  globale en (format csv)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192AA6B-807F-4450-A3A5-D95D64317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80" y="1920070"/>
            <a:ext cx="5325083" cy="102261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F5B9D2-F9E4-40F4-8381-4051151CB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3832211"/>
            <a:ext cx="5325083" cy="10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83739EA-7F95-44CE-861C-C0DB36960F1E}"/>
              </a:ext>
            </a:extLst>
          </p:cNvPr>
          <p:cNvSpPr txBox="1"/>
          <p:nvPr/>
        </p:nvSpPr>
        <p:spPr>
          <a:xfrm>
            <a:off x="128588" y="187718"/>
            <a:ext cx="115157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Implémenter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342B1D-B6DE-4030-B12D-CBA766C2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7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234299-81D9-4D56-A163-C456B22D84E2}"/>
              </a:ext>
            </a:extLst>
          </p:cNvPr>
          <p:cNvSpPr txBox="1"/>
          <p:nvPr/>
        </p:nvSpPr>
        <p:spPr>
          <a:xfrm>
            <a:off x="857249" y="971550"/>
            <a:ext cx="991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Il s’agit de créer des visuels par des feuilles de calcul, tableau de bord et histoire.</a:t>
            </a:r>
          </a:p>
          <a:p>
            <a:r>
              <a:rPr lang="fr-FR" dirty="0"/>
              <a:t>Publier l’histoire sur Tableau  public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C6060D-28EE-4385-8EA6-F25B0D78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6487"/>
            <a:ext cx="8729664" cy="48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54B51EA-26D4-4EE4-9441-91FD8BD6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31A70F-9240-48E7-A793-939CEE8679FB}"/>
              </a:ext>
            </a:extLst>
          </p:cNvPr>
          <p:cNvSpPr txBox="1"/>
          <p:nvPr/>
        </p:nvSpPr>
        <p:spPr>
          <a:xfrm>
            <a:off x="2700338" y="785813"/>
            <a:ext cx="701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de l’histoire sur Tableau public: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E35350-27F4-45C9-A92C-D8B108C43ABF}"/>
              </a:ext>
            </a:extLst>
          </p:cNvPr>
          <p:cNvSpPr txBox="1"/>
          <p:nvPr/>
        </p:nvSpPr>
        <p:spPr>
          <a:xfrm>
            <a:off x="385763" y="1771650"/>
            <a:ext cx="99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https://public.tableau.com/app/profile/el.hadji.saliou.ndiaye/viz/Projet_8_tude_eau_potable/Histoire1?publish=yes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6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EA1B505-93A3-465F-A3B4-5FBDCFA70B27}"/>
              </a:ext>
            </a:extLst>
          </p:cNvPr>
          <p:cNvSpPr txBox="1"/>
          <p:nvPr/>
        </p:nvSpPr>
        <p:spPr>
          <a:xfrm>
            <a:off x="2755392" y="2670048"/>
            <a:ext cx="6352032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88DC5B-2903-4B0B-B3F3-406271AF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5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215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Wingdings</vt:lpstr>
      <vt:lpstr>Thème Office</vt:lpstr>
      <vt:lpstr>Faites une étude sur l'eau potable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et utilisez une base de données immobilière avec SQL</dc:title>
  <dc:creator>HP</dc:creator>
  <cp:lastModifiedBy>HP</cp:lastModifiedBy>
  <cp:revision>174</cp:revision>
  <dcterms:created xsi:type="dcterms:W3CDTF">2023-01-06T08:58:08Z</dcterms:created>
  <dcterms:modified xsi:type="dcterms:W3CDTF">2023-11-16T09:06:48Z</dcterms:modified>
</cp:coreProperties>
</file>