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2" r:id="rId5"/>
    <p:sldId id="271" r:id="rId6"/>
    <p:sldId id="273" r:id="rId7"/>
    <p:sldId id="276" r:id="rId8"/>
    <p:sldId id="274" r:id="rId9"/>
    <p:sldId id="275" r:id="rId10"/>
    <p:sldId id="278" r:id="rId11"/>
    <p:sldId id="279" r:id="rId12"/>
    <p:sldId id="265" r:id="rId13"/>
    <p:sldId id="257" r:id="rId14"/>
    <p:sldId id="258" r:id="rId15"/>
    <p:sldId id="259" r:id="rId16"/>
    <p:sldId id="260" r:id="rId17"/>
    <p:sldId id="266" r:id="rId18"/>
    <p:sldId id="261" r:id="rId19"/>
    <p:sldId id="262" r:id="rId20"/>
    <p:sldId id="263" r:id="rId21"/>
    <p:sldId id="277" r:id="rId22"/>
    <p:sldId id="268" r:id="rId23"/>
    <p:sldId id="264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2"/>
  </p:normalViewPr>
  <p:slideViewPr>
    <p:cSldViewPr snapToGrid="0" snapToObjects="1">
      <p:cViewPr varScale="1">
        <p:scale>
          <a:sx n="97" d="100"/>
          <a:sy n="97" d="100"/>
        </p:scale>
        <p:origin x="224" y="2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5DB2-5E77-7441-8ED8-D525062E201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ADB9-64FC-8C47-B299-B9114D55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5ADB9-64FC-8C47-B299-B9114D5550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001E-3732-CB44-A350-D612470F6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99E45-406B-C14B-B33A-DE44E325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6AA48-A5A2-5144-B2B3-27D6B183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40E0-6C59-1941-B6F8-540A7946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A637-4CCE-7A47-84D0-BC08F942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4465-1F42-4B46-86B2-72A4941B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1F14-36C6-C04D-AD5F-E53E5AF4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7D86-C7C9-7343-AB4B-DA27F6BE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446D-33B2-674E-8A3C-24B33ACE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7C2C-7560-9F4F-9309-23A91C9F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E13E3-A026-8241-A01D-66C6337BF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0EF3-073B-6948-AFB6-376B4C57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3770-B7E6-E24B-BA7A-BDBC884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88CA-4D31-8148-9579-7B6DF84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5452-73D0-D54E-BD8E-EE04662D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95A5-7232-874A-8FEA-48978C0D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B5AD-8CCE-C043-AADB-89F61AD5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E87A1-B742-794E-857B-BDD952FC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51FC-C850-294E-BC0D-09FBA875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678A-33A4-B742-ACA8-CEED5B69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5E03-F7CA-DA47-88B5-885154F0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49C3-CD7A-8A4D-917E-34BA2822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DFFA-0215-484E-A8C4-528056CD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0514-2BE3-DD43-88C7-6A30370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51A9-09D3-924B-A8C6-2BFB5C2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BAA9-D1B8-0B4E-855F-918BB3E9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9AD-CF65-1048-B5AE-2416C4340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F8D8-648D-7E4F-B343-A2C8F830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13B2A-A04A-1C41-BAD2-9239D246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8A22-7954-1D4E-8891-893F01F1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BF97E-E540-D94F-9B2F-9985EB00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5AD2-EA04-F84F-9DB3-12C50F6E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8BED-B0E3-D448-8EC6-EE7DE382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0440-069D-0449-BB3A-9079B6E0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2EDA4-DF74-884C-B7FF-2EABA958B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158C8-6EDC-0445-90F4-0818747B6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D8149-C202-4542-A443-58B0E22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799F7-3EC9-7549-ACD9-04239782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8CF44-FCF2-E64F-9897-84F5EAD9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B940-4144-3E4C-B951-DE588228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DAF09-2249-324F-95B7-6183A619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BFDC-B66A-4945-8592-4575CBF9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7FFC8-592A-244D-9747-35812C1D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F993F-9734-E74D-87B7-8B65E427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BB9F9-E1F1-BE4B-BDE9-BA1760C6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DAD3-08F0-8D44-A188-D089FD65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4C45-71B9-C34B-B40D-5D4E5F33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CF6C-1C94-B941-8008-9028FB09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5C1B9-FC39-9C45-BF43-4D4C49F53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F4D1-1027-4843-929B-E32F96A3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6C99-8AD8-EF48-B584-3C5D4DE4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9808-55BA-974E-AAE0-D6ADE384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773-4E62-354E-909E-032D768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FF148-9DAF-D64B-9B06-D7CC226C6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801C-B819-C042-8DA8-D2A040DF3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C939-2038-5944-A9D5-3AC8CA49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63B64-D1A7-0842-941A-5192578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BD8D-815E-B641-AC8E-CD290396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55B41-7A5C-1D43-8400-05EC76B0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0C546-EA0E-9943-B3E2-ADE4735C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C607-5120-BE44-BC08-506C82A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AA48-6615-FD48-A149-9CF77C4A4569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E098-451C-0645-ABF1-D5E620B9C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CA45-6948-F64D-B291-26CADB2F1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5E07-EF05-254A-8D5A-BED95266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rman.gonzalez@ua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5A2A-D99D-124E-B2DE-881406166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Practicas</a:t>
            </a:r>
            <a:r>
              <a:rPr lang="en-US" dirty="0"/>
              <a:t> </a:t>
            </a:r>
            <a:r>
              <a:rPr lang="en-US" dirty="0" err="1"/>
              <a:t>Matematicas</a:t>
            </a:r>
            <a:r>
              <a:rPr lang="en-US" dirty="0"/>
              <a:t> I – </a:t>
            </a:r>
            <a:r>
              <a:rPr lang="en-US" dirty="0" err="1"/>
              <a:t>Sesion</a:t>
            </a:r>
            <a:r>
              <a:rPr lang="en-US" dirty="0"/>
              <a:t> IV - 2018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9B1AE-3EA5-7746-BC9E-02A83CE8A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german.gonzalez@ua.es</a:t>
            </a:r>
            <a:endParaRPr lang="en-US" dirty="0"/>
          </a:p>
          <a:p>
            <a:endParaRPr lang="en-US" dirty="0"/>
          </a:p>
          <a:p>
            <a:r>
              <a:rPr lang="en-US" dirty="0"/>
              <a:t>8 </a:t>
            </a:r>
            <a:r>
              <a:rPr lang="en-US" dirty="0" err="1"/>
              <a:t>Octubre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48724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21F4-0BA7-9E49-936D-C6A98E89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Puntuación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4B0A-FAD1-E847-BDF3-376C7289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CDEF0-92D6-3B46-B441-ACE915F6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Penalizaciones</a:t>
            </a:r>
            <a:r>
              <a:rPr lang="en-US" dirty="0"/>
              <a:t> (10 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resuelves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…)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45C93D-EDCF-5447-999C-10A550CA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r>
              <a:rPr lang="en-US" dirty="0" err="1"/>
              <a:t>Colisiones</a:t>
            </a:r>
            <a:r>
              <a:rPr lang="en-US" dirty="0"/>
              <a:t> : -0,25 pts / </a:t>
            </a:r>
            <a:r>
              <a:rPr lang="en-US" dirty="0" err="1"/>
              <a:t>vez</a:t>
            </a:r>
            <a:endParaRPr lang="en-US" dirty="0"/>
          </a:p>
          <a:p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erróneas</a:t>
            </a:r>
            <a:r>
              <a:rPr lang="en-US" dirty="0"/>
              <a:t>: -0,50 / </a:t>
            </a:r>
            <a:r>
              <a:rPr lang="en-US" dirty="0" err="1"/>
              <a:t>vez</a:t>
            </a:r>
            <a:endParaRPr lang="en-US" dirty="0"/>
          </a:p>
          <a:p>
            <a:r>
              <a:rPr lang="en-US" dirty="0" err="1"/>
              <a:t>Fallos</a:t>
            </a:r>
            <a:r>
              <a:rPr lang="en-US" dirty="0"/>
              <a:t> de </a:t>
            </a:r>
            <a:r>
              <a:rPr lang="en-US" dirty="0" err="1"/>
              <a:t>regla</a:t>
            </a:r>
            <a:r>
              <a:rPr lang="en-US" dirty="0"/>
              <a:t>: -0,75 / </a:t>
            </a:r>
            <a:r>
              <a:rPr lang="en-US" dirty="0" err="1"/>
              <a:t>vez</a:t>
            </a:r>
            <a:endParaRPr lang="en-US" dirty="0"/>
          </a:p>
          <a:p>
            <a:r>
              <a:rPr lang="en-US" dirty="0" err="1"/>
              <a:t>Intento</a:t>
            </a:r>
            <a:r>
              <a:rPr lang="en-US" dirty="0"/>
              <a:t> de </a:t>
            </a:r>
            <a:r>
              <a:rPr lang="en-US" dirty="0" err="1"/>
              <a:t>acción</a:t>
            </a:r>
            <a:r>
              <a:rPr lang="en-US" dirty="0"/>
              <a:t>: -0,30 / </a:t>
            </a:r>
            <a:r>
              <a:rPr lang="en-US" dirty="0" err="1"/>
              <a:t>vez</a:t>
            </a:r>
            <a:endParaRPr lang="en-US" dirty="0"/>
          </a:p>
          <a:p>
            <a:r>
              <a:rPr lang="en-US" dirty="0" err="1"/>
              <a:t>Penalización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exceso</a:t>
            </a:r>
            <a:r>
              <a:rPr lang="en-US" dirty="0"/>
              <a:t> de </a:t>
            </a:r>
            <a:r>
              <a:rPr lang="en-US" dirty="0" err="1"/>
              <a:t>movimientos</a:t>
            </a:r>
            <a:r>
              <a:rPr lang="en-US" dirty="0"/>
              <a:t>: (-0,5 pts)</a:t>
            </a:r>
          </a:p>
          <a:p>
            <a:pPr lvl="1"/>
            <a:r>
              <a:rPr lang="en-US" dirty="0" err="1"/>
              <a:t>Fase</a:t>
            </a:r>
            <a:r>
              <a:rPr lang="en-US" dirty="0"/>
              <a:t>: 0 – 50</a:t>
            </a:r>
          </a:p>
          <a:p>
            <a:pPr lvl="1"/>
            <a:r>
              <a:rPr lang="en-US" dirty="0" err="1"/>
              <a:t>Fase</a:t>
            </a:r>
            <a:r>
              <a:rPr lang="en-US" dirty="0"/>
              <a:t> 1 – 350</a:t>
            </a:r>
          </a:p>
          <a:p>
            <a:pPr lvl="1"/>
            <a:r>
              <a:rPr lang="en-US" dirty="0" err="1"/>
              <a:t>Fase</a:t>
            </a:r>
            <a:r>
              <a:rPr lang="en-US" dirty="0"/>
              <a:t> 2 – 500</a:t>
            </a:r>
          </a:p>
          <a:p>
            <a:pPr lvl="1"/>
            <a:r>
              <a:rPr lang="en-US" dirty="0" err="1"/>
              <a:t>Fase</a:t>
            </a:r>
            <a:r>
              <a:rPr lang="en-US" dirty="0"/>
              <a:t> 3 – 750</a:t>
            </a:r>
          </a:p>
          <a:p>
            <a:pPr lvl="1"/>
            <a:r>
              <a:rPr lang="en-US" dirty="0" err="1"/>
              <a:t>Fase</a:t>
            </a:r>
            <a:r>
              <a:rPr lang="en-US" dirty="0"/>
              <a:t> 4 - 1250</a:t>
            </a:r>
          </a:p>
        </p:txBody>
      </p:sp>
    </p:spTree>
    <p:extLst>
      <p:ext uri="{BB962C8B-B14F-4D97-AF65-F5344CB8AC3E}">
        <p14:creationId xmlns:p14="http://schemas.microsoft.com/office/powerpoint/2010/main" val="148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880CF-5017-F94D-8813-5A693CD3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0 (</a:t>
            </a:r>
            <a:r>
              <a:rPr lang="en-US" dirty="0" err="1"/>
              <a:t>ejemplos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37B98-CCF4-FE47-8719-8C480DA16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1E57B-7ED6-F244-8152-5C228D33B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07"/>
          <a:stretch/>
        </p:blipFill>
        <p:spPr>
          <a:xfrm>
            <a:off x="112585" y="714243"/>
            <a:ext cx="3757841" cy="445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09E15-B77D-E448-B10A-96E9F092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17" y="714243"/>
            <a:ext cx="3860800" cy="447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D40CC-11FB-9D45-9730-7B7E5021EB76}"/>
              </a:ext>
            </a:extLst>
          </p:cNvPr>
          <p:cNvSpPr txBox="1"/>
          <p:nvPr/>
        </p:nvSpPr>
        <p:spPr>
          <a:xfrm>
            <a:off x="112585" y="3449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4A7F7-0BD4-0945-A145-7998D74EC80E}"/>
              </a:ext>
            </a:extLst>
          </p:cNvPr>
          <p:cNvSpPr txBox="1"/>
          <p:nvPr/>
        </p:nvSpPr>
        <p:spPr>
          <a:xfrm>
            <a:off x="4037227" y="3449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2EC53-96F8-CC4E-A7E4-84AF560365F6}"/>
              </a:ext>
            </a:extLst>
          </p:cNvPr>
          <p:cNvSpPr txBox="1"/>
          <p:nvPr/>
        </p:nvSpPr>
        <p:spPr>
          <a:xfrm>
            <a:off x="8125472" y="3449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B9ED9-B26C-C943-8F94-EF4AA6386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472" y="714243"/>
            <a:ext cx="3873500" cy="447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C32EE-0D5A-6246-B39A-92566E97E243}"/>
              </a:ext>
            </a:extLst>
          </p:cNvPr>
          <p:cNvSpPr txBox="1"/>
          <p:nvPr/>
        </p:nvSpPr>
        <p:spPr>
          <a:xfrm>
            <a:off x="279133" y="566928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Comer </a:t>
            </a:r>
            <a:r>
              <a:rPr lang="en-US" dirty="0" err="1"/>
              <a:t>cocos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0A724-F487-DE4F-827B-A0707A283DA7}"/>
              </a:ext>
            </a:extLst>
          </p:cNvPr>
          <p:cNvSpPr txBox="1"/>
          <p:nvPr/>
        </p:nvSpPr>
        <p:spPr>
          <a:xfrm>
            <a:off x="6548092" y="5669280"/>
            <a:ext cx="356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Comer </a:t>
            </a:r>
            <a:r>
              <a:rPr lang="en-US" dirty="0" err="1"/>
              <a:t>cocos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un </a:t>
            </a:r>
            <a:r>
              <a:rPr lang="en-US" dirty="0" err="1"/>
              <a:t>recorrido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1C2E0-E44C-B74B-A25F-657AD230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4" y="1056172"/>
            <a:ext cx="3873500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1938C-8D54-D84C-A41C-5114BA91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72" y="1081572"/>
            <a:ext cx="3848100" cy="448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241B3-738C-3743-981C-D98176B1C8F9}"/>
              </a:ext>
            </a:extLst>
          </p:cNvPr>
          <p:cNvSpPr txBox="1"/>
          <p:nvPr/>
        </p:nvSpPr>
        <p:spPr>
          <a:xfrm>
            <a:off x="112585" y="4989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748C5-2AB4-2543-AD2D-3CC6EF894C42}"/>
              </a:ext>
            </a:extLst>
          </p:cNvPr>
          <p:cNvSpPr txBox="1"/>
          <p:nvPr/>
        </p:nvSpPr>
        <p:spPr>
          <a:xfrm>
            <a:off x="4037227" y="4989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F3CA3-1759-E745-B985-BE02A53BB356}"/>
              </a:ext>
            </a:extLst>
          </p:cNvPr>
          <p:cNvSpPr txBox="1"/>
          <p:nvPr/>
        </p:nvSpPr>
        <p:spPr>
          <a:xfrm>
            <a:off x="8125472" y="4989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C6C41-E253-DC41-B8A9-B0C01379D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663" y="1056172"/>
            <a:ext cx="3898900" cy="454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543090-9A31-DC48-90C9-4322BE8EC4CA}"/>
              </a:ext>
            </a:extLst>
          </p:cNvPr>
          <p:cNvSpPr txBox="1"/>
          <p:nvPr/>
        </p:nvSpPr>
        <p:spPr>
          <a:xfrm>
            <a:off x="279133" y="5669280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llaves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7C28B-FFD8-194B-9B34-C552A8B9ACF9}"/>
              </a:ext>
            </a:extLst>
          </p:cNvPr>
          <p:cNvSpPr txBox="1"/>
          <p:nvPr/>
        </p:nvSpPr>
        <p:spPr>
          <a:xfrm>
            <a:off x="8125472" y="5684817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Evasion de </a:t>
            </a:r>
            <a:r>
              <a:rPr lang="en-US" dirty="0" err="1"/>
              <a:t>enemigos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B8DA7-22B4-3240-AA80-EBA280BEBE47}"/>
              </a:ext>
            </a:extLst>
          </p:cNvPr>
          <p:cNvSpPr txBox="1"/>
          <p:nvPr/>
        </p:nvSpPr>
        <p:spPr>
          <a:xfrm>
            <a:off x="4261063" y="5821680"/>
            <a:ext cx="23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1412F-125F-3644-8F75-4B0D2EA5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" y="892543"/>
            <a:ext cx="3873500" cy="453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AEEF3-7FDF-3D4D-8D4E-FE05113EB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96" y="905243"/>
            <a:ext cx="3860800" cy="452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D20AED-CCF0-974C-8E81-9D869864E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307" y="892543"/>
            <a:ext cx="3848100" cy="44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6F414-48BB-B240-AFA0-227677273255}"/>
              </a:ext>
            </a:extLst>
          </p:cNvPr>
          <p:cNvSpPr txBox="1"/>
          <p:nvPr/>
        </p:nvSpPr>
        <p:spPr>
          <a:xfrm>
            <a:off x="112585" y="38341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1551-CB64-324D-99E4-47E3F01F5C17}"/>
              </a:ext>
            </a:extLst>
          </p:cNvPr>
          <p:cNvSpPr txBox="1"/>
          <p:nvPr/>
        </p:nvSpPr>
        <p:spPr>
          <a:xfrm>
            <a:off x="4037227" y="38341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85738-C46B-0F40-882E-B19F25EA1A6F}"/>
              </a:ext>
            </a:extLst>
          </p:cNvPr>
          <p:cNvSpPr txBox="1"/>
          <p:nvPr/>
        </p:nvSpPr>
        <p:spPr>
          <a:xfrm>
            <a:off x="8125472" y="38341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B18BC-5CE6-4B41-868F-540EE35CDA5D}"/>
              </a:ext>
            </a:extLst>
          </p:cNvPr>
          <p:cNvSpPr txBox="1"/>
          <p:nvPr/>
        </p:nvSpPr>
        <p:spPr>
          <a:xfrm>
            <a:off x="112585" y="5659655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seguir</a:t>
            </a:r>
            <a:r>
              <a:rPr lang="en-US" dirty="0"/>
              <a:t> el </a:t>
            </a:r>
            <a:r>
              <a:rPr lang="en-US" dirty="0" err="1"/>
              <a:t>recorrido</a:t>
            </a:r>
            <a:r>
              <a:rPr lang="en-US" dirty="0"/>
              <a:t> al </a:t>
            </a:r>
            <a:r>
              <a:rPr lang="en-US" dirty="0" err="1"/>
              <a:t>reves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25FF6-C9FD-C64F-AE32-9F4551E767C9}"/>
              </a:ext>
            </a:extLst>
          </p:cNvPr>
          <p:cNvSpPr txBox="1"/>
          <p:nvPr/>
        </p:nvSpPr>
        <p:spPr>
          <a:xfrm>
            <a:off x="4142296" y="5659655"/>
            <a:ext cx="214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Evasión</a:t>
            </a:r>
            <a:r>
              <a:rPr lang="en-US" dirty="0"/>
              <a:t> de </a:t>
            </a:r>
            <a:r>
              <a:rPr lang="en-US" dirty="0" err="1"/>
              <a:t>enemigos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move(none)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DFFD-1436-D046-94EC-53CD556497C1}"/>
              </a:ext>
            </a:extLst>
          </p:cNvPr>
          <p:cNvSpPr txBox="1"/>
          <p:nvPr/>
        </p:nvSpPr>
        <p:spPr>
          <a:xfrm>
            <a:off x="8159307" y="5659654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Disparo</a:t>
            </a:r>
            <a:r>
              <a:rPr lang="en-US" dirty="0"/>
              <a:t> de </a:t>
            </a:r>
            <a:r>
              <a:rPr lang="en-US" dirty="0" err="1"/>
              <a:t>pistolas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E4530-8F2A-7F46-89BA-2BCE9F51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6" y="844416"/>
            <a:ext cx="3873500" cy="4533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57419-C61B-D84C-9B6C-5D48937BF5CB}"/>
              </a:ext>
            </a:extLst>
          </p:cNvPr>
          <p:cNvSpPr txBox="1"/>
          <p:nvPr/>
        </p:nvSpPr>
        <p:spPr>
          <a:xfrm>
            <a:off x="203266" y="4750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6A5EE-3A26-3045-B8E2-701B9C296630}"/>
              </a:ext>
            </a:extLst>
          </p:cNvPr>
          <p:cNvSpPr txBox="1"/>
          <p:nvPr/>
        </p:nvSpPr>
        <p:spPr>
          <a:xfrm>
            <a:off x="203266" y="5562982"/>
            <a:ext cx="282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contadores</a:t>
            </a:r>
            <a:endParaRPr lang="en-US" dirty="0"/>
          </a:p>
          <a:p>
            <a:r>
              <a:rPr lang="en-US" dirty="0" err="1"/>
              <a:t>Introduccion</a:t>
            </a:r>
            <a:r>
              <a:rPr lang="en-US" dirty="0"/>
              <a:t> a </a:t>
            </a:r>
            <a:r>
              <a:rPr lang="en-US" dirty="0" err="1"/>
              <a:t>havingObject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7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880CF-5017-F94D-8813-5A693CD3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37B98-CCF4-FE47-8719-8C480DA16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A06F8-C42C-2E4F-ADFB-46A845EA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4" y="834791"/>
            <a:ext cx="3873500" cy="4508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4EFA4-E314-5140-9C43-92D6C636373E}"/>
              </a:ext>
            </a:extLst>
          </p:cNvPr>
          <p:cNvSpPr txBox="1"/>
          <p:nvPr/>
        </p:nvSpPr>
        <p:spPr>
          <a:xfrm>
            <a:off x="298383" y="4716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C5685-2E23-8942-A63A-1006903A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73" y="834791"/>
            <a:ext cx="3873500" cy="45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1B240-8DAC-C443-B3C7-277223A33F7F}"/>
              </a:ext>
            </a:extLst>
          </p:cNvPr>
          <p:cNvSpPr txBox="1"/>
          <p:nvPr/>
        </p:nvSpPr>
        <p:spPr>
          <a:xfrm>
            <a:off x="4332505" y="4716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2AAE0-4DFC-9342-9367-0BD6784C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005" y="834791"/>
            <a:ext cx="3898900" cy="452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0B64D-A2A1-DD44-A9A2-B815A780CF9C}"/>
              </a:ext>
            </a:extLst>
          </p:cNvPr>
          <p:cNvSpPr txBox="1"/>
          <p:nvPr/>
        </p:nvSpPr>
        <p:spPr>
          <a:xfrm>
            <a:off x="8206005" y="4654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68E2E-E19C-B841-BD55-489E9824EA99}"/>
              </a:ext>
            </a:extLst>
          </p:cNvPr>
          <p:cNvSpPr txBox="1"/>
          <p:nvPr/>
        </p:nvSpPr>
        <p:spPr>
          <a:xfrm>
            <a:off x="2502568" y="5938787"/>
            <a:ext cx="453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cocos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recorridos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1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68819-7B9D-5946-A072-49AA5EA2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9" y="840970"/>
            <a:ext cx="3848100" cy="448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CE979-E831-944B-BB0B-23DAF078E1C0}"/>
              </a:ext>
            </a:extLst>
          </p:cNvPr>
          <p:cNvSpPr txBox="1"/>
          <p:nvPr/>
        </p:nvSpPr>
        <p:spPr>
          <a:xfrm>
            <a:off x="298383" y="4716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75C10-B2EA-D347-9C6A-D23F7B8E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772" y="840970"/>
            <a:ext cx="388620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1FFA1-8A8D-DF4A-A4EF-89925188AFB4}"/>
              </a:ext>
            </a:extLst>
          </p:cNvPr>
          <p:cNvSpPr txBox="1"/>
          <p:nvPr/>
        </p:nvSpPr>
        <p:spPr>
          <a:xfrm>
            <a:off x="4033289" y="4716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05AC-062C-9C4B-B851-756AE311E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481" y="815570"/>
            <a:ext cx="3873500" cy="448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652EF-CE27-774C-AA40-4A8566FBD0E6}"/>
              </a:ext>
            </a:extLst>
          </p:cNvPr>
          <p:cNvSpPr txBox="1"/>
          <p:nvPr/>
        </p:nvSpPr>
        <p:spPr>
          <a:xfrm>
            <a:off x="8057481" y="4462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A260-E06B-F042-B0F9-48C8C6E84EAD}"/>
              </a:ext>
            </a:extLst>
          </p:cNvPr>
          <p:cNvSpPr txBox="1"/>
          <p:nvPr/>
        </p:nvSpPr>
        <p:spPr>
          <a:xfrm>
            <a:off x="4109987" y="5483336"/>
            <a:ext cx="354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cocos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recorridos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16F48-F346-C949-BC5F-8B8695F3E079}"/>
              </a:ext>
            </a:extLst>
          </p:cNvPr>
          <p:cNvSpPr txBox="1"/>
          <p:nvPr/>
        </p:nvSpPr>
        <p:spPr>
          <a:xfrm>
            <a:off x="110089" y="5483336"/>
            <a:ext cx="354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cocos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recorridos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n-US" dirty="0"/>
          </a:p>
          <a:p>
            <a:r>
              <a:rPr lang="en-US" dirty="0" err="1"/>
              <a:t>Llave</a:t>
            </a:r>
            <a:endParaRPr lang="en-US" dirty="0"/>
          </a:p>
          <a:p>
            <a:r>
              <a:rPr lang="en-US" dirty="0" err="1"/>
              <a:t>Enemigo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D54C0-B972-8245-9405-5AE6310DE8C5}"/>
              </a:ext>
            </a:extLst>
          </p:cNvPr>
          <p:cNvSpPr txBox="1"/>
          <p:nvPr/>
        </p:nvSpPr>
        <p:spPr>
          <a:xfrm>
            <a:off x="8057481" y="5483336"/>
            <a:ext cx="354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 </a:t>
            </a:r>
            <a:r>
              <a:rPr lang="en-US" dirty="0" err="1"/>
              <a:t>enemigos</a:t>
            </a:r>
            <a:r>
              <a:rPr lang="en-US" dirty="0"/>
              <a:t> </a:t>
            </a:r>
            <a:r>
              <a:rPr lang="en-US" dirty="0" err="1"/>
              <a:t>alternando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A1480-6279-5445-BF2F-4D4360B4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1260910"/>
            <a:ext cx="10515600" cy="872540"/>
          </a:xfrm>
        </p:spPr>
        <p:txBody>
          <a:bodyPr>
            <a:normAutofit/>
          </a:bodyPr>
          <a:lstStyle/>
          <a:p>
            <a:r>
              <a:rPr lang="en-US" sz="3600" dirty="0"/>
              <a:t>do(action(where)) :- see(normal, where2, what).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732D2-551C-0A43-AEE2-D89328FE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2407341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action: </a:t>
            </a:r>
            <a:r>
              <a:rPr lang="en-US" dirty="0" err="1"/>
              <a:t>uno</a:t>
            </a:r>
            <a:r>
              <a:rPr lang="en-US" dirty="0"/>
              <a:t> de 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use</a:t>
            </a:r>
          </a:p>
          <a:p>
            <a:pPr lvl="1"/>
            <a:r>
              <a:rPr lang="en-US" dirty="0"/>
              <a:t>drop</a:t>
            </a:r>
          </a:p>
          <a:p>
            <a:endParaRPr lang="en-US" dirty="0"/>
          </a:p>
          <a:p>
            <a:r>
              <a:rPr lang="en-US" dirty="0"/>
              <a:t>where: </a:t>
            </a:r>
            <a:r>
              <a:rPr lang="en-US" dirty="0" err="1"/>
              <a:t>uno</a:t>
            </a:r>
            <a:r>
              <a:rPr lang="en-US" dirty="0"/>
              <a:t> de</a:t>
            </a:r>
          </a:p>
          <a:p>
            <a:pPr lvl="1"/>
            <a:r>
              <a:rPr lang="en-US" dirty="0"/>
              <a:t>up</a:t>
            </a:r>
          </a:p>
          <a:p>
            <a:pPr lvl="1"/>
            <a:r>
              <a:rPr lang="en-US" dirty="0"/>
              <a:t>down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9223C-A883-D442-B4EA-51A70C55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3120" y="2407341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where2: </a:t>
            </a:r>
            <a:r>
              <a:rPr lang="en-US" dirty="0" err="1"/>
              <a:t>uno</a:t>
            </a:r>
            <a:r>
              <a:rPr lang="en-US" dirty="0"/>
              <a:t> de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up, up-right, up-left</a:t>
            </a:r>
          </a:p>
          <a:p>
            <a:pPr lvl="1"/>
            <a:r>
              <a:rPr lang="en-US" dirty="0"/>
              <a:t>down, down-right, down-left</a:t>
            </a:r>
          </a:p>
          <a:p>
            <a:pPr lvl="1"/>
            <a:r>
              <a:rPr lang="en-US" dirty="0"/>
              <a:t>here</a:t>
            </a:r>
          </a:p>
          <a:p>
            <a:pPr lvl="1"/>
            <a:endParaRPr lang="en-US" dirty="0"/>
          </a:p>
          <a:p>
            <a:r>
              <a:rPr lang="en-US" dirty="0"/>
              <a:t>what:</a:t>
            </a:r>
          </a:p>
          <a:p>
            <a:pPr lvl="1"/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mapa</a:t>
            </a:r>
            <a:endParaRPr lang="en-US" dirty="0"/>
          </a:p>
          <a:p>
            <a:pPr lvl="1"/>
            <a:r>
              <a:rPr lang="en-US" dirty="0" err="1"/>
              <a:t>Ojo</a:t>
            </a:r>
            <a:r>
              <a:rPr lang="en-US" dirty="0"/>
              <a:t> con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mayúsculas</a:t>
            </a:r>
            <a:r>
              <a:rPr lang="en-US" dirty="0"/>
              <a:t> y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expeciales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3A6B3-A208-F04A-B8BF-272F0B042AEF}"/>
              </a:ext>
            </a:extLst>
          </p:cNvPr>
          <p:cNvSpPr txBox="1"/>
          <p:nvPr/>
        </p:nvSpPr>
        <p:spPr>
          <a:xfrm>
            <a:off x="481263" y="279133"/>
            <a:ext cx="7586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Reglas</a:t>
            </a:r>
            <a:r>
              <a:rPr lang="en-US" sz="4000" b="1" dirty="0"/>
              <a:t> </a:t>
            </a:r>
            <a:r>
              <a:rPr lang="en-US" sz="4000" b="1" dirty="0" err="1"/>
              <a:t>Sencillas</a:t>
            </a:r>
            <a:r>
              <a:rPr lang="en-US" sz="4000" b="1" dirty="0"/>
              <a:t> – </a:t>
            </a:r>
            <a:r>
              <a:rPr lang="en-US" sz="4000" b="1" dirty="0" err="1"/>
              <a:t>Ejemplos</a:t>
            </a:r>
            <a:r>
              <a:rPr lang="en-US" sz="4000" b="1" dirty="0"/>
              <a:t> y </a:t>
            </a:r>
            <a:r>
              <a:rPr lang="en-US" sz="4000" b="1" dirty="0" err="1"/>
              <a:t>Fase</a:t>
            </a:r>
            <a:r>
              <a:rPr lang="en-US" sz="4000" b="1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48863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94C23-CC96-1742-9C0C-6544D4C3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6" y="933917"/>
            <a:ext cx="3860800" cy="447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476BA-CB2D-0C4C-B68D-665869CD7886}"/>
              </a:ext>
            </a:extLst>
          </p:cNvPr>
          <p:cNvSpPr txBox="1"/>
          <p:nvPr/>
        </p:nvSpPr>
        <p:spPr>
          <a:xfrm>
            <a:off x="298383" y="4716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55768-AB65-0442-B06D-74B276B15E52}"/>
              </a:ext>
            </a:extLst>
          </p:cNvPr>
          <p:cNvSpPr txBox="1"/>
          <p:nvPr/>
        </p:nvSpPr>
        <p:spPr>
          <a:xfrm>
            <a:off x="171116" y="5497264"/>
            <a:ext cx="3542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 </a:t>
            </a:r>
            <a:r>
              <a:rPr lang="en-US" dirty="0" err="1"/>
              <a:t>enemigos</a:t>
            </a:r>
            <a:r>
              <a:rPr lang="en-US" dirty="0"/>
              <a:t> </a:t>
            </a:r>
            <a:r>
              <a:rPr lang="en-US" dirty="0" err="1"/>
              <a:t>alternando</a:t>
            </a:r>
            <a:endParaRPr lang="en-US" dirty="0"/>
          </a:p>
          <a:p>
            <a:r>
              <a:rPr lang="en-US" dirty="0" err="1"/>
              <a:t>Palanca</a:t>
            </a:r>
            <a:endParaRPr lang="en-US" dirty="0"/>
          </a:p>
          <a:p>
            <a:r>
              <a:rPr lang="en-US" dirty="0" err="1"/>
              <a:t>Movimieto</a:t>
            </a:r>
            <a:r>
              <a:rPr lang="en-US" dirty="0"/>
              <a:t> de </a:t>
            </a:r>
            <a:r>
              <a:rPr lang="en-US" dirty="0" err="1"/>
              <a:t>Bloques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2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437D5-B2DF-B84A-AD7A-C6FE966D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13" y="763479"/>
            <a:ext cx="3848100" cy="448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69737-3AD2-3840-AD02-3EEE27BEB164}"/>
              </a:ext>
            </a:extLst>
          </p:cNvPr>
          <p:cNvSpPr txBox="1"/>
          <p:nvPr/>
        </p:nvSpPr>
        <p:spPr>
          <a:xfrm>
            <a:off x="4196207" y="39414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FED4D-A9B5-FE45-85C3-5ACB5C790148}"/>
              </a:ext>
            </a:extLst>
          </p:cNvPr>
          <p:cNvSpPr txBox="1"/>
          <p:nvPr/>
        </p:nvSpPr>
        <p:spPr>
          <a:xfrm>
            <a:off x="4007913" y="5405845"/>
            <a:ext cx="354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cocos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recorridos</a:t>
            </a:r>
            <a:r>
              <a:rPr lang="en-US" dirty="0"/>
              <a:t> </a:t>
            </a:r>
            <a:r>
              <a:rPr lang="en-US" dirty="0" err="1"/>
              <a:t>complejos</a:t>
            </a:r>
            <a:endParaRPr lang="en-US" dirty="0"/>
          </a:p>
          <a:p>
            <a:r>
              <a:rPr lang="en-US" dirty="0" err="1"/>
              <a:t>Llave</a:t>
            </a:r>
            <a:endParaRPr lang="en-US" dirty="0"/>
          </a:p>
          <a:p>
            <a:r>
              <a:rPr lang="en-US" dirty="0" err="1"/>
              <a:t>Enemigo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92E98-4D1C-9D43-8D7C-D8354299CED4}"/>
              </a:ext>
            </a:extLst>
          </p:cNvPr>
          <p:cNvSpPr txBox="1"/>
          <p:nvPr/>
        </p:nvSpPr>
        <p:spPr>
          <a:xfrm>
            <a:off x="418454" y="1022888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24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880CF-5017-F94D-8813-5A693CD3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37B98-CCF4-FE47-8719-8C480DA16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F4150-FED7-AC43-81F3-CCED0814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7" y="837865"/>
            <a:ext cx="3873500" cy="4508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78323-87E2-4F47-9A15-2893D28989FC}"/>
              </a:ext>
            </a:extLst>
          </p:cNvPr>
          <p:cNvSpPr txBox="1"/>
          <p:nvPr/>
        </p:nvSpPr>
        <p:spPr>
          <a:xfrm>
            <a:off x="336884" y="5601903"/>
            <a:ext cx="292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havingObject</a:t>
            </a:r>
            <a:r>
              <a:rPr lang="en-US" dirty="0"/>
              <a:t>(appearance(X))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CDC33-7445-D24A-9A2E-6980F782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27" y="837865"/>
            <a:ext cx="3886200" cy="447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36095-A1C7-E34A-AC2F-CFCFCEC95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237" y="837865"/>
            <a:ext cx="3848100" cy="444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4A70D-1AA1-8B4D-A403-6CABEFFEFAB3}"/>
              </a:ext>
            </a:extLst>
          </p:cNvPr>
          <p:cNvSpPr txBox="1"/>
          <p:nvPr/>
        </p:nvSpPr>
        <p:spPr>
          <a:xfrm>
            <a:off x="222517" y="4685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1D5A-3C44-B047-AAFB-72B239DC5F82}"/>
              </a:ext>
            </a:extLst>
          </p:cNvPr>
          <p:cNvSpPr txBox="1"/>
          <p:nvPr/>
        </p:nvSpPr>
        <p:spPr>
          <a:xfrm>
            <a:off x="4239527" y="46371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05B31-2451-7043-9168-E48E6239F2DC}"/>
              </a:ext>
            </a:extLst>
          </p:cNvPr>
          <p:cNvSpPr txBox="1"/>
          <p:nvPr/>
        </p:nvSpPr>
        <p:spPr>
          <a:xfrm>
            <a:off x="8165717" y="46371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764E0-9BC8-3B40-A65D-AB557B1EB8C6}"/>
              </a:ext>
            </a:extLst>
          </p:cNvPr>
          <p:cNvSpPr txBox="1"/>
          <p:nvPr/>
        </p:nvSpPr>
        <p:spPr>
          <a:xfrm>
            <a:off x="4239527" y="5601903"/>
            <a:ext cx="14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havingObject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988A7-F4F3-584D-AAF7-2DC161CAA428}"/>
              </a:ext>
            </a:extLst>
          </p:cNvPr>
          <p:cNvSpPr txBox="1"/>
          <p:nvPr/>
        </p:nvSpPr>
        <p:spPr>
          <a:xfrm>
            <a:off x="8213657" y="5601903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Multiples </a:t>
            </a:r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71B0-08C3-594C-BD21-DFE796F9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FDA1-433A-AC48-B30B-6F8C6C33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do(move(none)) para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turno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orden</a:t>
            </a:r>
            <a:r>
              <a:rPr lang="en-US" dirty="0"/>
              <a:t> de las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base de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Cambiad</a:t>
            </a:r>
            <a:r>
              <a:rPr lang="en-US" dirty="0"/>
              <a:t> la </a:t>
            </a:r>
            <a:r>
              <a:rPr lang="en-US" dirty="0" err="1"/>
              <a:t>constraseña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A7639-1873-C143-A4D2-99E514D5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75" y="3024901"/>
            <a:ext cx="6667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8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61B080-7FB8-6F48-ADB4-0A6D902B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456"/>
            <a:ext cx="12123085" cy="19240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B0BFC8-1DBF-8A48-AB86-97CB4AE7096C}"/>
              </a:ext>
            </a:extLst>
          </p:cNvPr>
          <p:cNvSpPr/>
          <p:nvPr/>
        </p:nvSpPr>
        <p:spPr>
          <a:xfrm>
            <a:off x="-11030" y="4023359"/>
            <a:ext cx="11829448" cy="30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CC32A-CADE-3B44-9CEC-C0ADF64AEB95}"/>
              </a:ext>
            </a:extLst>
          </p:cNvPr>
          <p:cNvSpPr txBox="1"/>
          <p:nvPr/>
        </p:nvSpPr>
        <p:spPr>
          <a:xfrm>
            <a:off x="231006" y="356134"/>
            <a:ext cx="7089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</a:t>
            </a:r>
            <a:r>
              <a:rPr lang="en-US" sz="4400" dirty="0" err="1"/>
              <a:t>línea</a:t>
            </a:r>
            <a:r>
              <a:rPr lang="en-US" sz="4400" dirty="0"/>
              <a:t> de </a:t>
            </a:r>
            <a:r>
              <a:rPr lang="en-US" sz="4400" dirty="0" err="1"/>
              <a:t>comandos</a:t>
            </a:r>
            <a:r>
              <a:rPr lang="en-US" sz="4400" dirty="0"/>
              <a:t> </a:t>
            </a:r>
            <a:r>
              <a:rPr lang="en-US" sz="4400" dirty="0" err="1"/>
              <a:t>tipo</a:t>
            </a:r>
            <a:r>
              <a:rPr lang="en-US" sz="4400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22109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689B5-2815-4048-BEB1-677848DD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662"/>
            <a:ext cx="12192000" cy="3390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415847-437A-8C4B-9E62-7C26FBF4B284}"/>
              </a:ext>
            </a:extLst>
          </p:cNvPr>
          <p:cNvSpPr/>
          <p:nvPr/>
        </p:nvSpPr>
        <p:spPr>
          <a:xfrm>
            <a:off x="0" y="2695073"/>
            <a:ext cx="5370897" cy="30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89F72-3390-F848-8D7E-67C48FE98841}"/>
              </a:ext>
            </a:extLst>
          </p:cNvPr>
          <p:cNvSpPr txBox="1"/>
          <p:nvPr/>
        </p:nvSpPr>
        <p:spPr>
          <a:xfrm>
            <a:off x="115502" y="12302"/>
            <a:ext cx="7232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</a:t>
            </a:r>
            <a:r>
              <a:rPr lang="en-US" sz="4400" dirty="0" err="1"/>
              <a:t>línea</a:t>
            </a:r>
            <a:r>
              <a:rPr lang="en-US" sz="4400" dirty="0"/>
              <a:t> de </a:t>
            </a:r>
            <a:r>
              <a:rPr lang="en-US" sz="4400" dirty="0" err="1"/>
              <a:t>comandos</a:t>
            </a:r>
            <a:r>
              <a:rPr lang="en-US" sz="4400" dirty="0"/>
              <a:t> </a:t>
            </a:r>
            <a:r>
              <a:rPr lang="en-US" sz="4400" dirty="0" err="1"/>
              <a:t>tipo</a:t>
            </a:r>
            <a:r>
              <a:rPr lang="en-US" sz="4400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13338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37F4D-5403-8843-AA2C-A56D96E9651D}"/>
              </a:ext>
            </a:extLst>
          </p:cNvPr>
          <p:cNvSpPr txBox="1"/>
          <p:nvPr/>
        </p:nvSpPr>
        <p:spPr>
          <a:xfrm>
            <a:off x="115502" y="12302"/>
            <a:ext cx="7374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</a:t>
            </a:r>
            <a:r>
              <a:rPr lang="en-US" sz="4400" dirty="0" err="1"/>
              <a:t>línea</a:t>
            </a:r>
            <a:r>
              <a:rPr lang="en-US" sz="4400" dirty="0"/>
              <a:t> de </a:t>
            </a:r>
            <a:r>
              <a:rPr lang="en-US" sz="4400" dirty="0" err="1"/>
              <a:t>comandos</a:t>
            </a:r>
            <a:r>
              <a:rPr lang="en-US" sz="4400" dirty="0"/>
              <a:t> </a:t>
            </a:r>
            <a:r>
              <a:rPr lang="en-US" sz="4400" dirty="0" err="1"/>
              <a:t>tipo</a:t>
            </a:r>
            <a:r>
              <a:rPr lang="en-US" sz="4400" dirty="0"/>
              <a:t> III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2A338-1F28-DD41-92B7-1E1BCB5F3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89"/>
          <a:stretch/>
        </p:blipFill>
        <p:spPr>
          <a:xfrm>
            <a:off x="-1" y="781743"/>
            <a:ext cx="12209661" cy="6076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AB7EDB-5FF4-364E-B767-C6C8308101A4}"/>
              </a:ext>
            </a:extLst>
          </p:cNvPr>
          <p:cNvSpPr/>
          <p:nvPr/>
        </p:nvSpPr>
        <p:spPr>
          <a:xfrm>
            <a:off x="4677878" y="1790298"/>
            <a:ext cx="4918509" cy="30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5A325-07C6-3B46-93C9-64631D7B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5" y="4499677"/>
            <a:ext cx="9017000" cy="165100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D0806BAA-FD7B-8D49-80D3-42388860EE1F}"/>
              </a:ext>
            </a:extLst>
          </p:cNvPr>
          <p:cNvSpPr/>
          <p:nvPr/>
        </p:nvSpPr>
        <p:spPr>
          <a:xfrm>
            <a:off x="7777211" y="3513222"/>
            <a:ext cx="770021" cy="17132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9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CF75-46C5-2943-AE09-7475294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PL-Man, tutorial y 4 </a:t>
            </a:r>
            <a:r>
              <a:rPr lang="en-US" dirty="0" err="1"/>
              <a:t>Fases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4D5B-E33C-6443-9DCF-7351BC3B4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826026-24D3-D04D-A8F3-733076E7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6" y="1225757"/>
            <a:ext cx="3873500" cy="4533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12B6A4-624C-E94A-8E44-731507C95532}"/>
              </a:ext>
            </a:extLst>
          </p:cNvPr>
          <p:cNvSpPr txBox="1"/>
          <p:nvPr/>
        </p:nvSpPr>
        <p:spPr>
          <a:xfrm>
            <a:off x="104836" y="716627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F6969-9D53-8C4B-9944-79EC4016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42" y="1178906"/>
            <a:ext cx="3860800" cy="44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3D65C1-66C2-0643-9EB1-D8AEF5C1E579}"/>
              </a:ext>
            </a:extLst>
          </p:cNvPr>
          <p:cNvSpPr txBox="1"/>
          <p:nvPr/>
        </p:nvSpPr>
        <p:spPr>
          <a:xfrm>
            <a:off x="4180709" y="716627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CAB82-D221-7047-8D85-0069956F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68" y="1178906"/>
            <a:ext cx="3848100" cy="444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61DF9-FE51-DE4C-A877-8D1DB9BB0961}"/>
              </a:ext>
            </a:extLst>
          </p:cNvPr>
          <p:cNvSpPr txBox="1"/>
          <p:nvPr/>
        </p:nvSpPr>
        <p:spPr>
          <a:xfrm>
            <a:off x="7989348" y="804760"/>
            <a:ext cx="21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36229-59BF-094A-A9D2-4C4DA89F8182}"/>
              </a:ext>
            </a:extLst>
          </p:cNvPr>
          <p:cNvSpPr txBox="1"/>
          <p:nvPr/>
        </p:nvSpPr>
        <p:spPr>
          <a:xfrm>
            <a:off x="336884" y="6073541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Reglas</a:t>
            </a:r>
            <a:r>
              <a:rPr lang="en-US" dirty="0"/>
              <a:t> Simples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CFC20-7CB0-E244-B6EB-A78D2DC1300E}"/>
              </a:ext>
            </a:extLst>
          </p:cNvPr>
          <p:cNvSpPr txBox="1"/>
          <p:nvPr/>
        </p:nvSpPr>
        <p:spPr>
          <a:xfrm>
            <a:off x="4053442" y="6073541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Reglas</a:t>
            </a:r>
            <a:r>
              <a:rPr lang="en-US" dirty="0"/>
              <a:t> Simples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9C4C8-7A59-1445-A1B1-08F7ECFD2CBA}"/>
              </a:ext>
            </a:extLst>
          </p:cNvPr>
          <p:cNvSpPr txBox="1"/>
          <p:nvPr/>
        </p:nvSpPr>
        <p:spPr>
          <a:xfrm>
            <a:off x="8092868" y="5796542"/>
            <a:ext cx="3432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lo anterior, </a:t>
            </a:r>
            <a:r>
              <a:rPr lang="en-US" dirty="0" err="1"/>
              <a:t>además</a:t>
            </a:r>
            <a:r>
              <a:rPr lang="en-US" dirty="0"/>
              <a:t> de</a:t>
            </a:r>
          </a:p>
          <a:p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Complejas</a:t>
            </a:r>
            <a:endParaRPr lang="en-US" dirty="0"/>
          </a:p>
          <a:p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172D1-E97E-5245-A67D-84F3AAAB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4" y="754514"/>
            <a:ext cx="3886200" cy="452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A31EE-8673-8A49-8583-25A5281BD163}"/>
              </a:ext>
            </a:extLst>
          </p:cNvPr>
          <p:cNvSpPr txBox="1"/>
          <p:nvPr/>
        </p:nvSpPr>
        <p:spPr>
          <a:xfrm>
            <a:off x="264294" y="294621"/>
            <a:ext cx="22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DCB36-1EF4-3D41-B1B8-3781266D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53" y="748164"/>
            <a:ext cx="3860800" cy="45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A8453-45D1-C243-8B4B-2E8837D5160D}"/>
              </a:ext>
            </a:extLst>
          </p:cNvPr>
          <p:cNvSpPr txBox="1"/>
          <p:nvPr/>
        </p:nvSpPr>
        <p:spPr>
          <a:xfrm>
            <a:off x="4300353" y="294621"/>
            <a:ext cx="22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IV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6C01-68BA-FF4D-B212-27C677CC96B4}"/>
              </a:ext>
            </a:extLst>
          </p:cNvPr>
          <p:cNvSpPr txBox="1"/>
          <p:nvPr/>
        </p:nvSpPr>
        <p:spPr>
          <a:xfrm>
            <a:off x="264294" y="5486399"/>
            <a:ext cx="2252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lo anterior,</a:t>
            </a:r>
          </a:p>
          <a:p>
            <a:r>
              <a:rPr lang="en-US" b="1" dirty="0" err="1"/>
              <a:t>Predicados</a:t>
            </a:r>
            <a:r>
              <a:rPr lang="en-US" b="1" dirty="0"/>
              <a:t> </a:t>
            </a:r>
            <a:r>
              <a:rPr lang="en-US" b="1" dirty="0" err="1"/>
              <a:t>dinámicos</a:t>
            </a:r>
            <a:endParaRPr lang="en-US" b="1" dirty="0"/>
          </a:p>
          <a:p>
            <a:r>
              <a:rPr lang="en-US" b="1" dirty="0" err="1"/>
              <a:t>Mapas</a:t>
            </a:r>
            <a:r>
              <a:rPr lang="en-US" b="1" dirty="0"/>
              <a:t> </a:t>
            </a:r>
            <a:r>
              <a:rPr lang="en-US" b="1" dirty="0" err="1"/>
              <a:t>aleatorios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0D8B-48A9-A342-84F0-BDD5BA7E7D75}"/>
              </a:ext>
            </a:extLst>
          </p:cNvPr>
          <p:cNvSpPr txBox="1"/>
          <p:nvPr/>
        </p:nvSpPr>
        <p:spPr>
          <a:xfrm>
            <a:off x="4300353" y="5486398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lo anterior,</a:t>
            </a:r>
          </a:p>
          <a:p>
            <a:r>
              <a:rPr lang="en-US" dirty="0" err="1"/>
              <a:t>Sensores</a:t>
            </a:r>
            <a:r>
              <a:rPr lang="en-US" dirty="0"/>
              <a:t> de </a:t>
            </a:r>
            <a:r>
              <a:rPr lang="en-US" dirty="0" err="1"/>
              <a:t>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409</Words>
  <Application>Microsoft Macintosh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Practicas Matematicas I – Sesion IV - 2018</vt:lpstr>
      <vt:lpstr>do(action(where)) :- see(normal, where2, what).</vt:lpstr>
      <vt:lpstr>Importante</vt:lpstr>
      <vt:lpstr>PowerPoint Presentation</vt:lpstr>
      <vt:lpstr>PowerPoint Presentation</vt:lpstr>
      <vt:lpstr>PowerPoint Presentation</vt:lpstr>
      <vt:lpstr>PL-Man, tutorial y 4 Fases</vt:lpstr>
      <vt:lpstr>PowerPoint Presentation</vt:lpstr>
      <vt:lpstr>PowerPoint Presentation</vt:lpstr>
      <vt:lpstr>Puntuación</vt:lpstr>
      <vt:lpstr>Penalizaciones (10 si lo resuelves, pero …)</vt:lpstr>
      <vt:lpstr>Mapas Fase 0 (ejemplos)</vt:lpstr>
      <vt:lpstr>PowerPoint Presentation</vt:lpstr>
      <vt:lpstr>PowerPoint Presentation</vt:lpstr>
      <vt:lpstr>PowerPoint Presentation</vt:lpstr>
      <vt:lpstr>PowerPoint Presentation</vt:lpstr>
      <vt:lpstr>Mapas Fase 1</vt:lpstr>
      <vt:lpstr>PowerPoint Presentation</vt:lpstr>
      <vt:lpstr>PowerPoint Presentation</vt:lpstr>
      <vt:lpstr>PowerPoint Presentation</vt:lpstr>
      <vt:lpstr>PowerPoint Presentation</vt:lpstr>
      <vt:lpstr>Mapas Fase 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Gonzalez Serrano</dc:creator>
  <cp:lastModifiedBy>German Gonzalez Serrano</cp:lastModifiedBy>
  <cp:revision>36</cp:revision>
  <dcterms:created xsi:type="dcterms:W3CDTF">2018-10-06T21:03:01Z</dcterms:created>
  <dcterms:modified xsi:type="dcterms:W3CDTF">2018-10-08T07:46:42Z</dcterms:modified>
</cp:coreProperties>
</file>