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0" r:id="rId2"/>
  </p:sldMasterIdLst>
  <p:notesMasterIdLst>
    <p:notesMasterId r:id="rId15"/>
  </p:notesMasterIdLst>
  <p:handoutMasterIdLst>
    <p:handoutMasterId r:id="rId16"/>
  </p:handoutMasterIdLst>
  <p:sldIdLst>
    <p:sldId id="323" r:id="rId3"/>
    <p:sldId id="324" r:id="rId4"/>
    <p:sldId id="325" r:id="rId5"/>
    <p:sldId id="326" r:id="rId6"/>
    <p:sldId id="327" r:id="rId7"/>
    <p:sldId id="329" r:id="rId8"/>
    <p:sldId id="330" r:id="rId9"/>
    <p:sldId id="331" r:id="rId10"/>
    <p:sldId id="328" r:id="rId11"/>
    <p:sldId id="334" r:id="rId12"/>
    <p:sldId id="335" r:id="rId13"/>
    <p:sldId id="333" r:id="rId14"/>
  </p:sldIdLst>
  <p:sldSz cx="9144000" cy="6858000" type="screen4x3"/>
  <p:notesSz cx="6797675" cy="9926638"/>
  <p:defaultTextStyle>
    <a:defPPr>
      <a:defRPr lang="es-E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99FF"/>
    <a:srgbClr val="6666FF"/>
    <a:srgbClr val="3399FF"/>
    <a:srgbClr val="FF99CC"/>
    <a:srgbClr val="FF66FF"/>
    <a:srgbClr val="CC66FF"/>
    <a:srgbClr val="CCFFCC"/>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150" autoAdjust="0"/>
    <p:restoredTop sz="85029" autoAdjust="0"/>
  </p:normalViewPr>
  <p:slideViewPr>
    <p:cSldViewPr>
      <p:cViewPr varScale="1">
        <p:scale>
          <a:sx n="97" d="100"/>
          <a:sy n="97" d="100"/>
        </p:scale>
        <p:origin x="243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894" y="-102"/>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s-ES"/>
          </a:p>
        </p:txBody>
      </p:sp>
      <p:sp>
        <p:nvSpPr>
          <p:cNvPr id="13315" name="Rectangle 3"/>
          <p:cNvSpPr>
            <a:spLocks noGrp="1" noChangeArrowheads="1"/>
          </p:cNvSpPr>
          <p:nvPr>
            <p:ph type="dt" sz="quarter"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s-ES"/>
          </a:p>
        </p:txBody>
      </p:sp>
      <p:sp>
        <p:nvSpPr>
          <p:cNvPr id="13316" name="Rectangle 4"/>
          <p:cNvSpPr>
            <a:spLocks noGrp="1" noChangeArrowheads="1"/>
          </p:cNvSpPr>
          <p:nvPr>
            <p:ph type="ftr" sz="quarter" idx="2"/>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s-ES"/>
          </a:p>
        </p:txBody>
      </p:sp>
      <p:sp>
        <p:nvSpPr>
          <p:cNvPr id="13317" name="Rectangle 5"/>
          <p:cNvSpPr>
            <a:spLocks noGrp="1" noChangeArrowheads="1"/>
          </p:cNvSpPr>
          <p:nvPr>
            <p:ph type="sldNum" sz="quarter" idx="3"/>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8F508615-44A8-4D02-A12E-85D6CFE1C03B}" type="slidenum">
              <a:rPr lang="es-ES"/>
              <a:pPr/>
              <a:t>‹Nº›</a:t>
            </a:fld>
            <a:endParaRPr lang="es-ES"/>
          </a:p>
        </p:txBody>
      </p:sp>
    </p:spTree>
    <p:extLst>
      <p:ext uri="{BB962C8B-B14F-4D97-AF65-F5344CB8AC3E}">
        <p14:creationId xmlns:p14="http://schemas.microsoft.com/office/powerpoint/2010/main" val="1779819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s-ES"/>
          </a:p>
        </p:txBody>
      </p:sp>
      <p:sp>
        <p:nvSpPr>
          <p:cNvPr id="17411" name="Rectangle 3"/>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s-ES"/>
          </a:p>
        </p:txBody>
      </p:sp>
      <p:sp>
        <p:nvSpPr>
          <p:cNvPr id="17412" name="Rectangle 4"/>
          <p:cNvSpPr>
            <a:spLocks noGrp="1" noRot="1" noChangeAspect="1" noChangeArrowheads="1" noTextEdit="1"/>
          </p:cNvSpPr>
          <p:nvPr>
            <p:ph type="sldImg" idx="2"/>
          </p:nvPr>
        </p:nvSpPr>
        <p:spPr bwMode="auto">
          <a:xfrm>
            <a:off x="915988" y="744538"/>
            <a:ext cx="4964112" cy="3722687"/>
          </a:xfrm>
          <a:prstGeom prst="rect">
            <a:avLst/>
          </a:prstGeom>
          <a:noFill/>
          <a:ln w="9525">
            <a:solidFill>
              <a:srgbClr val="000000"/>
            </a:solidFill>
            <a:miter lim="800000"/>
            <a:headEnd/>
            <a:tailEnd/>
          </a:ln>
          <a:effectLst/>
        </p:spPr>
      </p:sp>
      <p:sp>
        <p:nvSpPr>
          <p:cNvPr id="17413" name="Rectangle 5"/>
          <p:cNvSpPr>
            <a:spLocks noGrp="1" noChangeArrowheads="1"/>
          </p:cNvSpPr>
          <p:nvPr>
            <p:ph type="body" sz="quarter" idx="3"/>
          </p:nvPr>
        </p:nvSpPr>
        <p:spPr bwMode="auto">
          <a:xfrm>
            <a:off x="679450" y="4714875"/>
            <a:ext cx="54387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17414" name="Rectangle 6"/>
          <p:cNvSpPr>
            <a:spLocks noGrp="1" noChangeArrowheads="1"/>
          </p:cNvSpPr>
          <p:nvPr>
            <p:ph type="ftr" sz="quarter" idx="4"/>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s-ES"/>
          </a:p>
        </p:txBody>
      </p:sp>
      <p:sp>
        <p:nvSpPr>
          <p:cNvPr id="17415" name="Rectangle 7"/>
          <p:cNvSpPr>
            <a:spLocks noGrp="1" noChangeArrowheads="1"/>
          </p:cNvSpPr>
          <p:nvPr>
            <p:ph type="sldNum" sz="quarter" idx="5"/>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43DD78B2-72D3-478D-8D11-77AE0D20A283}" type="slidenum">
              <a:rPr lang="es-ES"/>
              <a:pPr/>
              <a:t>‹Nº›</a:t>
            </a:fld>
            <a:endParaRPr lang="es-ES"/>
          </a:p>
        </p:txBody>
      </p:sp>
    </p:spTree>
    <p:extLst>
      <p:ext uri="{BB962C8B-B14F-4D97-AF65-F5344CB8AC3E}">
        <p14:creationId xmlns:p14="http://schemas.microsoft.com/office/powerpoint/2010/main" val="159627915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GB" dirty="0"/>
          </a:p>
        </p:txBody>
      </p:sp>
      <p:sp>
        <p:nvSpPr>
          <p:cNvPr id="4" name="Marcador de número de diapositiva 3"/>
          <p:cNvSpPr>
            <a:spLocks noGrp="1"/>
          </p:cNvSpPr>
          <p:nvPr>
            <p:ph type="sldNum" sz="quarter" idx="5"/>
          </p:nvPr>
        </p:nvSpPr>
        <p:spPr/>
        <p:txBody>
          <a:bodyPr/>
          <a:lstStyle/>
          <a:p>
            <a:fld id="{43DD78B2-72D3-478D-8D11-77AE0D20A283}" type="slidenum">
              <a:rPr lang="es-ES" smtClean="0"/>
              <a:pPr/>
              <a:t>1</a:t>
            </a:fld>
            <a:endParaRPr lang="es-ES"/>
          </a:p>
        </p:txBody>
      </p:sp>
    </p:spTree>
    <p:extLst>
      <p:ext uri="{BB962C8B-B14F-4D97-AF65-F5344CB8AC3E}">
        <p14:creationId xmlns:p14="http://schemas.microsoft.com/office/powerpoint/2010/main" val="1182881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u="none" strike="noStrike" kern="1200" baseline="0" dirty="0">
                <a:solidFill>
                  <a:schemeClr val="tx1"/>
                </a:solidFill>
                <a:latin typeface="Arial" charset="0"/>
                <a:ea typeface="+mn-ea"/>
                <a:cs typeface="+mn-cs"/>
              </a:rPr>
              <a:t>En general un disco se organiza en sectores, que se agrupan en pistas. Los discos rígidos pueden tener más de dos superficies (se agrupan en un paquete de discos que giran con el mismo eje), y</a:t>
            </a:r>
          </a:p>
          <a:p>
            <a:r>
              <a:rPr lang="es-ES" sz="1200" b="0" i="0" u="none" strike="noStrike" kern="1200" baseline="0" dirty="0">
                <a:solidFill>
                  <a:schemeClr val="tx1"/>
                </a:solidFill>
                <a:latin typeface="Arial" charset="0"/>
                <a:ea typeface="+mn-ea"/>
                <a:cs typeface="+mn-cs"/>
              </a:rPr>
              <a:t>entonces se habla de cilindro como el conjunto de pistas superpuestas en la misma </a:t>
            </a:r>
            <a:r>
              <a:rPr lang="en-GB" sz="1200" b="0" i="0" u="none" strike="noStrike" kern="1200" baseline="0" dirty="0">
                <a:solidFill>
                  <a:schemeClr val="tx1"/>
                </a:solidFill>
                <a:latin typeface="Arial" charset="0"/>
                <a:ea typeface="+mn-ea"/>
                <a:cs typeface="+mn-cs"/>
              </a:rPr>
              <a:t>vertical.</a:t>
            </a:r>
            <a:endParaRPr lang="en-GB" dirty="0"/>
          </a:p>
        </p:txBody>
      </p:sp>
      <p:sp>
        <p:nvSpPr>
          <p:cNvPr id="4" name="Marcador de número de diapositiva 3"/>
          <p:cNvSpPr>
            <a:spLocks noGrp="1"/>
          </p:cNvSpPr>
          <p:nvPr>
            <p:ph type="sldNum" sz="quarter" idx="5"/>
          </p:nvPr>
        </p:nvSpPr>
        <p:spPr/>
        <p:txBody>
          <a:bodyPr/>
          <a:lstStyle/>
          <a:p>
            <a:fld id="{43DD78B2-72D3-478D-8D11-77AE0D20A283}" type="slidenum">
              <a:rPr lang="es-ES" smtClean="0"/>
              <a:pPr/>
              <a:t>5</a:t>
            </a:fld>
            <a:endParaRPr lang="es-ES"/>
          </a:p>
        </p:txBody>
      </p:sp>
    </p:spTree>
    <p:extLst>
      <p:ext uri="{BB962C8B-B14F-4D97-AF65-F5344CB8AC3E}">
        <p14:creationId xmlns:p14="http://schemas.microsoft.com/office/powerpoint/2010/main" val="1917817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lvl1pPr>
              <a:defRPr/>
            </a:lvl1pPr>
          </a:lstStyle>
          <a:p>
            <a:fld id="{3BE572E6-8C9B-42BE-BA94-5987A20F79AC}" type="slidenum">
              <a:rPr lang="es-ES"/>
              <a:pPr/>
              <a:t>‹Nº›</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4029AF69-A569-4F5F-8D7F-68267F433618}" type="slidenum">
              <a:rPr lang="es-ES"/>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fld id="{C4D1409E-E3DD-4A7A-9B25-BD08641EB644}" type="slidenum">
              <a:rPr lang="es-ES"/>
              <a:pPr/>
              <a:t>‹Nº›</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EF0E2CC-E9D1-424A-AE50-F2FFC4F78983}" type="slidenum">
              <a:rPr lang="es-ES"/>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7281863" y="44450"/>
            <a:ext cx="1862137" cy="6081713"/>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1692275" y="44450"/>
            <a:ext cx="5437188" cy="6081713"/>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fld id="{A856105B-32C9-41C8-B6FA-8FA01D34C185}" type="slidenum">
              <a:rPr lang="es-ES"/>
              <a:pPr/>
              <a:t>‹Nº›</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3B582EB3-2F5A-4FBF-88B4-3FA49C62CB99}" type="slidenum">
              <a:rPr lang="es-ES"/>
              <a:pPr/>
              <a:t>‹Nº›</a:t>
            </a:fld>
            <a:endParaRPr lang="es-E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AF374C43-8C8E-45C5-8164-A108E4A34421}" type="slidenum">
              <a:rPr lang="es-ES"/>
              <a:pPr/>
              <a:t>‹Nº›</a:t>
            </a:fld>
            <a:endParaRPr lang="es-E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797D40CB-335B-43FE-AAC2-EB166395DCE4}" type="slidenum">
              <a:rPr lang="es-ES"/>
              <a:pPr/>
              <a:t>‹Nº›</a:t>
            </a:fld>
            <a:endParaRPr lang="es-E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7EC54131-4834-4413-85CC-C307C41E298E}" type="slidenum">
              <a:rPr lang="es-ES"/>
              <a:pPr/>
              <a:t>‹Nº›</a:t>
            </a:fld>
            <a:endParaRPr lang="es-E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lvl1pPr>
              <a:defRPr/>
            </a:lvl1pPr>
          </a:lstStyle>
          <a:p>
            <a:endParaRPr lang="es-ES"/>
          </a:p>
        </p:txBody>
      </p:sp>
      <p:sp>
        <p:nvSpPr>
          <p:cNvPr id="6" name="5 Marcador de pie de página"/>
          <p:cNvSpPr>
            <a:spLocks noGrp="1"/>
          </p:cNvSpPr>
          <p:nvPr>
            <p:ph type="ftr" sz="quarter" idx="11"/>
          </p:nvPr>
        </p:nvSpPr>
        <p:spPr/>
        <p:txBody>
          <a:bodyPr/>
          <a:lstStyle>
            <a:lvl1pPr>
              <a:defRPr/>
            </a:lvl1pPr>
          </a:lstStyle>
          <a:p>
            <a:endParaRPr lang="es-ES"/>
          </a:p>
        </p:txBody>
      </p:sp>
      <p:sp>
        <p:nvSpPr>
          <p:cNvPr id="7" name="6 Marcador de número de diapositiva"/>
          <p:cNvSpPr>
            <a:spLocks noGrp="1"/>
          </p:cNvSpPr>
          <p:nvPr>
            <p:ph type="sldNum" sz="quarter" idx="12"/>
          </p:nvPr>
        </p:nvSpPr>
        <p:spPr/>
        <p:txBody>
          <a:bodyPr/>
          <a:lstStyle>
            <a:lvl1pPr>
              <a:defRPr/>
            </a:lvl1pPr>
          </a:lstStyle>
          <a:p>
            <a:fld id="{33E0CD9F-8ED7-4601-A07E-1B1F318867B5}" type="slidenum">
              <a:rPr lang="es-ES"/>
              <a:pPr/>
              <a:t>‹Nº›</a:t>
            </a:fld>
            <a:endParaRPr lang="es-E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lvl1pPr>
              <a:defRPr/>
            </a:lvl1pPr>
          </a:lstStyle>
          <a:p>
            <a:endParaRPr lang="es-ES"/>
          </a:p>
        </p:txBody>
      </p:sp>
      <p:sp>
        <p:nvSpPr>
          <p:cNvPr id="8" name="7 Marcador de pie de página"/>
          <p:cNvSpPr>
            <a:spLocks noGrp="1"/>
          </p:cNvSpPr>
          <p:nvPr>
            <p:ph type="ftr" sz="quarter" idx="11"/>
          </p:nvPr>
        </p:nvSpPr>
        <p:spPr/>
        <p:txBody>
          <a:bodyPr/>
          <a:lstStyle>
            <a:lvl1pPr>
              <a:defRPr/>
            </a:lvl1pPr>
          </a:lstStyle>
          <a:p>
            <a:endParaRPr lang="es-ES"/>
          </a:p>
        </p:txBody>
      </p:sp>
      <p:sp>
        <p:nvSpPr>
          <p:cNvPr id="9" name="8 Marcador de número de diapositiva"/>
          <p:cNvSpPr>
            <a:spLocks noGrp="1"/>
          </p:cNvSpPr>
          <p:nvPr>
            <p:ph type="sldNum" sz="quarter" idx="12"/>
          </p:nvPr>
        </p:nvSpPr>
        <p:spPr/>
        <p:txBody>
          <a:bodyPr/>
          <a:lstStyle>
            <a:lvl1pPr>
              <a:defRPr/>
            </a:lvl1pPr>
          </a:lstStyle>
          <a:p>
            <a:fld id="{08CCAC97-798A-4353-A010-054C90C4C5EA}" type="slidenum">
              <a:rPr lang="es-ES"/>
              <a:pPr/>
              <a:t>‹Nº›</a:t>
            </a:fld>
            <a:endParaRPr lang="es-E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lvl1pPr>
              <a:defRPr/>
            </a:lvl1pPr>
          </a:lstStyle>
          <a:p>
            <a:endParaRPr lang="es-ES"/>
          </a:p>
        </p:txBody>
      </p:sp>
      <p:sp>
        <p:nvSpPr>
          <p:cNvPr id="4" name="3 Marcador de pie de página"/>
          <p:cNvSpPr>
            <a:spLocks noGrp="1"/>
          </p:cNvSpPr>
          <p:nvPr>
            <p:ph type="ftr" sz="quarter" idx="11"/>
          </p:nvPr>
        </p:nvSpPr>
        <p:spPr/>
        <p:txBody>
          <a:bodyPr/>
          <a:lstStyle>
            <a:lvl1pPr>
              <a:defRPr/>
            </a:lvl1pPr>
          </a:lstStyle>
          <a:p>
            <a:endParaRPr lang="es-ES"/>
          </a:p>
        </p:txBody>
      </p:sp>
      <p:sp>
        <p:nvSpPr>
          <p:cNvPr id="5" name="4 Marcador de número de diapositiva"/>
          <p:cNvSpPr>
            <a:spLocks noGrp="1"/>
          </p:cNvSpPr>
          <p:nvPr>
            <p:ph type="sldNum" sz="quarter" idx="12"/>
          </p:nvPr>
        </p:nvSpPr>
        <p:spPr/>
        <p:txBody>
          <a:bodyPr/>
          <a:lstStyle>
            <a:lvl1pPr>
              <a:defRPr/>
            </a:lvl1pPr>
          </a:lstStyle>
          <a:p>
            <a:fld id="{ACB14161-59A9-47BC-AF4A-FD9B72446AE6}" type="slidenum">
              <a:rPr lang="es-ES"/>
              <a:pPr/>
              <a:t>‹Nº›</a:t>
            </a:fld>
            <a:endParaRPr lang="es-E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lvl1pPr>
              <a:defRPr/>
            </a:lvl1pPr>
          </a:lstStyle>
          <a:p>
            <a:endParaRPr lang="es-ES"/>
          </a:p>
        </p:txBody>
      </p:sp>
      <p:sp>
        <p:nvSpPr>
          <p:cNvPr id="3" name="2 Marcador de pie de página"/>
          <p:cNvSpPr>
            <a:spLocks noGrp="1"/>
          </p:cNvSpPr>
          <p:nvPr>
            <p:ph type="ftr" sz="quarter" idx="11"/>
          </p:nvPr>
        </p:nvSpPr>
        <p:spPr/>
        <p:txBody>
          <a:bodyPr/>
          <a:lstStyle>
            <a:lvl1pPr>
              <a:defRPr/>
            </a:lvl1pPr>
          </a:lstStyle>
          <a:p>
            <a:endParaRPr lang="es-ES"/>
          </a:p>
        </p:txBody>
      </p:sp>
      <p:sp>
        <p:nvSpPr>
          <p:cNvPr id="4" name="3 Marcador de número de diapositiva"/>
          <p:cNvSpPr>
            <a:spLocks noGrp="1"/>
          </p:cNvSpPr>
          <p:nvPr>
            <p:ph type="sldNum" sz="quarter" idx="12"/>
          </p:nvPr>
        </p:nvSpPr>
        <p:spPr/>
        <p:txBody>
          <a:bodyPr/>
          <a:lstStyle>
            <a:lvl1pPr>
              <a:defRPr/>
            </a:lvl1pPr>
          </a:lstStyle>
          <a:p>
            <a:fld id="{443853B9-DCEB-42F2-89F2-3270F7BF6472}" type="slidenum">
              <a:rPr lang="es-ES"/>
              <a:pPr/>
              <a:t>‹Nº›</a:t>
            </a:fld>
            <a:endParaRPr lang="es-E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s-ES"/>
          </a:p>
        </p:txBody>
      </p:sp>
      <p:sp>
        <p:nvSpPr>
          <p:cNvPr id="6" name="5 Marcador de pie de página"/>
          <p:cNvSpPr>
            <a:spLocks noGrp="1"/>
          </p:cNvSpPr>
          <p:nvPr>
            <p:ph type="ftr" sz="quarter" idx="11"/>
          </p:nvPr>
        </p:nvSpPr>
        <p:spPr/>
        <p:txBody>
          <a:bodyPr/>
          <a:lstStyle>
            <a:lvl1pPr>
              <a:defRPr/>
            </a:lvl1pPr>
          </a:lstStyle>
          <a:p>
            <a:endParaRPr lang="es-ES"/>
          </a:p>
        </p:txBody>
      </p:sp>
      <p:sp>
        <p:nvSpPr>
          <p:cNvPr id="7" name="6 Marcador de número de diapositiva"/>
          <p:cNvSpPr>
            <a:spLocks noGrp="1"/>
          </p:cNvSpPr>
          <p:nvPr>
            <p:ph type="sldNum" sz="quarter" idx="12"/>
          </p:nvPr>
        </p:nvSpPr>
        <p:spPr/>
        <p:txBody>
          <a:bodyPr/>
          <a:lstStyle>
            <a:lvl1pPr>
              <a:defRPr/>
            </a:lvl1pPr>
          </a:lstStyle>
          <a:p>
            <a:fld id="{6BF67BC9-D5C1-4B93-81D3-721A3C75383D}" type="slidenum">
              <a:rPr lang="es-ES"/>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fld id="{08CEC414-60BE-4974-BD3E-F66B9CADEBBA}" type="slidenum">
              <a:rPr lang="es-ES"/>
              <a:pPr/>
              <a:t>‹Nº›</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FA608493-DE2B-452D-9AC1-361BBBB85192}" type="slidenum">
              <a:rPr lang="es-ES"/>
              <a:pPr/>
              <a:t>‹Nº›</a:t>
            </a:fld>
            <a:endParaRPr lang="es-E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s-ES"/>
          </a:p>
        </p:txBody>
      </p:sp>
      <p:sp>
        <p:nvSpPr>
          <p:cNvPr id="6" name="5 Marcador de pie de página"/>
          <p:cNvSpPr>
            <a:spLocks noGrp="1"/>
          </p:cNvSpPr>
          <p:nvPr>
            <p:ph type="ftr" sz="quarter" idx="11"/>
          </p:nvPr>
        </p:nvSpPr>
        <p:spPr/>
        <p:txBody>
          <a:bodyPr/>
          <a:lstStyle>
            <a:lvl1pPr>
              <a:defRPr/>
            </a:lvl1pPr>
          </a:lstStyle>
          <a:p>
            <a:endParaRPr lang="es-ES"/>
          </a:p>
        </p:txBody>
      </p:sp>
      <p:sp>
        <p:nvSpPr>
          <p:cNvPr id="7" name="6 Marcador de número de diapositiva"/>
          <p:cNvSpPr>
            <a:spLocks noGrp="1"/>
          </p:cNvSpPr>
          <p:nvPr>
            <p:ph type="sldNum" sz="quarter" idx="12"/>
          </p:nvPr>
        </p:nvSpPr>
        <p:spPr/>
        <p:txBody>
          <a:bodyPr/>
          <a:lstStyle>
            <a:lvl1pPr>
              <a:defRPr/>
            </a:lvl1pPr>
          </a:lstStyle>
          <a:p>
            <a:fld id="{635F7086-5656-49F1-816D-B82EA36957E1}" type="slidenum">
              <a:rPr lang="es-ES"/>
              <a:pPr/>
              <a:t>‹Nº›</a:t>
            </a:fld>
            <a:endParaRPr lang="es-E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B0ECD0DD-3A39-4E5E-AB8F-D4ED07AC75C2}" type="slidenum">
              <a:rPr lang="es-ES"/>
              <a:pPr/>
              <a:t>‹Nº›</a:t>
            </a:fld>
            <a:endParaRPr lang="es-E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2B3ED969-9348-485F-84FC-BB60DF016FFC}" type="slidenum">
              <a:rPr lang="es-ES"/>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lvl1pPr>
              <a:defRPr/>
            </a:lvl1pPr>
          </a:lstStyle>
          <a:p>
            <a:fld id="{0DD38079-FF04-4F0F-BC9E-C3325760DE9C}" type="slidenum">
              <a:rPr lang="es-ES"/>
              <a:pPr/>
              <a:t>‹Nº›</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FA61CE59-5CAD-4BAC-AEEB-E1420B313917}" type="slidenum">
              <a:rPr lang="es-ES"/>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1763713" y="1600200"/>
            <a:ext cx="3613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5529263" y="1600200"/>
            <a:ext cx="361473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lvl1pPr>
              <a:defRPr/>
            </a:lvl1pPr>
          </a:lstStyle>
          <a:p>
            <a:fld id="{CF4A3467-FDCE-431C-9187-5688E30FAF49}" type="slidenum">
              <a:rPr lang="es-ES"/>
              <a:pPr/>
              <a:t>‹Nº›</a:t>
            </a:fld>
            <a:endParaRPr lang="es-ES"/>
          </a:p>
        </p:txBody>
      </p:sp>
      <p:sp>
        <p:nvSpPr>
          <p:cNvPr id="6" name="5 Marcador de pie de página"/>
          <p:cNvSpPr>
            <a:spLocks noGrp="1"/>
          </p:cNvSpPr>
          <p:nvPr>
            <p:ph type="ftr" sz="quarter" idx="11"/>
          </p:nvPr>
        </p:nvSpPr>
        <p:spPr/>
        <p:txBody>
          <a:bodyPr/>
          <a:lstStyle>
            <a:lvl1pPr>
              <a:defRPr/>
            </a:lvl1pPr>
          </a:lstStyle>
          <a:p>
            <a:endParaRPr lang="es-ES"/>
          </a:p>
        </p:txBody>
      </p:sp>
      <p:sp>
        <p:nvSpPr>
          <p:cNvPr id="7" name="6 Marcador de número de diapositiva"/>
          <p:cNvSpPr>
            <a:spLocks noGrp="1"/>
          </p:cNvSpPr>
          <p:nvPr>
            <p:ph type="sldNum" sz="quarter" idx="12"/>
          </p:nvPr>
        </p:nvSpPr>
        <p:spPr/>
        <p:txBody>
          <a:bodyPr/>
          <a:lstStyle>
            <a:lvl1pPr>
              <a:defRPr/>
            </a:lvl1pPr>
          </a:lstStyle>
          <a:p>
            <a:fld id="{60882C7C-D7DB-42AB-9C74-C9E6989E5E27}" type="slidenum">
              <a:rPr lang="es-ES"/>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lvl1pPr>
              <a:defRPr/>
            </a:lvl1pPr>
          </a:lstStyle>
          <a:p>
            <a:fld id="{B4DE948F-4599-4EDB-92A2-66635ACCE1BD}" type="slidenum">
              <a:rPr lang="es-ES"/>
              <a:pPr/>
              <a:t>‹Nº›</a:t>
            </a:fld>
            <a:endParaRPr lang="es-ES"/>
          </a:p>
        </p:txBody>
      </p:sp>
      <p:sp>
        <p:nvSpPr>
          <p:cNvPr id="8" name="7 Marcador de pie de página"/>
          <p:cNvSpPr>
            <a:spLocks noGrp="1"/>
          </p:cNvSpPr>
          <p:nvPr>
            <p:ph type="ftr" sz="quarter" idx="11"/>
          </p:nvPr>
        </p:nvSpPr>
        <p:spPr/>
        <p:txBody>
          <a:bodyPr/>
          <a:lstStyle>
            <a:lvl1pPr>
              <a:defRPr/>
            </a:lvl1pPr>
          </a:lstStyle>
          <a:p>
            <a:endParaRPr lang="es-ES"/>
          </a:p>
        </p:txBody>
      </p:sp>
      <p:sp>
        <p:nvSpPr>
          <p:cNvPr id="9" name="8 Marcador de número de diapositiva"/>
          <p:cNvSpPr>
            <a:spLocks noGrp="1"/>
          </p:cNvSpPr>
          <p:nvPr>
            <p:ph type="sldNum" sz="quarter" idx="12"/>
          </p:nvPr>
        </p:nvSpPr>
        <p:spPr/>
        <p:txBody>
          <a:bodyPr/>
          <a:lstStyle>
            <a:lvl1pPr>
              <a:defRPr/>
            </a:lvl1pPr>
          </a:lstStyle>
          <a:p>
            <a:fld id="{2CC3BE16-3279-494E-B4F2-C0A0CDE9311F}" type="slidenum">
              <a:rPr lang="es-ES"/>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lvl1pPr>
              <a:defRPr/>
            </a:lvl1pPr>
          </a:lstStyle>
          <a:p>
            <a:fld id="{098B6403-2999-46F1-9DB5-B9A2AA6B32A4}" type="slidenum">
              <a:rPr lang="es-ES"/>
              <a:pPr/>
              <a:t>‹Nº›</a:t>
            </a:fld>
            <a:endParaRPr lang="es-ES"/>
          </a:p>
        </p:txBody>
      </p:sp>
      <p:sp>
        <p:nvSpPr>
          <p:cNvPr id="4" name="3 Marcador de pie de página"/>
          <p:cNvSpPr>
            <a:spLocks noGrp="1"/>
          </p:cNvSpPr>
          <p:nvPr>
            <p:ph type="ftr" sz="quarter" idx="11"/>
          </p:nvPr>
        </p:nvSpPr>
        <p:spPr/>
        <p:txBody>
          <a:bodyPr/>
          <a:lstStyle>
            <a:lvl1pPr>
              <a:defRPr/>
            </a:lvl1pPr>
          </a:lstStyle>
          <a:p>
            <a:endParaRPr lang="es-ES"/>
          </a:p>
        </p:txBody>
      </p:sp>
      <p:sp>
        <p:nvSpPr>
          <p:cNvPr id="5" name="4 Marcador de número de diapositiva"/>
          <p:cNvSpPr>
            <a:spLocks noGrp="1"/>
          </p:cNvSpPr>
          <p:nvPr>
            <p:ph type="sldNum" sz="quarter" idx="12"/>
          </p:nvPr>
        </p:nvSpPr>
        <p:spPr/>
        <p:txBody>
          <a:bodyPr/>
          <a:lstStyle>
            <a:lvl1pPr>
              <a:defRPr/>
            </a:lvl1pPr>
          </a:lstStyle>
          <a:p>
            <a:fld id="{5D1D72E2-7434-46FC-A71D-60EDE69A6937}" type="slidenum">
              <a:rPr lang="es-ES"/>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lvl1pPr>
              <a:defRPr/>
            </a:lvl1pPr>
          </a:lstStyle>
          <a:p>
            <a:fld id="{DED5291F-3ABE-44A8-ACBE-40BE88B675A1}" type="slidenum">
              <a:rPr lang="es-ES"/>
              <a:pPr/>
              <a:t>‹Nº›</a:t>
            </a:fld>
            <a:endParaRPr lang="es-ES"/>
          </a:p>
        </p:txBody>
      </p:sp>
      <p:sp>
        <p:nvSpPr>
          <p:cNvPr id="3" name="2 Marcador de pie de página"/>
          <p:cNvSpPr>
            <a:spLocks noGrp="1"/>
          </p:cNvSpPr>
          <p:nvPr>
            <p:ph type="ftr" sz="quarter" idx="11"/>
          </p:nvPr>
        </p:nvSpPr>
        <p:spPr/>
        <p:txBody>
          <a:bodyPr/>
          <a:lstStyle>
            <a:lvl1pPr>
              <a:defRPr/>
            </a:lvl1pPr>
          </a:lstStyle>
          <a:p>
            <a:endParaRPr lang="es-ES"/>
          </a:p>
        </p:txBody>
      </p:sp>
      <p:sp>
        <p:nvSpPr>
          <p:cNvPr id="4" name="3 Marcador de número de diapositiva"/>
          <p:cNvSpPr>
            <a:spLocks noGrp="1"/>
          </p:cNvSpPr>
          <p:nvPr>
            <p:ph type="sldNum" sz="quarter" idx="12"/>
          </p:nvPr>
        </p:nvSpPr>
        <p:spPr/>
        <p:txBody>
          <a:bodyPr/>
          <a:lstStyle>
            <a:lvl1pPr>
              <a:defRPr/>
            </a:lvl1pPr>
          </a:lstStyle>
          <a:p>
            <a:fld id="{9F7E9CF0-0599-4A3C-9DE7-EB96C32EDD8D}" type="slidenum">
              <a:rPr lang="es-ES"/>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lvl1pPr>
              <a:defRPr/>
            </a:lvl1pPr>
          </a:lstStyle>
          <a:p>
            <a:fld id="{E6648D39-E494-4AB3-AFA7-2812443C2654}" type="slidenum">
              <a:rPr lang="es-ES"/>
              <a:pPr/>
              <a:t>‹Nº›</a:t>
            </a:fld>
            <a:endParaRPr lang="es-ES"/>
          </a:p>
        </p:txBody>
      </p:sp>
      <p:sp>
        <p:nvSpPr>
          <p:cNvPr id="6" name="5 Marcador de pie de página"/>
          <p:cNvSpPr>
            <a:spLocks noGrp="1"/>
          </p:cNvSpPr>
          <p:nvPr>
            <p:ph type="ftr" sz="quarter" idx="11"/>
          </p:nvPr>
        </p:nvSpPr>
        <p:spPr/>
        <p:txBody>
          <a:bodyPr/>
          <a:lstStyle>
            <a:lvl1pPr>
              <a:defRPr/>
            </a:lvl1pPr>
          </a:lstStyle>
          <a:p>
            <a:endParaRPr lang="es-ES"/>
          </a:p>
        </p:txBody>
      </p:sp>
      <p:sp>
        <p:nvSpPr>
          <p:cNvPr id="7" name="6 Marcador de número de diapositiva"/>
          <p:cNvSpPr>
            <a:spLocks noGrp="1"/>
          </p:cNvSpPr>
          <p:nvPr>
            <p:ph type="sldNum" sz="quarter" idx="12"/>
          </p:nvPr>
        </p:nvSpPr>
        <p:spPr/>
        <p:txBody>
          <a:bodyPr/>
          <a:lstStyle>
            <a:lvl1pPr>
              <a:defRPr/>
            </a:lvl1pPr>
          </a:lstStyle>
          <a:p>
            <a:fld id="{7F1BFEB9-2042-423A-8859-E3803AEFCFA1}" type="slidenum">
              <a:rPr lang="es-ES"/>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lvl1pPr>
              <a:defRPr/>
            </a:lvl1pPr>
          </a:lstStyle>
          <a:p>
            <a:fld id="{CC61CA9E-ECC7-4C72-B1DB-055DF3F49F7F}" type="slidenum">
              <a:rPr lang="es-ES"/>
              <a:pPr/>
              <a:t>‹Nº›</a:t>
            </a:fld>
            <a:endParaRPr lang="es-ES"/>
          </a:p>
        </p:txBody>
      </p:sp>
      <p:sp>
        <p:nvSpPr>
          <p:cNvPr id="6" name="5 Marcador de pie de página"/>
          <p:cNvSpPr>
            <a:spLocks noGrp="1"/>
          </p:cNvSpPr>
          <p:nvPr>
            <p:ph type="ftr" sz="quarter" idx="11"/>
          </p:nvPr>
        </p:nvSpPr>
        <p:spPr/>
        <p:txBody>
          <a:bodyPr/>
          <a:lstStyle>
            <a:lvl1pPr>
              <a:defRPr/>
            </a:lvl1pPr>
          </a:lstStyle>
          <a:p>
            <a:endParaRPr lang="es-ES"/>
          </a:p>
        </p:txBody>
      </p:sp>
      <p:sp>
        <p:nvSpPr>
          <p:cNvPr id="7" name="6 Marcador de número de diapositiva"/>
          <p:cNvSpPr>
            <a:spLocks noGrp="1"/>
          </p:cNvSpPr>
          <p:nvPr>
            <p:ph type="sldNum" sz="quarter" idx="12"/>
          </p:nvPr>
        </p:nvSpPr>
        <p:spPr/>
        <p:txBody>
          <a:bodyPr/>
          <a:lstStyle>
            <a:lvl1pPr>
              <a:defRPr/>
            </a:lvl1pPr>
          </a:lstStyle>
          <a:p>
            <a:fld id="{5ADB5E67-773D-4B1D-8250-6BA22F1D7C07}" type="slidenum">
              <a:rPr lang="es-ES"/>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FFFFFF"/>
            </a:gs>
            <a:gs pos="100000">
              <a:srgbClr val="009A96"/>
            </a:gs>
          </a:gsLst>
          <a:lin ang="2700000" scaled="1"/>
        </a:gra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1692275" y="44450"/>
            <a:ext cx="7451725"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s-ES"/>
              <a:t>Título</a:t>
            </a:r>
          </a:p>
        </p:txBody>
      </p:sp>
      <p:sp>
        <p:nvSpPr>
          <p:cNvPr id="4099" name="Rectangle 3"/>
          <p:cNvSpPr>
            <a:spLocks noGrp="1" noChangeArrowheads="1"/>
          </p:cNvSpPr>
          <p:nvPr>
            <p:ph type="body" idx="1"/>
          </p:nvPr>
        </p:nvSpPr>
        <p:spPr bwMode="auto">
          <a:xfrm>
            <a:off x="1763713" y="1600200"/>
            <a:ext cx="7380287"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10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fld id="{E4F1D603-1900-4E4D-A78F-3D726507F8BD}" type="slidenum">
              <a:rPr lang="es-ES"/>
              <a:pPr/>
              <a:t>‹Nº›</a:t>
            </a:fld>
            <a:endParaRPr lang="es-ES"/>
          </a:p>
        </p:txBody>
      </p:sp>
      <p:sp>
        <p:nvSpPr>
          <p:cNvPr id="410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s-ES"/>
          </a:p>
        </p:txBody>
      </p:sp>
      <p:sp>
        <p:nvSpPr>
          <p:cNvPr id="410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C7D8060C-4D04-4F19-BD33-59DE17C9438C}" type="slidenum">
              <a:rPr lang="es-ES"/>
              <a:pPr/>
              <a:t>‹Nº›</a:t>
            </a:fld>
            <a:endParaRPr lang="es-ES"/>
          </a:p>
        </p:txBody>
      </p:sp>
      <p:sp>
        <p:nvSpPr>
          <p:cNvPr id="4103" name="Rectangle 7"/>
          <p:cNvSpPr>
            <a:spLocks noChangeArrowheads="1"/>
          </p:cNvSpPr>
          <p:nvPr/>
        </p:nvSpPr>
        <p:spPr bwMode="auto">
          <a:xfrm>
            <a:off x="0" y="0"/>
            <a:ext cx="1692275" cy="6858000"/>
          </a:xfrm>
          <a:prstGeom prst="rect">
            <a:avLst/>
          </a:prstGeom>
          <a:gradFill rotWithShape="1">
            <a:gsLst>
              <a:gs pos="0">
                <a:srgbClr val="000080"/>
              </a:gs>
              <a:gs pos="100000">
                <a:srgbClr val="000080">
                  <a:gamma/>
                  <a:tint val="92157"/>
                  <a:invGamma/>
                  <a:alpha val="19000"/>
                </a:srgbClr>
              </a:gs>
            </a:gsLst>
            <a:lin ang="5400000" scaled="1"/>
          </a:gradFill>
          <a:ln w="9525">
            <a:noFill/>
            <a:miter lim="800000"/>
            <a:headEnd/>
            <a:tailEnd/>
          </a:ln>
          <a:effectLst/>
        </p:spPr>
        <p:txBody>
          <a:bodyPr wrap="none" anchor="ctr"/>
          <a:lstStyle/>
          <a:p>
            <a:endParaRPr lang="es-ES"/>
          </a:p>
        </p:txBody>
      </p:sp>
      <p:sp>
        <p:nvSpPr>
          <p:cNvPr id="4104" name="Line 8"/>
          <p:cNvSpPr>
            <a:spLocks noChangeShapeType="1"/>
          </p:cNvSpPr>
          <p:nvPr/>
        </p:nvSpPr>
        <p:spPr bwMode="auto">
          <a:xfrm>
            <a:off x="1692275" y="1052513"/>
            <a:ext cx="7451725" cy="0"/>
          </a:xfrm>
          <a:prstGeom prst="line">
            <a:avLst/>
          </a:prstGeom>
          <a:noFill/>
          <a:ln w="76200">
            <a:solidFill>
              <a:srgbClr val="000066"/>
            </a:solidFill>
            <a:round/>
            <a:headEnd/>
            <a:tailEnd/>
          </a:ln>
          <a:effectLst/>
        </p:spPr>
        <p:txBody>
          <a:bodyPr/>
          <a:lstStyle/>
          <a:p>
            <a:endParaRPr lang="es-ES"/>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sldNum="0" hdr="0" ftr="0"/>
  <p:txStyles>
    <p:titleStyle>
      <a:lvl1pPr algn="ctr" rtl="0" fontAlgn="base">
        <a:spcBef>
          <a:spcPct val="0"/>
        </a:spcBef>
        <a:spcAft>
          <a:spcPct val="0"/>
        </a:spcAft>
        <a:defRPr sz="4400">
          <a:solidFill>
            <a:srgbClr val="000099"/>
          </a:solidFill>
          <a:latin typeface="+mj-lt"/>
          <a:ea typeface="+mj-ea"/>
          <a:cs typeface="+mj-cs"/>
        </a:defRPr>
      </a:lvl1pPr>
      <a:lvl2pPr algn="ctr" rtl="0" fontAlgn="base">
        <a:spcBef>
          <a:spcPct val="0"/>
        </a:spcBef>
        <a:spcAft>
          <a:spcPct val="0"/>
        </a:spcAft>
        <a:defRPr sz="4400">
          <a:solidFill>
            <a:srgbClr val="000099"/>
          </a:solidFill>
          <a:latin typeface="Arial" charset="0"/>
        </a:defRPr>
      </a:lvl2pPr>
      <a:lvl3pPr algn="ctr" rtl="0" fontAlgn="base">
        <a:spcBef>
          <a:spcPct val="0"/>
        </a:spcBef>
        <a:spcAft>
          <a:spcPct val="0"/>
        </a:spcAft>
        <a:defRPr sz="4400">
          <a:solidFill>
            <a:srgbClr val="000099"/>
          </a:solidFill>
          <a:latin typeface="Arial" charset="0"/>
        </a:defRPr>
      </a:lvl3pPr>
      <a:lvl4pPr algn="ctr" rtl="0" fontAlgn="base">
        <a:spcBef>
          <a:spcPct val="0"/>
        </a:spcBef>
        <a:spcAft>
          <a:spcPct val="0"/>
        </a:spcAft>
        <a:defRPr sz="4400">
          <a:solidFill>
            <a:srgbClr val="000099"/>
          </a:solidFill>
          <a:latin typeface="Arial" charset="0"/>
        </a:defRPr>
      </a:lvl4pPr>
      <a:lvl5pPr algn="ctr" rtl="0" fontAlgn="base">
        <a:spcBef>
          <a:spcPct val="0"/>
        </a:spcBef>
        <a:spcAft>
          <a:spcPct val="0"/>
        </a:spcAft>
        <a:defRPr sz="4400">
          <a:solidFill>
            <a:srgbClr val="000099"/>
          </a:solidFill>
          <a:latin typeface="Arial" charset="0"/>
        </a:defRPr>
      </a:lvl5pPr>
      <a:lvl6pPr marL="457200" algn="ctr" rtl="0" fontAlgn="base">
        <a:spcBef>
          <a:spcPct val="0"/>
        </a:spcBef>
        <a:spcAft>
          <a:spcPct val="0"/>
        </a:spcAft>
        <a:defRPr sz="4400">
          <a:solidFill>
            <a:srgbClr val="000099"/>
          </a:solidFill>
          <a:latin typeface="Arial" charset="0"/>
        </a:defRPr>
      </a:lvl6pPr>
      <a:lvl7pPr marL="914400" algn="ctr" rtl="0" fontAlgn="base">
        <a:spcBef>
          <a:spcPct val="0"/>
        </a:spcBef>
        <a:spcAft>
          <a:spcPct val="0"/>
        </a:spcAft>
        <a:defRPr sz="4400">
          <a:solidFill>
            <a:srgbClr val="000099"/>
          </a:solidFill>
          <a:latin typeface="Arial" charset="0"/>
        </a:defRPr>
      </a:lvl7pPr>
      <a:lvl8pPr marL="1371600" algn="ctr" rtl="0" fontAlgn="base">
        <a:spcBef>
          <a:spcPct val="0"/>
        </a:spcBef>
        <a:spcAft>
          <a:spcPct val="0"/>
        </a:spcAft>
        <a:defRPr sz="4400">
          <a:solidFill>
            <a:srgbClr val="000099"/>
          </a:solidFill>
          <a:latin typeface="Arial" charset="0"/>
        </a:defRPr>
      </a:lvl8pPr>
      <a:lvl9pPr marL="1828800" algn="ctr" rtl="0" fontAlgn="base">
        <a:spcBef>
          <a:spcPct val="0"/>
        </a:spcBef>
        <a:spcAft>
          <a:spcPct val="0"/>
        </a:spcAft>
        <a:defRPr sz="4400">
          <a:solidFill>
            <a:srgbClr val="000099"/>
          </a:solidFill>
          <a:latin typeface="Arial" charset="0"/>
        </a:defRPr>
      </a:lvl9pPr>
    </p:titleStyle>
    <p:bodyStyle>
      <a:lvl1pPr marL="439738" indent="-439738" algn="l" rtl="0" fontAlgn="base">
        <a:spcBef>
          <a:spcPct val="20000"/>
        </a:spcBef>
        <a:spcAft>
          <a:spcPct val="0"/>
        </a:spcAft>
        <a:buBlip>
          <a:blip r:embed="rId13"/>
        </a:buBlip>
        <a:defRPr sz="3200">
          <a:solidFill>
            <a:srgbClr val="003366"/>
          </a:solidFill>
          <a:latin typeface="+mn-lt"/>
          <a:ea typeface="+mn-ea"/>
          <a:cs typeface="+mn-cs"/>
        </a:defRPr>
      </a:lvl1pPr>
      <a:lvl2pPr marL="904875" indent="-285750" algn="l" rtl="0" fontAlgn="base">
        <a:spcBef>
          <a:spcPct val="20000"/>
        </a:spcBef>
        <a:spcAft>
          <a:spcPct val="0"/>
        </a:spcAft>
        <a:buBlip>
          <a:blip r:embed="rId14"/>
        </a:buBlip>
        <a:defRPr sz="2800">
          <a:solidFill>
            <a:schemeClr val="tx1"/>
          </a:solidFill>
          <a:latin typeface="+mn-lt"/>
        </a:defRPr>
      </a:lvl2pPr>
      <a:lvl3pPr marL="1312863" indent="-228600" algn="l" rtl="0" fontAlgn="base">
        <a:spcBef>
          <a:spcPct val="20000"/>
        </a:spcBef>
        <a:spcAft>
          <a:spcPct val="0"/>
        </a:spcAft>
        <a:buChar char="•"/>
        <a:defRPr sz="2400">
          <a:solidFill>
            <a:schemeClr val="tx1"/>
          </a:solidFill>
          <a:latin typeface="+mn-lt"/>
        </a:defRPr>
      </a:lvl3pPr>
      <a:lvl4pPr marL="1720850" indent="-228600" algn="l" rtl="0" fontAlgn="base">
        <a:spcBef>
          <a:spcPct val="20000"/>
        </a:spcBef>
        <a:spcAft>
          <a:spcPct val="0"/>
        </a:spcAft>
        <a:buChar char="–"/>
        <a:defRPr sz="2000">
          <a:solidFill>
            <a:schemeClr val="tx1"/>
          </a:solidFill>
          <a:latin typeface="+mn-lt"/>
        </a:defRPr>
      </a:lvl4pPr>
      <a:lvl5pPr marL="2128838" indent="-228600" algn="l" rtl="0" fontAlgn="base">
        <a:spcBef>
          <a:spcPct val="20000"/>
        </a:spcBef>
        <a:spcAft>
          <a:spcPct val="0"/>
        </a:spcAft>
        <a:buChar char="»"/>
        <a:defRPr sz="2000">
          <a:solidFill>
            <a:schemeClr val="tx1"/>
          </a:solidFill>
          <a:latin typeface="+mn-lt"/>
        </a:defRPr>
      </a:lvl5pPr>
      <a:lvl6pPr marL="2586038" indent="-228600" algn="l" rtl="0" fontAlgn="base">
        <a:spcBef>
          <a:spcPct val="20000"/>
        </a:spcBef>
        <a:spcAft>
          <a:spcPct val="0"/>
        </a:spcAft>
        <a:buChar char="»"/>
        <a:defRPr sz="2000">
          <a:solidFill>
            <a:schemeClr val="tx1"/>
          </a:solidFill>
          <a:latin typeface="+mn-lt"/>
        </a:defRPr>
      </a:lvl6pPr>
      <a:lvl7pPr marL="3043238" indent="-228600" algn="l" rtl="0" fontAlgn="base">
        <a:spcBef>
          <a:spcPct val="20000"/>
        </a:spcBef>
        <a:spcAft>
          <a:spcPct val="0"/>
        </a:spcAft>
        <a:buChar char="»"/>
        <a:defRPr sz="2000">
          <a:solidFill>
            <a:schemeClr val="tx1"/>
          </a:solidFill>
          <a:latin typeface="+mn-lt"/>
        </a:defRPr>
      </a:lvl7pPr>
      <a:lvl8pPr marL="3500438" indent="-228600" algn="l" rtl="0" fontAlgn="base">
        <a:spcBef>
          <a:spcPct val="20000"/>
        </a:spcBef>
        <a:spcAft>
          <a:spcPct val="0"/>
        </a:spcAft>
        <a:buChar char="»"/>
        <a:defRPr sz="2000">
          <a:solidFill>
            <a:schemeClr val="tx1"/>
          </a:solidFill>
          <a:latin typeface="+mn-lt"/>
        </a:defRPr>
      </a:lvl8pPr>
      <a:lvl9pPr marL="3957638" indent="-228600" algn="l" rtl="0" fontAlgn="base">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bg1"/>
            </a:gs>
            <a:gs pos="100000">
              <a:schemeClr val="accent2"/>
            </a:gs>
          </a:gsLst>
          <a:lin ang="2700000" scaled="1"/>
        </a:gra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s-ES"/>
              <a:t>Haga clic para cambiar el estilo de título	</a:t>
            </a:r>
          </a:p>
        </p:txBody>
      </p:sp>
      <p:sp>
        <p:nvSpPr>
          <p:cNvPr id="614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14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s-ES"/>
          </a:p>
        </p:txBody>
      </p:sp>
      <p:sp>
        <p:nvSpPr>
          <p:cNvPr id="614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s-ES"/>
          </a:p>
        </p:txBody>
      </p:sp>
      <p:sp>
        <p:nvSpPr>
          <p:cNvPr id="615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AAC79C60-3BBE-4A0A-9B10-FB215D8450CE}" type="slidenum">
              <a:rPr lang="es-ES"/>
              <a:pPr/>
              <a:t>‹Nº›</a:t>
            </a:fld>
            <a:endParaRPr lang="es-E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emf"/></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emf"/></Relationships>
</file>

<file path=ppt/slides/_rels/slide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emf"/></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9.pn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8.png"/><Relationship Id="rId5" Type="http://schemas.openxmlformats.org/officeDocument/2006/relationships/oleObject" Target="../embeddings/oleObject1.bin"/><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1 Marcador de fecha"/>
          <p:cNvSpPr>
            <a:spLocks noGrp="1"/>
          </p:cNvSpPr>
          <p:nvPr>
            <p:ph type="dt" sz="half" idx="10"/>
          </p:nvPr>
        </p:nvSpPr>
        <p:spPr/>
        <p:txBody>
          <a:bodyPr/>
          <a:lstStyle/>
          <a:p>
            <a:fld id="{8F8C73C1-A585-4A29-B09F-C3ADE1207D7B}" type="slidenum">
              <a:rPr lang="es-ES"/>
              <a:pPr/>
              <a:t>1</a:t>
            </a:fld>
            <a:endParaRPr lang="es-ES"/>
          </a:p>
        </p:txBody>
      </p:sp>
      <p:sp>
        <p:nvSpPr>
          <p:cNvPr id="197634" name="Rectangle 2"/>
          <p:cNvSpPr>
            <a:spLocks noChangeArrowheads="1"/>
          </p:cNvSpPr>
          <p:nvPr/>
        </p:nvSpPr>
        <p:spPr bwMode="auto">
          <a:xfrm>
            <a:off x="1692275" y="44450"/>
            <a:ext cx="7451725" cy="1143000"/>
          </a:xfrm>
          <a:prstGeom prst="rect">
            <a:avLst/>
          </a:prstGeom>
          <a:noFill/>
          <a:ln w="9525">
            <a:noFill/>
            <a:miter lim="800000"/>
            <a:headEnd/>
            <a:tailEnd/>
          </a:ln>
          <a:effectLst/>
        </p:spPr>
        <p:txBody>
          <a:bodyPr anchor="ctr"/>
          <a:lstStyle/>
          <a:p>
            <a:pPr algn="ctr"/>
            <a:r>
              <a:rPr lang="es-ES" sz="2800" dirty="0">
                <a:solidFill>
                  <a:srgbClr val="000099"/>
                </a:solidFill>
              </a:rPr>
              <a:t>Tema 6 -Gestión de Entrada/Salida</a:t>
            </a:r>
          </a:p>
        </p:txBody>
      </p:sp>
      <p:pic>
        <p:nvPicPr>
          <p:cNvPr id="6" name="Imagen 5">
            <a:extLst>
              <a:ext uri="{FF2B5EF4-FFF2-40B4-BE49-F238E27FC236}">
                <a16:creationId xmlns:a16="http://schemas.microsoft.com/office/drawing/2014/main" id="{DE894012-BE56-4F15-B23E-5E0CF952530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31646" y="1083627"/>
            <a:ext cx="4712562" cy="2345373"/>
          </a:xfrm>
          <a:prstGeom prst="rect">
            <a:avLst/>
          </a:prstGeom>
          <a:noFill/>
          <a:ln>
            <a:noFill/>
          </a:ln>
        </p:spPr>
      </p:pic>
      <p:pic>
        <p:nvPicPr>
          <p:cNvPr id="8" name="Imagen 7">
            <a:extLst>
              <a:ext uri="{FF2B5EF4-FFF2-40B4-BE49-F238E27FC236}">
                <a16:creationId xmlns:a16="http://schemas.microsoft.com/office/drawing/2014/main" id="{63B5C5D6-D0D8-4709-A891-E62742A86F48}"/>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299581" y="3037872"/>
            <a:ext cx="3844419" cy="358050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1 Marcador de fecha"/>
          <p:cNvSpPr>
            <a:spLocks noGrp="1"/>
          </p:cNvSpPr>
          <p:nvPr>
            <p:ph type="dt" sz="half" idx="10"/>
          </p:nvPr>
        </p:nvSpPr>
        <p:spPr/>
        <p:txBody>
          <a:bodyPr/>
          <a:lstStyle/>
          <a:p>
            <a:fld id="{8F8C73C1-A585-4A29-B09F-C3ADE1207D7B}" type="slidenum">
              <a:rPr lang="es-ES"/>
              <a:pPr/>
              <a:t>10</a:t>
            </a:fld>
            <a:endParaRPr lang="es-ES"/>
          </a:p>
        </p:txBody>
      </p:sp>
      <p:sp>
        <p:nvSpPr>
          <p:cNvPr id="197634" name="Rectangle 2"/>
          <p:cNvSpPr>
            <a:spLocks noChangeArrowheads="1"/>
          </p:cNvSpPr>
          <p:nvPr/>
        </p:nvSpPr>
        <p:spPr bwMode="auto">
          <a:xfrm>
            <a:off x="1692275" y="44450"/>
            <a:ext cx="7451725" cy="1143000"/>
          </a:xfrm>
          <a:prstGeom prst="rect">
            <a:avLst/>
          </a:prstGeom>
          <a:noFill/>
          <a:ln w="9525">
            <a:noFill/>
            <a:miter lim="800000"/>
            <a:headEnd/>
            <a:tailEnd/>
          </a:ln>
          <a:effectLst/>
        </p:spPr>
        <p:txBody>
          <a:bodyPr anchor="ctr"/>
          <a:lstStyle/>
          <a:p>
            <a:pPr algn="ctr"/>
            <a:r>
              <a:rPr lang="es-ES" sz="2800" dirty="0">
                <a:solidFill>
                  <a:srgbClr val="000099"/>
                </a:solidFill>
              </a:rPr>
              <a:t>Tema 6 -Gestión de Entrada/Salida</a:t>
            </a:r>
          </a:p>
        </p:txBody>
      </p:sp>
      <p:sp>
        <p:nvSpPr>
          <p:cNvPr id="197635" name="Rectangle 3"/>
          <p:cNvSpPr>
            <a:spLocks noChangeArrowheads="1"/>
          </p:cNvSpPr>
          <p:nvPr/>
        </p:nvSpPr>
        <p:spPr bwMode="auto">
          <a:xfrm>
            <a:off x="1863725" y="1196975"/>
            <a:ext cx="7028755" cy="4103688"/>
          </a:xfrm>
          <a:prstGeom prst="rect">
            <a:avLst/>
          </a:prstGeom>
          <a:noFill/>
          <a:ln w="9525">
            <a:noFill/>
            <a:miter lim="800000"/>
            <a:headEnd/>
            <a:tailEnd/>
          </a:ln>
          <a:effectLst/>
        </p:spPr>
        <p:txBody>
          <a:bodyPr/>
          <a:lstStyle/>
          <a:p>
            <a:pPr>
              <a:spcBef>
                <a:spcPct val="20000"/>
              </a:spcBef>
            </a:pPr>
            <a:r>
              <a:rPr lang="es-ES" sz="2400" dirty="0">
                <a:solidFill>
                  <a:srgbClr val="003366"/>
                </a:solidFill>
              </a:rPr>
              <a:t>Planificación del Movimiento del Brazo</a:t>
            </a:r>
          </a:p>
          <a:p>
            <a:pPr marL="742950" lvl="1" indent="-285750">
              <a:spcBef>
                <a:spcPct val="20000"/>
              </a:spcBef>
              <a:buFontTx/>
              <a:buBlip>
                <a:blip r:embed="rId2"/>
              </a:buBlip>
            </a:pPr>
            <a:r>
              <a:rPr lang="es-ES" sz="2000" dirty="0"/>
              <a:t>FCFS: Primero en llegar, primero en ser servido</a:t>
            </a:r>
          </a:p>
          <a:p>
            <a:pPr lvl="1">
              <a:spcBef>
                <a:spcPct val="20000"/>
              </a:spcBef>
            </a:pPr>
            <a:r>
              <a:rPr lang="es-ES_tradnl" dirty="0"/>
              <a:t>Las peticiones son atendidas en el orden de llegada.</a:t>
            </a:r>
            <a:endParaRPr lang="en-GB" dirty="0"/>
          </a:p>
          <a:p>
            <a:pPr lvl="1">
              <a:spcBef>
                <a:spcPct val="20000"/>
              </a:spcBef>
            </a:pPr>
            <a:endParaRPr lang="es-ES" sz="2000" dirty="0"/>
          </a:p>
        </p:txBody>
      </p:sp>
      <p:sp>
        <p:nvSpPr>
          <p:cNvPr id="2" name="Rectangle 1">
            <a:extLst>
              <a:ext uri="{FF2B5EF4-FFF2-40B4-BE49-F238E27FC236}">
                <a16:creationId xmlns:a16="http://schemas.microsoft.com/office/drawing/2014/main" id="{13296A2C-2CEA-459F-A693-AEB49074E30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1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Transparent </a:t>
            </a:r>
            <a:endParaRPr kumimoji="0" lang="en-GB"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3" name="Tabla 2">
            <a:extLst>
              <a:ext uri="{FF2B5EF4-FFF2-40B4-BE49-F238E27FC236}">
                <a16:creationId xmlns:a16="http://schemas.microsoft.com/office/drawing/2014/main" id="{3FDC9488-5BE8-43B4-B3A0-708278F162F8}"/>
              </a:ext>
            </a:extLst>
          </p:cNvPr>
          <p:cNvGraphicFramePr>
            <a:graphicFrameLocks noGrp="1"/>
          </p:cNvGraphicFramePr>
          <p:nvPr>
            <p:extLst>
              <p:ext uri="{D42A27DB-BD31-4B8C-83A1-F6EECF244321}">
                <p14:modId xmlns:p14="http://schemas.microsoft.com/office/powerpoint/2010/main" val="1109328309"/>
              </p:ext>
            </p:extLst>
          </p:nvPr>
        </p:nvGraphicFramePr>
        <p:xfrm>
          <a:off x="3203848" y="2492896"/>
          <a:ext cx="4248470" cy="2592293"/>
        </p:xfrm>
        <a:graphic>
          <a:graphicData uri="http://schemas.openxmlformats.org/drawingml/2006/table">
            <a:tbl>
              <a:tblPr>
                <a:tableStyleId>{5C22544A-7EE6-4342-B048-85BDC9FD1C3A}</a:tableStyleId>
              </a:tblPr>
              <a:tblGrid>
                <a:gridCol w="511390">
                  <a:extLst>
                    <a:ext uri="{9D8B030D-6E8A-4147-A177-3AD203B41FA5}">
                      <a16:colId xmlns:a16="http://schemas.microsoft.com/office/drawing/2014/main" val="2634686673"/>
                    </a:ext>
                  </a:extLst>
                </a:gridCol>
                <a:gridCol w="467135">
                  <a:extLst>
                    <a:ext uri="{9D8B030D-6E8A-4147-A177-3AD203B41FA5}">
                      <a16:colId xmlns:a16="http://schemas.microsoft.com/office/drawing/2014/main" val="3796658072"/>
                    </a:ext>
                  </a:extLst>
                </a:gridCol>
                <a:gridCol w="467135">
                  <a:extLst>
                    <a:ext uri="{9D8B030D-6E8A-4147-A177-3AD203B41FA5}">
                      <a16:colId xmlns:a16="http://schemas.microsoft.com/office/drawing/2014/main" val="3692529439"/>
                    </a:ext>
                  </a:extLst>
                </a:gridCol>
                <a:gridCol w="467135">
                  <a:extLst>
                    <a:ext uri="{9D8B030D-6E8A-4147-A177-3AD203B41FA5}">
                      <a16:colId xmlns:a16="http://schemas.microsoft.com/office/drawing/2014/main" val="3254496723"/>
                    </a:ext>
                  </a:extLst>
                </a:gridCol>
                <a:gridCol w="467135">
                  <a:extLst>
                    <a:ext uri="{9D8B030D-6E8A-4147-A177-3AD203B41FA5}">
                      <a16:colId xmlns:a16="http://schemas.microsoft.com/office/drawing/2014/main" val="1913277993"/>
                    </a:ext>
                  </a:extLst>
                </a:gridCol>
                <a:gridCol w="467135">
                  <a:extLst>
                    <a:ext uri="{9D8B030D-6E8A-4147-A177-3AD203B41FA5}">
                      <a16:colId xmlns:a16="http://schemas.microsoft.com/office/drawing/2014/main" val="2120201548"/>
                    </a:ext>
                  </a:extLst>
                </a:gridCol>
                <a:gridCol w="467135">
                  <a:extLst>
                    <a:ext uri="{9D8B030D-6E8A-4147-A177-3AD203B41FA5}">
                      <a16:colId xmlns:a16="http://schemas.microsoft.com/office/drawing/2014/main" val="3955444174"/>
                    </a:ext>
                  </a:extLst>
                </a:gridCol>
                <a:gridCol w="467135">
                  <a:extLst>
                    <a:ext uri="{9D8B030D-6E8A-4147-A177-3AD203B41FA5}">
                      <a16:colId xmlns:a16="http://schemas.microsoft.com/office/drawing/2014/main" val="3762597120"/>
                    </a:ext>
                  </a:extLst>
                </a:gridCol>
                <a:gridCol w="467135">
                  <a:extLst>
                    <a:ext uri="{9D8B030D-6E8A-4147-A177-3AD203B41FA5}">
                      <a16:colId xmlns:a16="http://schemas.microsoft.com/office/drawing/2014/main" val="3728815618"/>
                    </a:ext>
                  </a:extLst>
                </a:gridCol>
              </a:tblGrid>
              <a:tr h="235663">
                <a:tc gridSpan="9">
                  <a:txBody>
                    <a:bodyPr/>
                    <a:lstStyle/>
                    <a:p>
                      <a:pPr algn="ctr">
                        <a:spcAft>
                          <a:spcPts val="0"/>
                        </a:spcAft>
                      </a:pPr>
                      <a:r>
                        <a:rPr lang="es-ES_tradnl" sz="1000">
                          <a:effectLst/>
                        </a:rPr>
                        <a:t>Pistas Solicitados</a:t>
                      </a:r>
                      <a:endParaRPr lang="en-GB" sz="1000">
                        <a:effectLst/>
                        <a:latin typeface="Times New Roman" panose="02020603050405020304" pitchFamily="18" charset="0"/>
                        <a:ea typeface="Times New Roman" panose="02020603050405020304" pitchFamily="18" charset="0"/>
                      </a:endParaRPr>
                    </a:p>
                  </a:txBody>
                  <a:tcPr marL="17780" marR="17780" marT="0" marB="0"/>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2594854822"/>
                  </a:ext>
                </a:extLst>
              </a:tr>
              <a:tr h="235663">
                <a:tc>
                  <a:txBody>
                    <a:bodyPr/>
                    <a:lstStyle/>
                    <a:p>
                      <a:pPr algn="ctr">
                        <a:spcAft>
                          <a:spcPts val="0"/>
                        </a:spcAft>
                      </a:pPr>
                      <a:r>
                        <a:rPr lang="es-ES_tradnl" sz="1000">
                          <a:effectLst/>
                        </a:rPr>
                        <a:t>055</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058</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039</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018</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090</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160</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150</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038</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184</a:t>
                      </a:r>
                      <a:endParaRPr lang="en-GB" sz="1000">
                        <a:effectLst/>
                        <a:latin typeface="Times New Roman" panose="02020603050405020304" pitchFamily="18" charset="0"/>
                        <a:ea typeface="Times New Roman" panose="02020603050405020304" pitchFamily="18" charset="0"/>
                      </a:endParaRPr>
                    </a:p>
                  </a:txBody>
                  <a:tcPr marL="17780" marR="17780" marT="0" marB="0"/>
                </a:tc>
                <a:extLst>
                  <a:ext uri="{0D108BD9-81ED-4DB2-BD59-A6C34878D82A}">
                    <a16:rowId xmlns:a16="http://schemas.microsoft.com/office/drawing/2014/main" val="453211449"/>
                  </a:ext>
                </a:extLst>
              </a:tr>
              <a:tr h="235663">
                <a:tc>
                  <a:txBody>
                    <a:bodyPr/>
                    <a:lstStyle/>
                    <a:p>
                      <a:pPr algn="ctr">
                        <a:spcAft>
                          <a:spcPts val="0"/>
                        </a:spcAft>
                      </a:pPr>
                      <a:r>
                        <a:rPr lang="es-ES_tradnl" sz="1000">
                          <a:effectLst/>
                        </a:rPr>
                        <a:t>1</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extLst>
                  <a:ext uri="{0D108BD9-81ED-4DB2-BD59-A6C34878D82A}">
                    <a16:rowId xmlns:a16="http://schemas.microsoft.com/office/drawing/2014/main" val="3582492565"/>
                  </a:ext>
                </a:extLst>
              </a:tr>
              <a:tr h="235663">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2</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extLst>
                  <a:ext uri="{0D108BD9-81ED-4DB2-BD59-A6C34878D82A}">
                    <a16:rowId xmlns:a16="http://schemas.microsoft.com/office/drawing/2014/main" val="1369487334"/>
                  </a:ext>
                </a:extLst>
              </a:tr>
              <a:tr h="235663">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3</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extLst>
                  <a:ext uri="{0D108BD9-81ED-4DB2-BD59-A6C34878D82A}">
                    <a16:rowId xmlns:a16="http://schemas.microsoft.com/office/drawing/2014/main" val="372111205"/>
                  </a:ext>
                </a:extLst>
              </a:tr>
              <a:tr h="235663">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4</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extLst>
                  <a:ext uri="{0D108BD9-81ED-4DB2-BD59-A6C34878D82A}">
                    <a16:rowId xmlns:a16="http://schemas.microsoft.com/office/drawing/2014/main" val="3541140546"/>
                  </a:ext>
                </a:extLst>
              </a:tr>
              <a:tr h="235663">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5</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extLst>
                  <a:ext uri="{0D108BD9-81ED-4DB2-BD59-A6C34878D82A}">
                    <a16:rowId xmlns:a16="http://schemas.microsoft.com/office/drawing/2014/main" val="3549509001"/>
                  </a:ext>
                </a:extLst>
              </a:tr>
              <a:tr h="235663">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6</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extLst>
                  <a:ext uri="{0D108BD9-81ED-4DB2-BD59-A6C34878D82A}">
                    <a16:rowId xmlns:a16="http://schemas.microsoft.com/office/drawing/2014/main" val="1208792933"/>
                  </a:ext>
                </a:extLst>
              </a:tr>
              <a:tr h="235663">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7</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extLst>
                  <a:ext uri="{0D108BD9-81ED-4DB2-BD59-A6C34878D82A}">
                    <a16:rowId xmlns:a16="http://schemas.microsoft.com/office/drawing/2014/main" val="612032375"/>
                  </a:ext>
                </a:extLst>
              </a:tr>
              <a:tr h="235663">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8</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extLst>
                  <a:ext uri="{0D108BD9-81ED-4DB2-BD59-A6C34878D82A}">
                    <a16:rowId xmlns:a16="http://schemas.microsoft.com/office/drawing/2014/main" val="4222447235"/>
                  </a:ext>
                </a:extLst>
              </a:tr>
              <a:tr h="235663">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dirty="0">
                          <a:effectLst/>
                        </a:rPr>
                        <a:t>9</a:t>
                      </a:r>
                      <a:endParaRPr lang="en-GB" sz="1000" dirty="0">
                        <a:effectLst/>
                        <a:latin typeface="Times New Roman" panose="02020603050405020304" pitchFamily="18" charset="0"/>
                        <a:ea typeface="Times New Roman" panose="02020603050405020304" pitchFamily="18" charset="0"/>
                      </a:endParaRPr>
                    </a:p>
                  </a:txBody>
                  <a:tcPr marL="17780" marR="17780" marT="0" marB="0"/>
                </a:tc>
                <a:extLst>
                  <a:ext uri="{0D108BD9-81ED-4DB2-BD59-A6C34878D82A}">
                    <a16:rowId xmlns:a16="http://schemas.microsoft.com/office/drawing/2014/main" val="777920394"/>
                  </a:ext>
                </a:extLst>
              </a:tr>
            </a:tbl>
          </a:graphicData>
        </a:graphic>
      </p:graphicFrame>
    </p:spTree>
    <p:extLst>
      <p:ext uri="{BB962C8B-B14F-4D97-AF65-F5344CB8AC3E}">
        <p14:creationId xmlns:p14="http://schemas.microsoft.com/office/powerpoint/2010/main" val="2384333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1 Marcador de fecha"/>
          <p:cNvSpPr>
            <a:spLocks noGrp="1"/>
          </p:cNvSpPr>
          <p:nvPr>
            <p:ph type="dt" sz="half" idx="10"/>
          </p:nvPr>
        </p:nvSpPr>
        <p:spPr/>
        <p:txBody>
          <a:bodyPr/>
          <a:lstStyle/>
          <a:p>
            <a:fld id="{8F8C73C1-A585-4A29-B09F-C3ADE1207D7B}" type="slidenum">
              <a:rPr lang="es-ES"/>
              <a:pPr/>
              <a:t>11</a:t>
            </a:fld>
            <a:endParaRPr lang="es-ES"/>
          </a:p>
        </p:txBody>
      </p:sp>
      <p:sp>
        <p:nvSpPr>
          <p:cNvPr id="197634" name="Rectangle 2"/>
          <p:cNvSpPr>
            <a:spLocks noChangeArrowheads="1"/>
          </p:cNvSpPr>
          <p:nvPr/>
        </p:nvSpPr>
        <p:spPr bwMode="auto">
          <a:xfrm>
            <a:off x="1692275" y="44450"/>
            <a:ext cx="7451725" cy="1143000"/>
          </a:xfrm>
          <a:prstGeom prst="rect">
            <a:avLst/>
          </a:prstGeom>
          <a:noFill/>
          <a:ln w="9525">
            <a:noFill/>
            <a:miter lim="800000"/>
            <a:headEnd/>
            <a:tailEnd/>
          </a:ln>
          <a:effectLst/>
        </p:spPr>
        <p:txBody>
          <a:bodyPr anchor="ctr"/>
          <a:lstStyle/>
          <a:p>
            <a:pPr algn="ctr"/>
            <a:r>
              <a:rPr lang="es-ES" sz="2800" dirty="0">
                <a:solidFill>
                  <a:srgbClr val="000099"/>
                </a:solidFill>
              </a:rPr>
              <a:t>Tema 6 -Gestión de Entrada/Salida</a:t>
            </a:r>
          </a:p>
        </p:txBody>
      </p:sp>
      <p:sp>
        <p:nvSpPr>
          <p:cNvPr id="197635" name="Rectangle 3"/>
          <p:cNvSpPr>
            <a:spLocks noChangeArrowheads="1"/>
          </p:cNvSpPr>
          <p:nvPr/>
        </p:nvSpPr>
        <p:spPr bwMode="auto">
          <a:xfrm>
            <a:off x="1863725" y="1196975"/>
            <a:ext cx="7028755" cy="4103688"/>
          </a:xfrm>
          <a:prstGeom prst="rect">
            <a:avLst/>
          </a:prstGeom>
          <a:noFill/>
          <a:ln w="9525">
            <a:noFill/>
            <a:miter lim="800000"/>
            <a:headEnd/>
            <a:tailEnd/>
          </a:ln>
          <a:effectLst/>
        </p:spPr>
        <p:txBody>
          <a:bodyPr/>
          <a:lstStyle/>
          <a:p>
            <a:pPr>
              <a:spcBef>
                <a:spcPct val="20000"/>
              </a:spcBef>
            </a:pPr>
            <a:r>
              <a:rPr lang="es-ES" sz="2400" dirty="0">
                <a:solidFill>
                  <a:srgbClr val="003366"/>
                </a:solidFill>
              </a:rPr>
              <a:t>Planificación del Movimiento del Brazo</a:t>
            </a:r>
          </a:p>
          <a:p>
            <a:pPr marL="742950" lvl="1" indent="-285750">
              <a:spcBef>
                <a:spcPct val="20000"/>
              </a:spcBef>
              <a:buFontTx/>
              <a:buBlip>
                <a:blip r:embed="rId2"/>
              </a:buBlip>
            </a:pPr>
            <a:r>
              <a:rPr lang="es-ES" sz="2000" dirty="0"/>
              <a:t>SSTF (SSF) : Primero más corto</a:t>
            </a:r>
            <a:endParaRPr lang="en-GB" dirty="0"/>
          </a:p>
          <a:p>
            <a:pPr lvl="1">
              <a:spcBef>
                <a:spcPct val="20000"/>
              </a:spcBef>
            </a:pPr>
            <a:endParaRPr lang="es-ES" sz="2000" dirty="0"/>
          </a:p>
        </p:txBody>
      </p:sp>
      <p:sp>
        <p:nvSpPr>
          <p:cNvPr id="2" name="Rectangle 1">
            <a:extLst>
              <a:ext uri="{FF2B5EF4-FFF2-40B4-BE49-F238E27FC236}">
                <a16:creationId xmlns:a16="http://schemas.microsoft.com/office/drawing/2014/main" id="{13296A2C-2CEA-459F-A693-AEB49074E30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1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Transparent </a:t>
            </a:r>
            <a:endParaRPr kumimoji="0" lang="en-GB"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a 3">
            <a:extLst>
              <a:ext uri="{FF2B5EF4-FFF2-40B4-BE49-F238E27FC236}">
                <a16:creationId xmlns:a16="http://schemas.microsoft.com/office/drawing/2014/main" id="{41127A12-1C18-4206-AF9C-D3CF212D3ED7}"/>
              </a:ext>
            </a:extLst>
          </p:cNvPr>
          <p:cNvGraphicFramePr>
            <a:graphicFrameLocks noGrp="1"/>
          </p:cNvGraphicFramePr>
          <p:nvPr>
            <p:extLst>
              <p:ext uri="{D42A27DB-BD31-4B8C-83A1-F6EECF244321}">
                <p14:modId xmlns:p14="http://schemas.microsoft.com/office/powerpoint/2010/main" val="398633472"/>
              </p:ext>
            </p:extLst>
          </p:nvPr>
        </p:nvGraphicFramePr>
        <p:xfrm>
          <a:off x="3203848" y="2348880"/>
          <a:ext cx="4248469" cy="2736305"/>
        </p:xfrm>
        <a:graphic>
          <a:graphicData uri="http://schemas.openxmlformats.org/drawingml/2006/table">
            <a:tbl>
              <a:tblPr>
                <a:tableStyleId>{5C22544A-7EE6-4342-B048-85BDC9FD1C3A}</a:tableStyleId>
              </a:tblPr>
              <a:tblGrid>
                <a:gridCol w="511389">
                  <a:extLst>
                    <a:ext uri="{9D8B030D-6E8A-4147-A177-3AD203B41FA5}">
                      <a16:colId xmlns:a16="http://schemas.microsoft.com/office/drawing/2014/main" val="1253804526"/>
                    </a:ext>
                  </a:extLst>
                </a:gridCol>
                <a:gridCol w="467135">
                  <a:extLst>
                    <a:ext uri="{9D8B030D-6E8A-4147-A177-3AD203B41FA5}">
                      <a16:colId xmlns:a16="http://schemas.microsoft.com/office/drawing/2014/main" val="1767187517"/>
                    </a:ext>
                  </a:extLst>
                </a:gridCol>
                <a:gridCol w="467135">
                  <a:extLst>
                    <a:ext uri="{9D8B030D-6E8A-4147-A177-3AD203B41FA5}">
                      <a16:colId xmlns:a16="http://schemas.microsoft.com/office/drawing/2014/main" val="1223873415"/>
                    </a:ext>
                  </a:extLst>
                </a:gridCol>
                <a:gridCol w="467135">
                  <a:extLst>
                    <a:ext uri="{9D8B030D-6E8A-4147-A177-3AD203B41FA5}">
                      <a16:colId xmlns:a16="http://schemas.microsoft.com/office/drawing/2014/main" val="1097635491"/>
                    </a:ext>
                  </a:extLst>
                </a:gridCol>
                <a:gridCol w="467135">
                  <a:extLst>
                    <a:ext uri="{9D8B030D-6E8A-4147-A177-3AD203B41FA5}">
                      <a16:colId xmlns:a16="http://schemas.microsoft.com/office/drawing/2014/main" val="3840519411"/>
                    </a:ext>
                  </a:extLst>
                </a:gridCol>
                <a:gridCol w="467135">
                  <a:extLst>
                    <a:ext uri="{9D8B030D-6E8A-4147-A177-3AD203B41FA5}">
                      <a16:colId xmlns:a16="http://schemas.microsoft.com/office/drawing/2014/main" val="1819597585"/>
                    </a:ext>
                  </a:extLst>
                </a:gridCol>
                <a:gridCol w="467135">
                  <a:extLst>
                    <a:ext uri="{9D8B030D-6E8A-4147-A177-3AD203B41FA5}">
                      <a16:colId xmlns:a16="http://schemas.microsoft.com/office/drawing/2014/main" val="4150025793"/>
                    </a:ext>
                  </a:extLst>
                </a:gridCol>
                <a:gridCol w="467135">
                  <a:extLst>
                    <a:ext uri="{9D8B030D-6E8A-4147-A177-3AD203B41FA5}">
                      <a16:colId xmlns:a16="http://schemas.microsoft.com/office/drawing/2014/main" val="2183407099"/>
                    </a:ext>
                  </a:extLst>
                </a:gridCol>
                <a:gridCol w="467135">
                  <a:extLst>
                    <a:ext uri="{9D8B030D-6E8A-4147-A177-3AD203B41FA5}">
                      <a16:colId xmlns:a16="http://schemas.microsoft.com/office/drawing/2014/main" val="460694947"/>
                    </a:ext>
                  </a:extLst>
                </a:gridCol>
              </a:tblGrid>
              <a:tr h="248755">
                <a:tc gridSpan="9">
                  <a:txBody>
                    <a:bodyPr/>
                    <a:lstStyle/>
                    <a:p>
                      <a:pPr algn="ctr">
                        <a:spcAft>
                          <a:spcPts val="0"/>
                        </a:spcAft>
                      </a:pPr>
                      <a:r>
                        <a:rPr lang="es-ES_tradnl" sz="1000">
                          <a:effectLst/>
                        </a:rPr>
                        <a:t>Pistas Solicitadas</a:t>
                      </a:r>
                      <a:endParaRPr lang="en-GB" sz="1000">
                        <a:effectLst/>
                        <a:latin typeface="Times New Roman" panose="02020603050405020304" pitchFamily="18" charset="0"/>
                        <a:ea typeface="Times New Roman" panose="02020603050405020304" pitchFamily="18" charset="0"/>
                      </a:endParaRPr>
                    </a:p>
                  </a:txBody>
                  <a:tcPr marL="17780" marR="17780" marT="0" marB="0"/>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093107187"/>
                  </a:ext>
                </a:extLst>
              </a:tr>
              <a:tr h="248755">
                <a:tc>
                  <a:txBody>
                    <a:bodyPr/>
                    <a:lstStyle/>
                    <a:p>
                      <a:pPr algn="ctr">
                        <a:spcAft>
                          <a:spcPts val="0"/>
                        </a:spcAft>
                      </a:pPr>
                      <a:r>
                        <a:rPr lang="es-ES_tradnl" sz="1000">
                          <a:effectLst/>
                        </a:rPr>
                        <a:t>055</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058</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039</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018</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090</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160</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150</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038</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184</a:t>
                      </a:r>
                      <a:endParaRPr lang="en-GB" sz="1000">
                        <a:effectLst/>
                        <a:latin typeface="Times New Roman" panose="02020603050405020304" pitchFamily="18" charset="0"/>
                        <a:ea typeface="Times New Roman" panose="02020603050405020304" pitchFamily="18" charset="0"/>
                      </a:endParaRPr>
                    </a:p>
                  </a:txBody>
                  <a:tcPr marL="17780" marR="17780" marT="0" marB="0"/>
                </a:tc>
                <a:extLst>
                  <a:ext uri="{0D108BD9-81ED-4DB2-BD59-A6C34878D82A}">
                    <a16:rowId xmlns:a16="http://schemas.microsoft.com/office/drawing/2014/main" val="1377568758"/>
                  </a:ext>
                </a:extLst>
              </a:tr>
              <a:tr h="248755">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1</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extLst>
                  <a:ext uri="{0D108BD9-81ED-4DB2-BD59-A6C34878D82A}">
                    <a16:rowId xmlns:a16="http://schemas.microsoft.com/office/drawing/2014/main" val="14492591"/>
                  </a:ext>
                </a:extLst>
              </a:tr>
              <a:tr h="248755">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2</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extLst>
                  <a:ext uri="{0D108BD9-81ED-4DB2-BD59-A6C34878D82A}">
                    <a16:rowId xmlns:a16="http://schemas.microsoft.com/office/drawing/2014/main" val="3229016210"/>
                  </a:ext>
                </a:extLst>
              </a:tr>
              <a:tr h="248755">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3</a:t>
                      </a:r>
                      <a:endParaRPr lang="en-GB" sz="1000">
                        <a:effectLst/>
                        <a:latin typeface="Times New Roman" panose="02020603050405020304" pitchFamily="18" charset="0"/>
                        <a:ea typeface="Times New Roman" panose="02020603050405020304" pitchFamily="18" charset="0"/>
                      </a:endParaRPr>
                    </a:p>
                  </a:txBody>
                  <a:tcPr marL="17780" marR="17780" marT="0" marB="0"/>
                </a:tc>
                <a:extLst>
                  <a:ext uri="{0D108BD9-81ED-4DB2-BD59-A6C34878D82A}">
                    <a16:rowId xmlns:a16="http://schemas.microsoft.com/office/drawing/2014/main" val="1495558413"/>
                  </a:ext>
                </a:extLst>
              </a:tr>
              <a:tr h="248755">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4</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extLst>
                  <a:ext uri="{0D108BD9-81ED-4DB2-BD59-A6C34878D82A}">
                    <a16:rowId xmlns:a16="http://schemas.microsoft.com/office/drawing/2014/main" val="46471792"/>
                  </a:ext>
                </a:extLst>
              </a:tr>
              <a:tr h="248755">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5</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extLst>
                  <a:ext uri="{0D108BD9-81ED-4DB2-BD59-A6C34878D82A}">
                    <a16:rowId xmlns:a16="http://schemas.microsoft.com/office/drawing/2014/main" val="2759596786"/>
                  </a:ext>
                </a:extLst>
              </a:tr>
              <a:tr h="248755">
                <a:tc>
                  <a:txBody>
                    <a:bodyPr/>
                    <a:lstStyle/>
                    <a:p>
                      <a:pPr algn="ctr">
                        <a:spcAft>
                          <a:spcPts val="0"/>
                        </a:spcAft>
                      </a:pPr>
                      <a:r>
                        <a:rPr lang="es-ES_tradnl" sz="1000">
                          <a:effectLst/>
                        </a:rPr>
                        <a:t>6</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extLst>
                  <a:ext uri="{0D108BD9-81ED-4DB2-BD59-A6C34878D82A}">
                    <a16:rowId xmlns:a16="http://schemas.microsoft.com/office/drawing/2014/main" val="227154032"/>
                  </a:ext>
                </a:extLst>
              </a:tr>
              <a:tr h="248755">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7</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extLst>
                  <a:ext uri="{0D108BD9-81ED-4DB2-BD59-A6C34878D82A}">
                    <a16:rowId xmlns:a16="http://schemas.microsoft.com/office/drawing/2014/main" val="2737139537"/>
                  </a:ext>
                </a:extLst>
              </a:tr>
              <a:tr h="248755">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8</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extLst>
                  <a:ext uri="{0D108BD9-81ED-4DB2-BD59-A6C34878D82A}">
                    <a16:rowId xmlns:a16="http://schemas.microsoft.com/office/drawing/2014/main" val="314394132"/>
                  </a:ext>
                </a:extLst>
              </a:tr>
              <a:tr h="248755">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9</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a:effectLst/>
                        </a:rPr>
                        <a:t> </a:t>
                      </a:r>
                      <a:endParaRPr lang="en-GB" sz="1000">
                        <a:effectLst/>
                        <a:latin typeface="Times New Roman" panose="02020603050405020304" pitchFamily="18" charset="0"/>
                        <a:ea typeface="Times New Roman" panose="02020603050405020304" pitchFamily="18" charset="0"/>
                      </a:endParaRPr>
                    </a:p>
                  </a:txBody>
                  <a:tcPr marL="17780" marR="17780" marT="0" marB="0"/>
                </a:tc>
                <a:tc>
                  <a:txBody>
                    <a:bodyPr/>
                    <a:lstStyle/>
                    <a:p>
                      <a:pPr algn="ctr">
                        <a:spcAft>
                          <a:spcPts val="0"/>
                        </a:spcAft>
                      </a:pPr>
                      <a:r>
                        <a:rPr lang="es-ES_tradnl" sz="1000" dirty="0">
                          <a:effectLst/>
                        </a:rPr>
                        <a:t> </a:t>
                      </a:r>
                      <a:endParaRPr lang="en-GB" sz="1000" dirty="0">
                        <a:effectLst/>
                        <a:latin typeface="Times New Roman" panose="02020603050405020304" pitchFamily="18" charset="0"/>
                        <a:ea typeface="Times New Roman" panose="02020603050405020304" pitchFamily="18" charset="0"/>
                      </a:endParaRPr>
                    </a:p>
                  </a:txBody>
                  <a:tcPr marL="17780" marR="17780" marT="0" marB="0"/>
                </a:tc>
                <a:extLst>
                  <a:ext uri="{0D108BD9-81ED-4DB2-BD59-A6C34878D82A}">
                    <a16:rowId xmlns:a16="http://schemas.microsoft.com/office/drawing/2014/main" val="1746920609"/>
                  </a:ext>
                </a:extLst>
              </a:tr>
            </a:tbl>
          </a:graphicData>
        </a:graphic>
      </p:graphicFrame>
    </p:spTree>
    <p:extLst>
      <p:ext uri="{BB962C8B-B14F-4D97-AF65-F5344CB8AC3E}">
        <p14:creationId xmlns:p14="http://schemas.microsoft.com/office/powerpoint/2010/main" val="1245761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1 Marcador de fecha"/>
          <p:cNvSpPr>
            <a:spLocks noGrp="1"/>
          </p:cNvSpPr>
          <p:nvPr>
            <p:ph type="dt" sz="half" idx="10"/>
          </p:nvPr>
        </p:nvSpPr>
        <p:spPr/>
        <p:txBody>
          <a:bodyPr/>
          <a:lstStyle/>
          <a:p>
            <a:fld id="{8F8C73C1-A585-4A29-B09F-C3ADE1207D7B}" type="slidenum">
              <a:rPr lang="es-ES"/>
              <a:pPr/>
              <a:t>12</a:t>
            </a:fld>
            <a:endParaRPr lang="es-ES"/>
          </a:p>
        </p:txBody>
      </p:sp>
      <p:sp>
        <p:nvSpPr>
          <p:cNvPr id="197634" name="Rectangle 2"/>
          <p:cNvSpPr>
            <a:spLocks noChangeArrowheads="1"/>
          </p:cNvSpPr>
          <p:nvPr/>
        </p:nvSpPr>
        <p:spPr bwMode="auto">
          <a:xfrm>
            <a:off x="1692275" y="44450"/>
            <a:ext cx="7451725" cy="1143000"/>
          </a:xfrm>
          <a:prstGeom prst="rect">
            <a:avLst/>
          </a:prstGeom>
          <a:noFill/>
          <a:ln w="9525">
            <a:noFill/>
            <a:miter lim="800000"/>
            <a:headEnd/>
            <a:tailEnd/>
          </a:ln>
          <a:effectLst/>
        </p:spPr>
        <p:txBody>
          <a:bodyPr anchor="ctr"/>
          <a:lstStyle/>
          <a:p>
            <a:pPr algn="ctr"/>
            <a:r>
              <a:rPr lang="es-ES" sz="2800" dirty="0">
                <a:solidFill>
                  <a:srgbClr val="000099"/>
                </a:solidFill>
              </a:rPr>
              <a:t>Tema 6 -Gestión de Entrada/Salida</a:t>
            </a:r>
          </a:p>
        </p:txBody>
      </p:sp>
      <p:sp>
        <p:nvSpPr>
          <p:cNvPr id="197635" name="Rectangle 3"/>
          <p:cNvSpPr>
            <a:spLocks noChangeArrowheads="1"/>
          </p:cNvSpPr>
          <p:nvPr/>
        </p:nvSpPr>
        <p:spPr bwMode="auto">
          <a:xfrm>
            <a:off x="1863725" y="1196975"/>
            <a:ext cx="7028755" cy="4103688"/>
          </a:xfrm>
          <a:prstGeom prst="rect">
            <a:avLst/>
          </a:prstGeom>
          <a:noFill/>
          <a:ln w="9525">
            <a:noFill/>
            <a:miter lim="800000"/>
            <a:headEnd/>
            <a:tailEnd/>
          </a:ln>
          <a:effectLst/>
        </p:spPr>
        <p:txBody>
          <a:bodyPr/>
          <a:lstStyle/>
          <a:p>
            <a:pPr>
              <a:spcBef>
                <a:spcPct val="20000"/>
              </a:spcBef>
            </a:pPr>
            <a:r>
              <a:rPr lang="es-ES" sz="2400" dirty="0">
                <a:solidFill>
                  <a:srgbClr val="003366"/>
                </a:solidFill>
              </a:rPr>
              <a:t>Planificación del Movimiento del Brazo</a:t>
            </a:r>
          </a:p>
        </p:txBody>
      </p:sp>
      <p:sp>
        <p:nvSpPr>
          <p:cNvPr id="2" name="Rectangle 1">
            <a:extLst>
              <a:ext uri="{FF2B5EF4-FFF2-40B4-BE49-F238E27FC236}">
                <a16:creationId xmlns:a16="http://schemas.microsoft.com/office/drawing/2014/main" id="{13296A2C-2CEA-459F-A693-AEB49074E30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1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Transparent </a:t>
            </a:r>
            <a:endParaRPr kumimoji="0" lang="en-GB" altLang="en-US" sz="1800" b="0" i="0" u="none" strike="noStrike" cap="none" normalizeH="0" baseline="0">
              <a:ln>
                <a:noFill/>
              </a:ln>
              <a:solidFill>
                <a:schemeClr val="tx1"/>
              </a:solidFill>
              <a:effectLst/>
              <a:latin typeface="Arial" panose="020B0604020202020204" pitchFamily="34" charset="0"/>
            </a:endParaRPr>
          </a:p>
        </p:txBody>
      </p:sp>
      <p:pic>
        <p:nvPicPr>
          <p:cNvPr id="4" name="Imagen 3">
            <a:extLst>
              <a:ext uri="{FF2B5EF4-FFF2-40B4-BE49-F238E27FC236}">
                <a16:creationId xmlns:a16="http://schemas.microsoft.com/office/drawing/2014/main" id="{2DCC0A92-9D5B-4F98-B40C-7CD87940B85E}"/>
              </a:ext>
            </a:extLst>
          </p:cNvPr>
          <p:cNvPicPr>
            <a:picLocks noChangeAspect="1"/>
          </p:cNvPicPr>
          <p:nvPr/>
        </p:nvPicPr>
        <p:blipFill>
          <a:blip r:embed="rId2"/>
          <a:stretch>
            <a:fillRect/>
          </a:stretch>
        </p:blipFill>
        <p:spPr>
          <a:xfrm>
            <a:off x="3566089" y="1666639"/>
            <a:ext cx="3624025" cy="4579012"/>
          </a:xfrm>
          <a:prstGeom prst="rect">
            <a:avLst/>
          </a:prstGeom>
        </p:spPr>
      </p:pic>
    </p:spTree>
    <p:extLst>
      <p:ext uri="{BB962C8B-B14F-4D97-AF65-F5344CB8AC3E}">
        <p14:creationId xmlns:p14="http://schemas.microsoft.com/office/powerpoint/2010/main" val="1281406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1 Marcador de fecha"/>
          <p:cNvSpPr>
            <a:spLocks noGrp="1"/>
          </p:cNvSpPr>
          <p:nvPr>
            <p:ph type="dt" sz="half" idx="10"/>
          </p:nvPr>
        </p:nvSpPr>
        <p:spPr/>
        <p:txBody>
          <a:bodyPr/>
          <a:lstStyle/>
          <a:p>
            <a:fld id="{8F8C73C1-A585-4A29-B09F-C3ADE1207D7B}" type="slidenum">
              <a:rPr lang="es-ES"/>
              <a:pPr/>
              <a:t>2</a:t>
            </a:fld>
            <a:endParaRPr lang="es-ES"/>
          </a:p>
        </p:txBody>
      </p:sp>
      <p:sp>
        <p:nvSpPr>
          <p:cNvPr id="197634" name="Rectangle 2"/>
          <p:cNvSpPr>
            <a:spLocks noChangeArrowheads="1"/>
          </p:cNvSpPr>
          <p:nvPr/>
        </p:nvSpPr>
        <p:spPr bwMode="auto">
          <a:xfrm>
            <a:off x="1692275" y="44450"/>
            <a:ext cx="7451725" cy="1143000"/>
          </a:xfrm>
          <a:prstGeom prst="rect">
            <a:avLst/>
          </a:prstGeom>
          <a:noFill/>
          <a:ln w="9525">
            <a:noFill/>
            <a:miter lim="800000"/>
            <a:headEnd/>
            <a:tailEnd/>
          </a:ln>
          <a:effectLst/>
        </p:spPr>
        <p:txBody>
          <a:bodyPr anchor="ctr"/>
          <a:lstStyle/>
          <a:p>
            <a:pPr algn="ctr"/>
            <a:r>
              <a:rPr lang="es-ES" sz="2800" dirty="0">
                <a:solidFill>
                  <a:srgbClr val="000099"/>
                </a:solidFill>
              </a:rPr>
              <a:t>Tema 6 -Gestión de Entrada/Salida</a:t>
            </a:r>
          </a:p>
        </p:txBody>
      </p:sp>
      <p:sp>
        <p:nvSpPr>
          <p:cNvPr id="197635" name="Rectangle 3"/>
          <p:cNvSpPr>
            <a:spLocks noChangeArrowheads="1"/>
          </p:cNvSpPr>
          <p:nvPr/>
        </p:nvSpPr>
        <p:spPr bwMode="auto">
          <a:xfrm>
            <a:off x="1863725" y="1196975"/>
            <a:ext cx="7028755" cy="4103688"/>
          </a:xfrm>
          <a:prstGeom prst="rect">
            <a:avLst/>
          </a:prstGeom>
          <a:noFill/>
          <a:ln w="9525">
            <a:noFill/>
            <a:miter lim="800000"/>
            <a:headEnd/>
            <a:tailEnd/>
          </a:ln>
          <a:effectLst/>
        </p:spPr>
        <p:txBody>
          <a:bodyPr/>
          <a:lstStyle/>
          <a:p>
            <a:pPr marL="342900" indent="-342900">
              <a:spcBef>
                <a:spcPct val="20000"/>
              </a:spcBef>
              <a:buFontTx/>
              <a:buBlip>
                <a:blip r:embed="rId2"/>
              </a:buBlip>
            </a:pPr>
            <a:r>
              <a:rPr lang="es-ES" sz="2400" dirty="0" err="1">
                <a:solidFill>
                  <a:srgbClr val="0066FF"/>
                </a:solidFill>
              </a:rPr>
              <a:t>Modes</a:t>
            </a:r>
            <a:r>
              <a:rPr lang="es-ES" sz="2400" dirty="0">
                <a:solidFill>
                  <a:srgbClr val="0066FF"/>
                </a:solidFill>
              </a:rPr>
              <a:t> </a:t>
            </a:r>
            <a:r>
              <a:rPr lang="es-ES" sz="2400" dirty="0" err="1">
                <a:solidFill>
                  <a:srgbClr val="0066FF"/>
                </a:solidFill>
              </a:rPr>
              <a:t>of</a:t>
            </a:r>
            <a:r>
              <a:rPr lang="es-ES" sz="2400" dirty="0">
                <a:solidFill>
                  <a:srgbClr val="0066FF"/>
                </a:solidFill>
              </a:rPr>
              <a:t> </a:t>
            </a:r>
            <a:r>
              <a:rPr lang="es-ES" sz="2400" dirty="0" err="1">
                <a:solidFill>
                  <a:srgbClr val="0066FF"/>
                </a:solidFill>
              </a:rPr>
              <a:t>operation</a:t>
            </a:r>
            <a:r>
              <a:rPr lang="es-ES" sz="2400" dirty="0">
                <a:solidFill>
                  <a:srgbClr val="003366"/>
                </a:solidFill>
              </a:rPr>
              <a:t>: </a:t>
            </a:r>
          </a:p>
          <a:p>
            <a:pPr marL="342900" indent="-342900">
              <a:spcBef>
                <a:spcPct val="20000"/>
              </a:spcBef>
              <a:buFontTx/>
              <a:buBlip>
                <a:blip r:embed="rId2"/>
              </a:buBlip>
            </a:pPr>
            <a:r>
              <a:rPr lang="en-GB" sz="2400" dirty="0">
                <a:solidFill>
                  <a:srgbClr val="003366"/>
                </a:solidFill>
              </a:rPr>
              <a:t>Burst mode</a:t>
            </a:r>
            <a:endParaRPr lang="es-ES" sz="2400" dirty="0">
              <a:solidFill>
                <a:srgbClr val="003366"/>
              </a:solidFill>
            </a:endParaRPr>
          </a:p>
          <a:p>
            <a:pPr marL="742950" lvl="1" indent="-285750">
              <a:spcBef>
                <a:spcPct val="20000"/>
              </a:spcBef>
              <a:buFontTx/>
              <a:buBlip>
                <a:blip r:embed="rId3"/>
              </a:buBlip>
            </a:pPr>
            <a:r>
              <a:rPr lang="en-GB" sz="2000" dirty="0"/>
              <a:t>An entire block of data is transferred in one contiguous sequence.</a:t>
            </a:r>
            <a:endParaRPr lang="es-ES" sz="2000" dirty="0"/>
          </a:p>
        </p:txBody>
      </p:sp>
      <p:pic>
        <p:nvPicPr>
          <p:cNvPr id="5" name="Imagen 4">
            <a:extLst>
              <a:ext uri="{FF2B5EF4-FFF2-40B4-BE49-F238E27FC236}">
                <a16:creationId xmlns:a16="http://schemas.microsoft.com/office/drawing/2014/main" id="{565C8084-7987-41CF-AE30-E6704BF9E492}"/>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678082" y="2852936"/>
            <a:ext cx="5400040" cy="1886585"/>
          </a:xfrm>
          <a:prstGeom prst="rect">
            <a:avLst/>
          </a:prstGeom>
          <a:noFill/>
          <a:ln>
            <a:noFill/>
          </a:ln>
        </p:spPr>
      </p:pic>
    </p:spTree>
    <p:extLst>
      <p:ext uri="{BB962C8B-B14F-4D97-AF65-F5344CB8AC3E}">
        <p14:creationId xmlns:p14="http://schemas.microsoft.com/office/powerpoint/2010/main" val="2858853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1 Marcador de fecha"/>
          <p:cNvSpPr>
            <a:spLocks noGrp="1"/>
          </p:cNvSpPr>
          <p:nvPr>
            <p:ph type="dt" sz="half" idx="10"/>
          </p:nvPr>
        </p:nvSpPr>
        <p:spPr/>
        <p:txBody>
          <a:bodyPr/>
          <a:lstStyle/>
          <a:p>
            <a:fld id="{8F8C73C1-A585-4A29-B09F-C3ADE1207D7B}" type="slidenum">
              <a:rPr lang="es-ES"/>
              <a:pPr/>
              <a:t>3</a:t>
            </a:fld>
            <a:endParaRPr lang="es-ES"/>
          </a:p>
        </p:txBody>
      </p:sp>
      <p:sp>
        <p:nvSpPr>
          <p:cNvPr id="197634" name="Rectangle 2"/>
          <p:cNvSpPr>
            <a:spLocks noChangeArrowheads="1"/>
          </p:cNvSpPr>
          <p:nvPr/>
        </p:nvSpPr>
        <p:spPr bwMode="auto">
          <a:xfrm>
            <a:off x="1692275" y="44450"/>
            <a:ext cx="7451725" cy="1143000"/>
          </a:xfrm>
          <a:prstGeom prst="rect">
            <a:avLst/>
          </a:prstGeom>
          <a:noFill/>
          <a:ln w="9525">
            <a:noFill/>
            <a:miter lim="800000"/>
            <a:headEnd/>
            <a:tailEnd/>
          </a:ln>
          <a:effectLst/>
        </p:spPr>
        <p:txBody>
          <a:bodyPr anchor="ctr"/>
          <a:lstStyle/>
          <a:p>
            <a:pPr algn="ctr"/>
            <a:r>
              <a:rPr lang="es-ES" sz="2800" dirty="0">
                <a:solidFill>
                  <a:srgbClr val="000099"/>
                </a:solidFill>
              </a:rPr>
              <a:t>Tema 6 -Gestión de Entrada/Salida</a:t>
            </a:r>
          </a:p>
        </p:txBody>
      </p:sp>
      <p:sp>
        <p:nvSpPr>
          <p:cNvPr id="197635" name="Rectangle 3"/>
          <p:cNvSpPr>
            <a:spLocks noChangeArrowheads="1"/>
          </p:cNvSpPr>
          <p:nvPr/>
        </p:nvSpPr>
        <p:spPr bwMode="auto">
          <a:xfrm>
            <a:off x="1863725" y="1196975"/>
            <a:ext cx="7028755" cy="4103688"/>
          </a:xfrm>
          <a:prstGeom prst="rect">
            <a:avLst/>
          </a:prstGeom>
          <a:noFill/>
          <a:ln w="9525">
            <a:noFill/>
            <a:miter lim="800000"/>
            <a:headEnd/>
            <a:tailEnd/>
          </a:ln>
          <a:effectLst/>
        </p:spPr>
        <p:txBody>
          <a:bodyPr/>
          <a:lstStyle/>
          <a:p>
            <a:pPr marL="342900" indent="-342900">
              <a:spcBef>
                <a:spcPct val="20000"/>
              </a:spcBef>
              <a:buFontTx/>
              <a:buBlip>
                <a:blip r:embed="rId2"/>
              </a:buBlip>
            </a:pPr>
            <a:endParaRPr lang="es-ES" sz="2400" dirty="0">
              <a:solidFill>
                <a:srgbClr val="003366"/>
              </a:solidFill>
            </a:endParaRPr>
          </a:p>
          <a:p>
            <a:pPr marL="342900" indent="-342900">
              <a:spcBef>
                <a:spcPct val="20000"/>
              </a:spcBef>
              <a:buFontTx/>
              <a:buBlip>
                <a:blip r:embed="rId2"/>
              </a:buBlip>
            </a:pPr>
            <a:r>
              <a:rPr lang="en-GB" sz="2400" dirty="0">
                <a:solidFill>
                  <a:srgbClr val="003366"/>
                </a:solidFill>
              </a:rPr>
              <a:t>Cycle stealing mode</a:t>
            </a:r>
            <a:endParaRPr lang="es-ES" sz="2400" dirty="0">
              <a:solidFill>
                <a:srgbClr val="003366"/>
              </a:solidFill>
            </a:endParaRPr>
          </a:p>
        </p:txBody>
      </p:sp>
      <p:pic>
        <p:nvPicPr>
          <p:cNvPr id="6" name="Imagen 5">
            <a:extLst>
              <a:ext uri="{FF2B5EF4-FFF2-40B4-BE49-F238E27FC236}">
                <a16:creationId xmlns:a16="http://schemas.microsoft.com/office/drawing/2014/main" id="{D3A1B356-A587-4017-A2FC-7B5B8E9F580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678082" y="2924944"/>
            <a:ext cx="5400040" cy="1778000"/>
          </a:xfrm>
          <a:prstGeom prst="rect">
            <a:avLst/>
          </a:prstGeom>
          <a:noFill/>
          <a:ln>
            <a:noFill/>
          </a:ln>
        </p:spPr>
      </p:pic>
    </p:spTree>
    <p:extLst>
      <p:ext uri="{BB962C8B-B14F-4D97-AF65-F5344CB8AC3E}">
        <p14:creationId xmlns:p14="http://schemas.microsoft.com/office/powerpoint/2010/main" val="2720638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1 Marcador de fecha"/>
          <p:cNvSpPr>
            <a:spLocks noGrp="1"/>
          </p:cNvSpPr>
          <p:nvPr>
            <p:ph type="dt" sz="half" idx="10"/>
          </p:nvPr>
        </p:nvSpPr>
        <p:spPr/>
        <p:txBody>
          <a:bodyPr/>
          <a:lstStyle/>
          <a:p>
            <a:fld id="{8F8C73C1-A585-4A29-B09F-C3ADE1207D7B}" type="slidenum">
              <a:rPr lang="es-ES"/>
              <a:pPr/>
              <a:t>4</a:t>
            </a:fld>
            <a:endParaRPr lang="es-ES"/>
          </a:p>
        </p:txBody>
      </p:sp>
      <p:sp>
        <p:nvSpPr>
          <p:cNvPr id="197634" name="Rectangle 2"/>
          <p:cNvSpPr>
            <a:spLocks noChangeArrowheads="1"/>
          </p:cNvSpPr>
          <p:nvPr/>
        </p:nvSpPr>
        <p:spPr bwMode="auto">
          <a:xfrm>
            <a:off x="1692275" y="44450"/>
            <a:ext cx="7451725" cy="1143000"/>
          </a:xfrm>
          <a:prstGeom prst="rect">
            <a:avLst/>
          </a:prstGeom>
          <a:noFill/>
          <a:ln w="9525">
            <a:noFill/>
            <a:miter lim="800000"/>
            <a:headEnd/>
            <a:tailEnd/>
          </a:ln>
          <a:effectLst/>
        </p:spPr>
        <p:txBody>
          <a:bodyPr anchor="ctr"/>
          <a:lstStyle/>
          <a:p>
            <a:pPr algn="ctr"/>
            <a:r>
              <a:rPr lang="es-ES" sz="2800" dirty="0">
                <a:solidFill>
                  <a:srgbClr val="000099"/>
                </a:solidFill>
              </a:rPr>
              <a:t>Tema 6 -Gestión de Entrada/Salida</a:t>
            </a:r>
          </a:p>
        </p:txBody>
      </p:sp>
      <p:sp>
        <p:nvSpPr>
          <p:cNvPr id="197635" name="Rectangle 3"/>
          <p:cNvSpPr>
            <a:spLocks noChangeArrowheads="1"/>
          </p:cNvSpPr>
          <p:nvPr/>
        </p:nvSpPr>
        <p:spPr bwMode="auto">
          <a:xfrm>
            <a:off x="1863725" y="1196975"/>
            <a:ext cx="7028755" cy="4103688"/>
          </a:xfrm>
          <a:prstGeom prst="rect">
            <a:avLst/>
          </a:prstGeom>
          <a:noFill/>
          <a:ln w="9525">
            <a:noFill/>
            <a:miter lim="800000"/>
            <a:headEnd/>
            <a:tailEnd/>
          </a:ln>
          <a:effectLst/>
        </p:spPr>
        <p:txBody>
          <a:bodyPr/>
          <a:lstStyle/>
          <a:p>
            <a:pPr>
              <a:spcBef>
                <a:spcPct val="20000"/>
              </a:spcBef>
            </a:pPr>
            <a:r>
              <a:rPr lang="es-ES" sz="2400" dirty="0">
                <a:solidFill>
                  <a:srgbClr val="003366"/>
                </a:solidFill>
              </a:rPr>
              <a:t> </a:t>
            </a:r>
          </a:p>
          <a:p>
            <a:pPr marL="342900" indent="-342900">
              <a:spcBef>
                <a:spcPct val="20000"/>
              </a:spcBef>
              <a:buFontTx/>
              <a:buBlip>
                <a:blip r:embed="rId2"/>
              </a:buBlip>
            </a:pPr>
            <a:r>
              <a:rPr lang="en-GB" sz="2400" dirty="0">
                <a:solidFill>
                  <a:srgbClr val="003366"/>
                </a:solidFill>
              </a:rPr>
              <a:t>Transparent mode</a:t>
            </a:r>
            <a:endParaRPr lang="es-ES" sz="2400" dirty="0">
              <a:solidFill>
                <a:srgbClr val="003366"/>
              </a:solidFill>
            </a:endParaRPr>
          </a:p>
          <a:p>
            <a:pPr marL="742950" lvl="1" indent="-285750">
              <a:spcBef>
                <a:spcPct val="20000"/>
              </a:spcBef>
              <a:buFontTx/>
              <a:buBlip>
                <a:blip r:embed="rId3"/>
              </a:buBlip>
            </a:pPr>
            <a:r>
              <a:rPr lang="en-GB" sz="2000" dirty="0"/>
              <a:t>Transparent mode takes the most time to transfer a block of data, yet it is also the most efficient mode in terms of overall system performance</a:t>
            </a:r>
            <a:endParaRPr lang="es-ES" sz="2000" dirty="0"/>
          </a:p>
        </p:txBody>
      </p:sp>
      <p:pic>
        <p:nvPicPr>
          <p:cNvPr id="6" name="Imagen 5">
            <a:extLst>
              <a:ext uri="{FF2B5EF4-FFF2-40B4-BE49-F238E27FC236}">
                <a16:creationId xmlns:a16="http://schemas.microsoft.com/office/drawing/2014/main" id="{277DF725-834B-4950-9AC6-DA5754632871}"/>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678082" y="3147639"/>
            <a:ext cx="5400040" cy="1743075"/>
          </a:xfrm>
          <a:prstGeom prst="rect">
            <a:avLst/>
          </a:prstGeom>
          <a:noFill/>
          <a:ln>
            <a:noFill/>
          </a:ln>
        </p:spPr>
      </p:pic>
      <p:sp>
        <p:nvSpPr>
          <p:cNvPr id="2" name="Rectangle 1">
            <a:extLst>
              <a:ext uri="{FF2B5EF4-FFF2-40B4-BE49-F238E27FC236}">
                <a16:creationId xmlns:a16="http://schemas.microsoft.com/office/drawing/2014/main" id="{13296A2C-2CEA-459F-A693-AEB49074E30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1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Transparent </a:t>
            </a:r>
            <a:endParaRPr kumimoji="0" lang="en-GB"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51212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1 Marcador de fecha"/>
          <p:cNvSpPr>
            <a:spLocks noGrp="1"/>
          </p:cNvSpPr>
          <p:nvPr>
            <p:ph type="dt" sz="half" idx="10"/>
          </p:nvPr>
        </p:nvSpPr>
        <p:spPr/>
        <p:txBody>
          <a:bodyPr/>
          <a:lstStyle/>
          <a:p>
            <a:fld id="{8F8C73C1-A585-4A29-B09F-C3ADE1207D7B}" type="slidenum">
              <a:rPr lang="es-ES"/>
              <a:pPr/>
              <a:t>5</a:t>
            </a:fld>
            <a:endParaRPr lang="es-ES"/>
          </a:p>
        </p:txBody>
      </p:sp>
      <p:sp>
        <p:nvSpPr>
          <p:cNvPr id="197634" name="Rectangle 2"/>
          <p:cNvSpPr>
            <a:spLocks noChangeArrowheads="1"/>
          </p:cNvSpPr>
          <p:nvPr/>
        </p:nvSpPr>
        <p:spPr bwMode="auto">
          <a:xfrm>
            <a:off x="1692275" y="44450"/>
            <a:ext cx="7451725" cy="1143000"/>
          </a:xfrm>
          <a:prstGeom prst="rect">
            <a:avLst/>
          </a:prstGeom>
          <a:noFill/>
          <a:ln w="9525">
            <a:noFill/>
            <a:miter lim="800000"/>
            <a:headEnd/>
            <a:tailEnd/>
          </a:ln>
          <a:effectLst/>
        </p:spPr>
        <p:txBody>
          <a:bodyPr anchor="ctr"/>
          <a:lstStyle/>
          <a:p>
            <a:pPr algn="ctr"/>
            <a:r>
              <a:rPr lang="es-ES" sz="2800" dirty="0">
                <a:solidFill>
                  <a:srgbClr val="000099"/>
                </a:solidFill>
              </a:rPr>
              <a:t>Tema 6 -Gestión de Entrada/Salida</a:t>
            </a:r>
          </a:p>
        </p:txBody>
      </p:sp>
      <p:sp>
        <p:nvSpPr>
          <p:cNvPr id="197635" name="Rectangle 3"/>
          <p:cNvSpPr>
            <a:spLocks noChangeArrowheads="1"/>
          </p:cNvSpPr>
          <p:nvPr/>
        </p:nvSpPr>
        <p:spPr bwMode="auto">
          <a:xfrm>
            <a:off x="1863725" y="1196975"/>
            <a:ext cx="7028755" cy="4103688"/>
          </a:xfrm>
          <a:prstGeom prst="rect">
            <a:avLst/>
          </a:prstGeom>
          <a:noFill/>
          <a:ln w="9525">
            <a:noFill/>
            <a:miter lim="800000"/>
            <a:headEnd/>
            <a:tailEnd/>
          </a:ln>
          <a:effectLst/>
        </p:spPr>
        <p:txBody>
          <a:bodyPr/>
          <a:lstStyle/>
          <a:p>
            <a:pPr>
              <a:spcBef>
                <a:spcPct val="20000"/>
              </a:spcBef>
            </a:pPr>
            <a:r>
              <a:rPr lang="es-ES" sz="2400" dirty="0">
                <a:solidFill>
                  <a:srgbClr val="003366"/>
                </a:solidFill>
              </a:rPr>
              <a:t> Discos</a:t>
            </a:r>
          </a:p>
          <a:p>
            <a:pPr marL="742950" lvl="1" indent="-285750">
              <a:spcBef>
                <a:spcPct val="20000"/>
              </a:spcBef>
              <a:buFontTx/>
              <a:buBlip>
                <a:blip r:embed="rId4"/>
              </a:buBlip>
            </a:pPr>
            <a:r>
              <a:rPr lang="es-ES" sz="2000" dirty="0"/>
              <a:t>Cilindro: </a:t>
            </a:r>
            <a:r>
              <a:rPr lang="es-ES" sz="2000" b="1" dirty="0"/>
              <a:t>Conjunto de pistas </a:t>
            </a:r>
            <a:r>
              <a:rPr lang="es-ES" sz="2000" dirty="0"/>
              <a:t>accesibles en una posición del brazo. Se supone que hay una cabeza por cada cara.</a:t>
            </a:r>
          </a:p>
          <a:p>
            <a:pPr marL="742950" lvl="1" indent="-285750">
              <a:spcBef>
                <a:spcPct val="20000"/>
              </a:spcBef>
              <a:buFontTx/>
              <a:buBlip>
                <a:blip r:embed="rId4"/>
              </a:buBlip>
            </a:pPr>
            <a:r>
              <a:rPr lang="es-ES" sz="2000" dirty="0"/>
              <a:t>Pista: Círculo determinado por una cabeza. Está formada por sectores.</a:t>
            </a:r>
          </a:p>
          <a:p>
            <a:pPr marL="742950" lvl="1" indent="-285750">
              <a:spcBef>
                <a:spcPct val="20000"/>
              </a:spcBef>
              <a:buFontTx/>
              <a:buBlip>
                <a:blip r:embed="rId4"/>
              </a:buBlip>
            </a:pPr>
            <a:r>
              <a:rPr lang="es-ES" sz="2000" dirty="0"/>
              <a:t>Sectores: </a:t>
            </a:r>
            <a:r>
              <a:rPr lang="es-ES" sz="2000" b="1" dirty="0"/>
              <a:t>Unidad básica </a:t>
            </a:r>
            <a:r>
              <a:rPr lang="es-ES" sz="2000" dirty="0"/>
              <a:t>de trasiego de información.</a:t>
            </a:r>
          </a:p>
        </p:txBody>
      </p:sp>
      <p:sp>
        <p:nvSpPr>
          <p:cNvPr id="2" name="Rectangle 1">
            <a:extLst>
              <a:ext uri="{FF2B5EF4-FFF2-40B4-BE49-F238E27FC236}">
                <a16:creationId xmlns:a16="http://schemas.microsoft.com/office/drawing/2014/main" id="{13296A2C-2CEA-459F-A693-AEB49074E30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1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Transparent </a:t>
            </a:r>
            <a:endParaRPr kumimoji="0" lang="en-GB"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5" name="Objeto 4">
            <a:extLst>
              <a:ext uri="{FF2B5EF4-FFF2-40B4-BE49-F238E27FC236}">
                <a16:creationId xmlns:a16="http://schemas.microsoft.com/office/drawing/2014/main" id="{AC0F4AB8-2107-42A9-8A14-D7BDDBC80352}"/>
              </a:ext>
            </a:extLst>
          </p:cNvPr>
          <p:cNvGraphicFramePr>
            <a:graphicFrameLocks noChangeAspect="1"/>
          </p:cNvGraphicFramePr>
          <p:nvPr>
            <p:extLst>
              <p:ext uri="{D42A27DB-BD31-4B8C-83A1-F6EECF244321}">
                <p14:modId xmlns:p14="http://schemas.microsoft.com/office/powerpoint/2010/main" val="2397116910"/>
              </p:ext>
            </p:extLst>
          </p:nvPr>
        </p:nvGraphicFramePr>
        <p:xfrm>
          <a:off x="1136735" y="3645025"/>
          <a:ext cx="3827326" cy="3212975"/>
        </p:xfrm>
        <a:graphic>
          <a:graphicData uri="http://schemas.openxmlformats.org/presentationml/2006/ole">
            <mc:AlternateContent xmlns:mc="http://schemas.openxmlformats.org/markup-compatibility/2006">
              <mc:Choice xmlns:v="urn:schemas-microsoft-com:vml" Requires="v">
                <p:oleObj spid="_x0000_s5137" name="Imagen de mapa de bits" r:id="rId5" imgW="2666667" imgH="2238687" progId="Paint.Picture">
                  <p:embed/>
                </p:oleObj>
              </mc:Choice>
              <mc:Fallback>
                <p:oleObj name="Imagen de mapa de bits" r:id="rId5" imgW="2666667" imgH="2238687" progId="Paint.Picture">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36735" y="3645025"/>
                        <a:ext cx="3827326" cy="3212975"/>
                      </a:xfrm>
                      <a:prstGeom prst="rect">
                        <a:avLst/>
                      </a:prstGeom>
                      <a:noFill/>
                    </p:spPr>
                  </p:pic>
                </p:oleObj>
              </mc:Fallback>
            </mc:AlternateContent>
          </a:graphicData>
        </a:graphic>
      </p:graphicFrame>
      <p:pic>
        <p:nvPicPr>
          <p:cNvPr id="5129" name="Picture 9" descr="http://1.bp.blogspot.com/-PT42NF76-Vk/T9ZJWPI6lFI/AAAAAAAAABw/PpiNZDN5Mg4/s1600/Captura1.PNG">
            <a:extLst>
              <a:ext uri="{FF2B5EF4-FFF2-40B4-BE49-F238E27FC236}">
                <a16:creationId xmlns:a16="http://schemas.microsoft.com/office/drawing/2014/main" id="{B1EC3250-505C-40AC-A320-33FEC00D632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72050" y="3736206"/>
            <a:ext cx="4171950"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2206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5B149D69-9E8B-4CC1-B68F-2754C5B7E96F}"/>
              </a:ext>
            </a:extLst>
          </p:cNvPr>
          <p:cNvSpPr>
            <a:spLocks noGrp="1"/>
          </p:cNvSpPr>
          <p:nvPr>
            <p:ph type="dt" sz="half" idx="10"/>
          </p:nvPr>
        </p:nvSpPr>
        <p:spPr/>
        <p:txBody>
          <a:bodyPr/>
          <a:lstStyle/>
          <a:p>
            <a:fld id="{DED5291F-3ABE-44A8-ACBE-40BE88B675A1}" type="slidenum">
              <a:rPr lang="es-ES" smtClean="0"/>
              <a:pPr/>
              <a:t>6</a:t>
            </a:fld>
            <a:endParaRPr lang="es-ES"/>
          </a:p>
        </p:txBody>
      </p:sp>
      <p:pic>
        <p:nvPicPr>
          <p:cNvPr id="3" name="Imagen 2">
            <a:extLst>
              <a:ext uri="{FF2B5EF4-FFF2-40B4-BE49-F238E27FC236}">
                <a16:creationId xmlns:a16="http://schemas.microsoft.com/office/drawing/2014/main" id="{B04D80FC-5BB6-40DA-B6CE-57143E261F63}"/>
              </a:ext>
            </a:extLst>
          </p:cNvPr>
          <p:cNvPicPr>
            <a:picLocks noChangeAspect="1"/>
          </p:cNvPicPr>
          <p:nvPr/>
        </p:nvPicPr>
        <p:blipFill>
          <a:blip r:embed="rId2"/>
          <a:stretch>
            <a:fillRect/>
          </a:stretch>
        </p:blipFill>
        <p:spPr>
          <a:xfrm>
            <a:off x="1933239" y="2276872"/>
            <a:ext cx="6889726" cy="2700967"/>
          </a:xfrm>
          <a:prstGeom prst="rect">
            <a:avLst/>
          </a:prstGeom>
        </p:spPr>
      </p:pic>
      <p:sp>
        <p:nvSpPr>
          <p:cNvPr id="4" name="Rectangle 2">
            <a:extLst>
              <a:ext uri="{FF2B5EF4-FFF2-40B4-BE49-F238E27FC236}">
                <a16:creationId xmlns:a16="http://schemas.microsoft.com/office/drawing/2014/main" id="{8F4DF58C-72FB-4A66-9A91-18A820286DB3}"/>
              </a:ext>
            </a:extLst>
          </p:cNvPr>
          <p:cNvSpPr>
            <a:spLocks noChangeArrowheads="1"/>
          </p:cNvSpPr>
          <p:nvPr/>
        </p:nvSpPr>
        <p:spPr bwMode="auto">
          <a:xfrm>
            <a:off x="1692275" y="44450"/>
            <a:ext cx="7451725" cy="1143000"/>
          </a:xfrm>
          <a:prstGeom prst="rect">
            <a:avLst/>
          </a:prstGeom>
          <a:noFill/>
          <a:ln w="9525">
            <a:noFill/>
            <a:miter lim="800000"/>
            <a:headEnd/>
            <a:tailEnd/>
          </a:ln>
          <a:effectLst/>
        </p:spPr>
        <p:txBody>
          <a:bodyPr anchor="ctr"/>
          <a:lstStyle/>
          <a:p>
            <a:pPr algn="ctr"/>
            <a:r>
              <a:rPr lang="es-ES" sz="2800" dirty="0">
                <a:solidFill>
                  <a:srgbClr val="000099"/>
                </a:solidFill>
              </a:rPr>
              <a:t>Tema 6 -Gestión de Entrada/Salida</a:t>
            </a:r>
          </a:p>
        </p:txBody>
      </p:sp>
      <p:sp>
        <p:nvSpPr>
          <p:cNvPr id="8" name="Rectangle 3">
            <a:extLst>
              <a:ext uri="{FF2B5EF4-FFF2-40B4-BE49-F238E27FC236}">
                <a16:creationId xmlns:a16="http://schemas.microsoft.com/office/drawing/2014/main" id="{4BE32002-D7F7-4D5A-8536-2D2A4648FB73}"/>
              </a:ext>
            </a:extLst>
          </p:cNvPr>
          <p:cNvSpPr>
            <a:spLocks noChangeArrowheads="1"/>
          </p:cNvSpPr>
          <p:nvPr/>
        </p:nvSpPr>
        <p:spPr bwMode="auto">
          <a:xfrm>
            <a:off x="1863725" y="1196975"/>
            <a:ext cx="7028755" cy="4103688"/>
          </a:xfrm>
          <a:prstGeom prst="rect">
            <a:avLst/>
          </a:prstGeom>
          <a:noFill/>
          <a:ln w="9525">
            <a:noFill/>
            <a:miter lim="800000"/>
            <a:headEnd/>
            <a:tailEnd/>
          </a:ln>
          <a:effectLst/>
        </p:spPr>
        <p:txBody>
          <a:bodyPr/>
          <a:lstStyle/>
          <a:p>
            <a:pPr>
              <a:spcBef>
                <a:spcPct val="20000"/>
              </a:spcBef>
            </a:pPr>
            <a:r>
              <a:rPr lang="es-ES" sz="2400" dirty="0">
                <a:solidFill>
                  <a:srgbClr val="003366"/>
                </a:solidFill>
              </a:rPr>
              <a:t> Ejemplo Representación</a:t>
            </a:r>
          </a:p>
          <a:p>
            <a:pPr marL="742950" lvl="1" indent="-285750">
              <a:spcBef>
                <a:spcPct val="20000"/>
              </a:spcBef>
              <a:buFontTx/>
              <a:buBlip>
                <a:blip r:embed="rId3"/>
              </a:buBlip>
            </a:pPr>
            <a:r>
              <a:rPr lang="es-ES" sz="2000" dirty="0"/>
              <a:t>Representación coordenadas CPS</a:t>
            </a:r>
          </a:p>
          <a:p>
            <a:pPr marL="742950" lvl="1" indent="-285750">
              <a:spcBef>
                <a:spcPct val="20000"/>
              </a:spcBef>
              <a:buFontTx/>
              <a:buBlip>
                <a:blip r:embed="rId3"/>
              </a:buBlip>
            </a:pPr>
            <a:endParaRPr lang="es-ES" sz="2000" dirty="0"/>
          </a:p>
          <a:p>
            <a:pPr marL="742950" lvl="1" indent="-285750">
              <a:spcBef>
                <a:spcPct val="20000"/>
              </a:spcBef>
              <a:buFontTx/>
              <a:buBlip>
                <a:blip r:embed="rId3"/>
              </a:buBlip>
            </a:pPr>
            <a:endParaRPr lang="es-ES" sz="2000" dirty="0"/>
          </a:p>
          <a:p>
            <a:pPr marL="742950" lvl="1" indent="-285750">
              <a:spcBef>
                <a:spcPct val="20000"/>
              </a:spcBef>
              <a:buFontTx/>
              <a:buBlip>
                <a:blip r:embed="rId3"/>
              </a:buBlip>
            </a:pPr>
            <a:endParaRPr lang="es-ES" sz="2000" dirty="0"/>
          </a:p>
          <a:p>
            <a:pPr marL="742950" lvl="1" indent="-285750">
              <a:spcBef>
                <a:spcPct val="20000"/>
              </a:spcBef>
              <a:buFontTx/>
              <a:buBlip>
                <a:blip r:embed="rId3"/>
              </a:buBlip>
            </a:pPr>
            <a:endParaRPr lang="es-ES" sz="2000" dirty="0"/>
          </a:p>
          <a:p>
            <a:pPr marL="742950" lvl="1" indent="-285750">
              <a:spcBef>
                <a:spcPct val="20000"/>
              </a:spcBef>
              <a:buFontTx/>
              <a:buBlip>
                <a:blip r:embed="rId3"/>
              </a:buBlip>
            </a:pPr>
            <a:endParaRPr lang="es-ES" sz="2000" dirty="0"/>
          </a:p>
          <a:p>
            <a:pPr marL="742950" lvl="1" indent="-285750">
              <a:spcBef>
                <a:spcPct val="20000"/>
              </a:spcBef>
              <a:buFontTx/>
              <a:buBlip>
                <a:blip r:embed="rId3"/>
              </a:buBlip>
            </a:pPr>
            <a:endParaRPr lang="es-ES" sz="2000" dirty="0"/>
          </a:p>
          <a:p>
            <a:pPr marL="742950" lvl="1" indent="-285750">
              <a:spcBef>
                <a:spcPct val="20000"/>
              </a:spcBef>
              <a:buFontTx/>
              <a:buBlip>
                <a:blip r:embed="rId3"/>
              </a:buBlip>
            </a:pPr>
            <a:endParaRPr lang="es-ES" sz="2000" dirty="0"/>
          </a:p>
          <a:p>
            <a:pPr marL="742950" lvl="1" indent="-285750">
              <a:spcBef>
                <a:spcPct val="20000"/>
              </a:spcBef>
              <a:buFontTx/>
              <a:buBlip>
                <a:blip r:embed="rId3"/>
              </a:buBlip>
            </a:pPr>
            <a:endParaRPr lang="es-ES" sz="2000" dirty="0"/>
          </a:p>
          <a:p>
            <a:pPr marL="742950" lvl="1" indent="-285750">
              <a:spcBef>
                <a:spcPct val="20000"/>
              </a:spcBef>
              <a:buFontTx/>
              <a:buBlip>
                <a:blip r:embed="rId3"/>
              </a:buBlip>
            </a:pPr>
            <a:endParaRPr lang="es-ES" sz="2000" dirty="0"/>
          </a:p>
          <a:p>
            <a:pPr marL="742950" lvl="1" indent="-285750">
              <a:spcBef>
                <a:spcPct val="20000"/>
              </a:spcBef>
              <a:buFontTx/>
              <a:buBlip>
                <a:blip r:embed="rId3"/>
              </a:buBlip>
            </a:pPr>
            <a:r>
              <a:rPr lang="es-ES" sz="2000" dirty="0"/>
              <a:t>En general usaremos tamaño sector = bloque</a:t>
            </a:r>
          </a:p>
        </p:txBody>
      </p:sp>
    </p:spTree>
    <p:extLst>
      <p:ext uri="{BB962C8B-B14F-4D97-AF65-F5344CB8AC3E}">
        <p14:creationId xmlns:p14="http://schemas.microsoft.com/office/powerpoint/2010/main" val="2274885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5B149D69-9E8B-4CC1-B68F-2754C5B7E96F}"/>
              </a:ext>
            </a:extLst>
          </p:cNvPr>
          <p:cNvSpPr>
            <a:spLocks noGrp="1"/>
          </p:cNvSpPr>
          <p:nvPr>
            <p:ph type="dt" sz="half" idx="10"/>
          </p:nvPr>
        </p:nvSpPr>
        <p:spPr/>
        <p:txBody>
          <a:bodyPr/>
          <a:lstStyle/>
          <a:p>
            <a:fld id="{DED5291F-3ABE-44A8-ACBE-40BE88B675A1}" type="slidenum">
              <a:rPr lang="es-ES" smtClean="0"/>
              <a:pPr/>
              <a:t>7</a:t>
            </a:fld>
            <a:endParaRPr lang="es-ES"/>
          </a:p>
        </p:txBody>
      </p:sp>
      <p:sp>
        <p:nvSpPr>
          <p:cNvPr id="4" name="Rectangle 2">
            <a:extLst>
              <a:ext uri="{FF2B5EF4-FFF2-40B4-BE49-F238E27FC236}">
                <a16:creationId xmlns:a16="http://schemas.microsoft.com/office/drawing/2014/main" id="{8F4DF58C-72FB-4A66-9A91-18A820286DB3}"/>
              </a:ext>
            </a:extLst>
          </p:cNvPr>
          <p:cNvSpPr>
            <a:spLocks noChangeArrowheads="1"/>
          </p:cNvSpPr>
          <p:nvPr/>
        </p:nvSpPr>
        <p:spPr bwMode="auto">
          <a:xfrm>
            <a:off x="1692275" y="44450"/>
            <a:ext cx="7451725" cy="1143000"/>
          </a:xfrm>
          <a:prstGeom prst="rect">
            <a:avLst/>
          </a:prstGeom>
          <a:noFill/>
          <a:ln w="9525">
            <a:noFill/>
            <a:miter lim="800000"/>
            <a:headEnd/>
            <a:tailEnd/>
          </a:ln>
          <a:effectLst/>
        </p:spPr>
        <p:txBody>
          <a:bodyPr anchor="ctr"/>
          <a:lstStyle/>
          <a:p>
            <a:pPr algn="ctr"/>
            <a:r>
              <a:rPr lang="es-ES" sz="2800" dirty="0">
                <a:solidFill>
                  <a:srgbClr val="000099"/>
                </a:solidFill>
              </a:rPr>
              <a:t>Tema 6 -Gestión de Entrada/Salida</a:t>
            </a:r>
          </a:p>
        </p:txBody>
      </p:sp>
      <p:sp>
        <p:nvSpPr>
          <p:cNvPr id="8" name="Rectangle 3">
            <a:extLst>
              <a:ext uri="{FF2B5EF4-FFF2-40B4-BE49-F238E27FC236}">
                <a16:creationId xmlns:a16="http://schemas.microsoft.com/office/drawing/2014/main" id="{4BE32002-D7F7-4D5A-8536-2D2A4648FB73}"/>
              </a:ext>
            </a:extLst>
          </p:cNvPr>
          <p:cNvSpPr>
            <a:spLocks noChangeArrowheads="1"/>
          </p:cNvSpPr>
          <p:nvPr/>
        </p:nvSpPr>
        <p:spPr bwMode="auto">
          <a:xfrm>
            <a:off x="1692275" y="1196975"/>
            <a:ext cx="7451725" cy="4103688"/>
          </a:xfrm>
          <a:prstGeom prst="rect">
            <a:avLst/>
          </a:prstGeom>
          <a:noFill/>
          <a:ln w="9525">
            <a:noFill/>
            <a:miter lim="800000"/>
            <a:headEnd/>
            <a:tailEnd/>
          </a:ln>
          <a:effectLst/>
        </p:spPr>
        <p:txBody>
          <a:bodyPr/>
          <a:lstStyle/>
          <a:p>
            <a:pPr>
              <a:spcBef>
                <a:spcPct val="20000"/>
              </a:spcBef>
            </a:pPr>
            <a:r>
              <a:rPr lang="es-ES" sz="2400" dirty="0">
                <a:solidFill>
                  <a:srgbClr val="003366"/>
                </a:solidFill>
              </a:rPr>
              <a:t> Problema  5 (1 puntos)</a:t>
            </a:r>
          </a:p>
          <a:p>
            <a:pPr>
              <a:spcBef>
                <a:spcPct val="20000"/>
              </a:spcBef>
            </a:pPr>
            <a:r>
              <a:rPr lang="es-ES" dirty="0"/>
              <a:t>Un disco tiene la siguiente configuración: cada cilindro tiene 2 pistas, 9 sectores por pista y 512 bytes por sector (se suponen los bloques del mismo tamaño que los sectores). Obtener las coordenadas CPS (cilindro, pista y sector físico) de la dirección lógica 50000 suponiendo intercalado simple.</a:t>
            </a:r>
          </a:p>
          <a:p>
            <a:pPr>
              <a:spcBef>
                <a:spcPct val="20000"/>
              </a:spcBef>
            </a:pPr>
            <a:endParaRPr lang="es-ES" sz="2000" dirty="0"/>
          </a:p>
          <a:p>
            <a:pPr marL="742950" lvl="1" indent="-285750">
              <a:spcBef>
                <a:spcPct val="20000"/>
              </a:spcBef>
              <a:buFontTx/>
              <a:buBlip>
                <a:blip r:embed="rId2"/>
              </a:buBlip>
            </a:pPr>
            <a:endParaRPr lang="es-ES" sz="2000" dirty="0"/>
          </a:p>
          <a:p>
            <a:pPr marL="742950" lvl="1" indent="-285750">
              <a:spcBef>
                <a:spcPct val="20000"/>
              </a:spcBef>
              <a:buFontTx/>
              <a:buBlip>
                <a:blip r:embed="rId2"/>
              </a:buBlip>
            </a:pPr>
            <a:endParaRPr lang="es-ES" sz="2000" dirty="0"/>
          </a:p>
          <a:p>
            <a:pPr marL="742950" lvl="1" indent="-285750">
              <a:spcBef>
                <a:spcPct val="20000"/>
              </a:spcBef>
              <a:buFontTx/>
              <a:buBlip>
                <a:blip r:embed="rId2"/>
              </a:buBlip>
            </a:pPr>
            <a:endParaRPr lang="es-ES" sz="2000" dirty="0"/>
          </a:p>
          <a:p>
            <a:pPr marL="742950" lvl="1" indent="-285750">
              <a:spcBef>
                <a:spcPct val="20000"/>
              </a:spcBef>
              <a:buFontTx/>
              <a:buBlip>
                <a:blip r:embed="rId2"/>
              </a:buBlip>
            </a:pPr>
            <a:endParaRPr lang="es-ES" sz="2000" dirty="0"/>
          </a:p>
          <a:p>
            <a:pPr marL="742950" lvl="1" indent="-285750">
              <a:spcBef>
                <a:spcPct val="20000"/>
              </a:spcBef>
              <a:buFontTx/>
              <a:buBlip>
                <a:blip r:embed="rId2"/>
              </a:buBlip>
            </a:pPr>
            <a:endParaRPr lang="es-ES" sz="2000" dirty="0"/>
          </a:p>
          <a:p>
            <a:pPr marL="742950" lvl="1" indent="-285750">
              <a:spcBef>
                <a:spcPct val="20000"/>
              </a:spcBef>
              <a:buFontTx/>
              <a:buBlip>
                <a:blip r:embed="rId2"/>
              </a:buBlip>
            </a:pPr>
            <a:endParaRPr lang="es-ES" sz="2000" dirty="0"/>
          </a:p>
          <a:p>
            <a:pPr lvl="1">
              <a:spcBef>
                <a:spcPct val="20000"/>
              </a:spcBef>
            </a:pPr>
            <a:endParaRPr lang="es-ES" sz="2000" dirty="0"/>
          </a:p>
        </p:txBody>
      </p:sp>
    </p:spTree>
    <p:extLst>
      <p:ext uri="{BB962C8B-B14F-4D97-AF65-F5344CB8AC3E}">
        <p14:creationId xmlns:p14="http://schemas.microsoft.com/office/powerpoint/2010/main" val="3269733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5B149D69-9E8B-4CC1-B68F-2754C5B7E96F}"/>
              </a:ext>
            </a:extLst>
          </p:cNvPr>
          <p:cNvSpPr>
            <a:spLocks noGrp="1"/>
          </p:cNvSpPr>
          <p:nvPr>
            <p:ph type="dt" sz="half" idx="10"/>
          </p:nvPr>
        </p:nvSpPr>
        <p:spPr/>
        <p:txBody>
          <a:bodyPr/>
          <a:lstStyle/>
          <a:p>
            <a:fld id="{DED5291F-3ABE-44A8-ACBE-40BE88B675A1}" type="slidenum">
              <a:rPr lang="es-ES" smtClean="0"/>
              <a:pPr/>
              <a:t>8</a:t>
            </a:fld>
            <a:endParaRPr lang="es-ES"/>
          </a:p>
        </p:txBody>
      </p:sp>
      <p:sp>
        <p:nvSpPr>
          <p:cNvPr id="4" name="Rectangle 2">
            <a:extLst>
              <a:ext uri="{FF2B5EF4-FFF2-40B4-BE49-F238E27FC236}">
                <a16:creationId xmlns:a16="http://schemas.microsoft.com/office/drawing/2014/main" id="{8F4DF58C-72FB-4A66-9A91-18A820286DB3}"/>
              </a:ext>
            </a:extLst>
          </p:cNvPr>
          <p:cNvSpPr>
            <a:spLocks noChangeArrowheads="1"/>
          </p:cNvSpPr>
          <p:nvPr/>
        </p:nvSpPr>
        <p:spPr bwMode="auto">
          <a:xfrm>
            <a:off x="1692275" y="44450"/>
            <a:ext cx="7451725" cy="1143000"/>
          </a:xfrm>
          <a:prstGeom prst="rect">
            <a:avLst/>
          </a:prstGeom>
          <a:noFill/>
          <a:ln w="9525">
            <a:noFill/>
            <a:miter lim="800000"/>
            <a:headEnd/>
            <a:tailEnd/>
          </a:ln>
          <a:effectLst/>
        </p:spPr>
        <p:txBody>
          <a:bodyPr anchor="ctr"/>
          <a:lstStyle/>
          <a:p>
            <a:pPr algn="ctr"/>
            <a:r>
              <a:rPr lang="es-ES" sz="2800" dirty="0">
                <a:solidFill>
                  <a:srgbClr val="000099"/>
                </a:solidFill>
              </a:rPr>
              <a:t>Tema 6 -Gestión de Entrada/Salida</a:t>
            </a:r>
          </a:p>
        </p:txBody>
      </p:sp>
      <p:sp>
        <p:nvSpPr>
          <p:cNvPr id="8" name="Rectangle 3">
            <a:extLst>
              <a:ext uri="{FF2B5EF4-FFF2-40B4-BE49-F238E27FC236}">
                <a16:creationId xmlns:a16="http://schemas.microsoft.com/office/drawing/2014/main" id="{4BE32002-D7F7-4D5A-8536-2D2A4648FB73}"/>
              </a:ext>
            </a:extLst>
          </p:cNvPr>
          <p:cNvSpPr>
            <a:spLocks noChangeArrowheads="1"/>
          </p:cNvSpPr>
          <p:nvPr/>
        </p:nvSpPr>
        <p:spPr bwMode="auto">
          <a:xfrm>
            <a:off x="1692275" y="1196975"/>
            <a:ext cx="7451725" cy="4103688"/>
          </a:xfrm>
          <a:prstGeom prst="rect">
            <a:avLst/>
          </a:prstGeom>
          <a:noFill/>
          <a:ln w="9525">
            <a:noFill/>
            <a:miter lim="800000"/>
            <a:headEnd/>
            <a:tailEnd/>
          </a:ln>
          <a:effectLst/>
        </p:spPr>
        <p:txBody>
          <a:bodyPr/>
          <a:lstStyle/>
          <a:p>
            <a:pPr>
              <a:spcBef>
                <a:spcPct val="20000"/>
              </a:spcBef>
            </a:pPr>
            <a:r>
              <a:rPr lang="es-ES" sz="2400" dirty="0">
                <a:solidFill>
                  <a:srgbClr val="003366"/>
                </a:solidFill>
              </a:rPr>
              <a:t> Problema  5 (1 puntos)</a:t>
            </a:r>
          </a:p>
          <a:p>
            <a:pPr>
              <a:spcBef>
                <a:spcPct val="20000"/>
              </a:spcBef>
            </a:pPr>
            <a:r>
              <a:rPr lang="es-ES" dirty="0"/>
              <a:t>Un disco tiene la siguiente configuración: cada cilindro tiene 2 pistas, 9 sectores por pista y 512 bytes por sector (se suponen los bloques del mismo tamaño que los sectores). Obtener las coordenadas CPS (cilindro, pista y sector físico) de la dirección lógica 50000 suponiendo intercalado simple.</a:t>
            </a:r>
          </a:p>
          <a:p>
            <a:pPr>
              <a:spcBef>
                <a:spcPct val="20000"/>
              </a:spcBef>
            </a:pPr>
            <a:endParaRPr lang="es-ES" sz="2000" dirty="0"/>
          </a:p>
          <a:p>
            <a:pPr marL="742950" lvl="1" indent="-285750">
              <a:spcBef>
                <a:spcPct val="20000"/>
              </a:spcBef>
              <a:buFontTx/>
              <a:buBlip>
                <a:blip r:embed="rId2"/>
              </a:buBlip>
            </a:pPr>
            <a:endParaRPr lang="es-ES" sz="2000" dirty="0"/>
          </a:p>
          <a:p>
            <a:pPr marL="742950" lvl="1" indent="-285750">
              <a:spcBef>
                <a:spcPct val="20000"/>
              </a:spcBef>
              <a:buFontTx/>
              <a:buBlip>
                <a:blip r:embed="rId2"/>
              </a:buBlip>
            </a:pPr>
            <a:endParaRPr lang="es-ES" sz="2000" dirty="0"/>
          </a:p>
          <a:p>
            <a:pPr marL="742950" lvl="1" indent="-285750">
              <a:spcBef>
                <a:spcPct val="20000"/>
              </a:spcBef>
              <a:buFontTx/>
              <a:buBlip>
                <a:blip r:embed="rId2"/>
              </a:buBlip>
            </a:pPr>
            <a:endParaRPr lang="es-ES" sz="2000" dirty="0"/>
          </a:p>
          <a:p>
            <a:pPr marL="742950" lvl="1" indent="-285750">
              <a:spcBef>
                <a:spcPct val="20000"/>
              </a:spcBef>
              <a:buFontTx/>
              <a:buBlip>
                <a:blip r:embed="rId2"/>
              </a:buBlip>
            </a:pPr>
            <a:endParaRPr lang="es-ES" sz="2000" dirty="0"/>
          </a:p>
          <a:p>
            <a:pPr marL="742950" lvl="1" indent="-285750">
              <a:spcBef>
                <a:spcPct val="20000"/>
              </a:spcBef>
              <a:buFontTx/>
              <a:buBlip>
                <a:blip r:embed="rId2"/>
              </a:buBlip>
            </a:pPr>
            <a:r>
              <a:rPr lang="es-ES" sz="2000" dirty="0"/>
              <a:t>50000/512 </a:t>
            </a:r>
            <a:r>
              <a:rPr lang="es-ES" sz="2000" dirty="0">
                <a:sym typeface="Wingdings" panose="05000000000000000000" pitchFamily="2" charset="2"/>
              </a:rPr>
              <a:t> 97 (boque número 97)</a:t>
            </a:r>
          </a:p>
          <a:p>
            <a:pPr marL="742950" lvl="1" indent="-285750">
              <a:spcBef>
                <a:spcPct val="20000"/>
              </a:spcBef>
              <a:buFontTx/>
              <a:buBlip>
                <a:blip r:embed="rId2"/>
              </a:buBlip>
            </a:pPr>
            <a:r>
              <a:rPr lang="es-ES" sz="2000" dirty="0">
                <a:sym typeface="Wingdings" panose="05000000000000000000" pitchFamily="2" charset="2"/>
              </a:rPr>
              <a:t>2 pistas por cilindro</a:t>
            </a:r>
          </a:p>
          <a:p>
            <a:pPr marL="742950" lvl="1" indent="-285750">
              <a:spcBef>
                <a:spcPct val="20000"/>
              </a:spcBef>
              <a:buFontTx/>
              <a:buBlip>
                <a:blip r:embed="rId2"/>
              </a:buBlip>
            </a:pPr>
            <a:r>
              <a:rPr lang="es-ES" sz="2000" dirty="0">
                <a:sym typeface="Wingdings" panose="05000000000000000000" pitchFamily="2" charset="2"/>
              </a:rPr>
              <a:t>9 sectores por pista</a:t>
            </a:r>
            <a:endParaRPr lang="es-ES" sz="2000" dirty="0"/>
          </a:p>
          <a:p>
            <a:pPr marL="742950" lvl="1" indent="-285750">
              <a:spcBef>
                <a:spcPct val="20000"/>
              </a:spcBef>
              <a:buFontTx/>
              <a:buBlip>
                <a:blip r:embed="rId2"/>
              </a:buBlip>
            </a:pPr>
            <a:endParaRPr lang="es-ES" sz="2000" dirty="0"/>
          </a:p>
          <a:p>
            <a:pPr lvl="1">
              <a:spcBef>
                <a:spcPct val="20000"/>
              </a:spcBef>
            </a:pPr>
            <a:endParaRPr lang="es-ES" sz="2000" dirty="0"/>
          </a:p>
        </p:txBody>
      </p:sp>
      <p:pic>
        <p:nvPicPr>
          <p:cNvPr id="5" name="Imagen 4">
            <a:extLst>
              <a:ext uri="{FF2B5EF4-FFF2-40B4-BE49-F238E27FC236}">
                <a16:creationId xmlns:a16="http://schemas.microsoft.com/office/drawing/2014/main" id="{90BC5EC4-FCC8-458E-B815-979BE7B2C783}"/>
              </a:ext>
            </a:extLst>
          </p:cNvPr>
          <p:cNvPicPr>
            <a:picLocks noChangeAspect="1"/>
          </p:cNvPicPr>
          <p:nvPr/>
        </p:nvPicPr>
        <p:blipFill>
          <a:blip r:embed="rId3"/>
          <a:stretch>
            <a:fillRect/>
          </a:stretch>
        </p:blipFill>
        <p:spPr>
          <a:xfrm>
            <a:off x="1960562" y="3048984"/>
            <a:ext cx="6915150" cy="1257300"/>
          </a:xfrm>
          <a:prstGeom prst="rect">
            <a:avLst/>
          </a:prstGeom>
        </p:spPr>
      </p:pic>
    </p:spTree>
    <p:extLst>
      <p:ext uri="{BB962C8B-B14F-4D97-AF65-F5344CB8AC3E}">
        <p14:creationId xmlns:p14="http://schemas.microsoft.com/office/powerpoint/2010/main" val="1519998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1 Marcador de fecha"/>
          <p:cNvSpPr>
            <a:spLocks noGrp="1"/>
          </p:cNvSpPr>
          <p:nvPr>
            <p:ph type="dt" sz="half" idx="10"/>
          </p:nvPr>
        </p:nvSpPr>
        <p:spPr/>
        <p:txBody>
          <a:bodyPr/>
          <a:lstStyle/>
          <a:p>
            <a:fld id="{8F8C73C1-A585-4A29-B09F-C3ADE1207D7B}" type="slidenum">
              <a:rPr lang="es-ES"/>
              <a:pPr/>
              <a:t>9</a:t>
            </a:fld>
            <a:endParaRPr lang="es-ES"/>
          </a:p>
        </p:txBody>
      </p:sp>
      <p:sp>
        <p:nvSpPr>
          <p:cNvPr id="197634" name="Rectangle 2"/>
          <p:cNvSpPr>
            <a:spLocks noChangeArrowheads="1"/>
          </p:cNvSpPr>
          <p:nvPr/>
        </p:nvSpPr>
        <p:spPr bwMode="auto">
          <a:xfrm>
            <a:off x="1692275" y="44450"/>
            <a:ext cx="7451725" cy="1143000"/>
          </a:xfrm>
          <a:prstGeom prst="rect">
            <a:avLst/>
          </a:prstGeom>
          <a:noFill/>
          <a:ln w="9525">
            <a:noFill/>
            <a:miter lim="800000"/>
            <a:headEnd/>
            <a:tailEnd/>
          </a:ln>
          <a:effectLst/>
        </p:spPr>
        <p:txBody>
          <a:bodyPr anchor="ctr"/>
          <a:lstStyle/>
          <a:p>
            <a:pPr algn="ctr"/>
            <a:r>
              <a:rPr lang="es-ES" sz="2800" dirty="0">
                <a:solidFill>
                  <a:srgbClr val="000099"/>
                </a:solidFill>
              </a:rPr>
              <a:t>Tema 6 -Gestión de Entrada/Salida</a:t>
            </a:r>
          </a:p>
        </p:txBody>
      </p:sp>
      <p:sp>
        <p:nvSpPr>
          <p:cNvPr id="197635" name="Rectangle 3"/>
          <p:cNvSpPr>
            <a:spLocks noChangeArrowheads="1"/>
          </p:cNvSpPr>
          <p:nvPr/>
        </p:nvSpPr>
        <p:spPr bwMode="auto">
          <a:xfrm>
            <a:off x="1863725" y="1196975"/>
            <a:ext cx="7028755" cy="4103688"/>
          </a:xfrm>
          <a:prstGeom prst="rect">
            <a:avLst/>
          </a:prstGeom>
          <a:noFill/>
          <a:ln w="9525">
            <a:noFill/>
            <a:miter lim="800000"/>
            <a:headEnd/>
            <a:tailEnd/>
          </a:ln>
          <a:effectLst/>
        </p:spPr>
        <p:txBody>
          <a:bodyPr/>
          <a:lstStyle/>
          <a:p>
            <a:pPr>
              <a:spcBef>
                <a:spcPct val="20000"/>
              </a:spcBef>
            </a:pPr>
            <a:r>
              <a:rPr lang="es-ES" sz="2400" dirty="0">
                <a:solidFill>
                  <a:srgbClr val="003366"/>
                </a:solidFill>
              </a:rPr>
              <a:t>Planificación del Movimiento del Brazo</a:t>
            </a:r>
          </a:p>
        </p:txBody>
      </p:sp>
      <p:sp>
        <p:nvSpPr>
          <p:cNvPr id="2" name="Rectangle 1">
            <a:extLst>
              <a:ext uri="{FF2B5EF4-FFF2-40B4-BE49-F238E27FC236}">
                <a16:creationId xmlns:a16="http://schemas.microsoft.com/office/drawing/2014/main" id="{13296A2C-2CEA-459F-A693-AEB49074E30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1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Transparent </a:t>
            </a:r>
            <a:endParaRPr kumimoji="0" lang="en-GB" altLang="en-US" sz="1800" b="0" i="0" u="none" strike="noStrike" cap="none" normalizeH="0" baseline="0">
              <a:ln>
                <a:noFill/>
              </a:ln>
              <a:solidFill>
                <a:schemeClr val="tx1"/>
              </a:solidFill>
              <a:effectLst/>
              <a:latin typeface="Arial" panose="020B0604020202020204" pitchFamily="34" charset="0"/>
            </a:endParaRPr>
          </a:p>
        </p:txBody>
      </p:sp>
      <p:pic>
        <p:nvPicPr>
          <p:cNvPr id="9" name="Imagen 8">
            <a:extLst>
              <a:ext uri="{FF2B5EF4-FFF2-40B4-BE49-F238E27FC236}">
                <a16:creationId xmlns:a16="http://schemas.microsoft.com/office/drawing/2014/main" id="{C5C53517-8FAF-4C96-B096-AE115F48D7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7904" y="2092639"/>
            <a:ext cx="3954661" cy="2672722"/>
          </a:xfrm>
          <a:prstGeom prst="rect">
            <a:avLst/>
          </a:prstGeom>
        </p:spPr>
      </p:pic>
    </p:spTree>
    <p:extLst>
      <p:ext uri="{BB962C8B-B14F-4D97-AF65-F5344CB8AC3E}">
        <p14:creationId xmlns:p14="http://schemas.microsoft.com/office/powerpoint/2010/main" val="487468937"/>
      </p:ext>
    </p:extLst>
  </p:cSld>
  <p:clrMapOvr>
    <a:masterClrMapping/>
  </p:clrMapOvr>
</p:sld>
</file>

<file path=ppt/theme/theme1.xml><?xml version="1.0" encoding="utf-8"?>
<a:theme xmlns:a="http://schemas.openxmlformats.org/drawingml/2006/main" name="h1">
  <a:themeElements>
    <a:clrScheme name="h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h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h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h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h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h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h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h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h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h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h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h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h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h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iseño personalizado">
  <a:themeElements>
    <a:clrScheme name="Diseño personaliz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ersonaliz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ersonaliz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ersonaliz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ersonaliz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ersonaliz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ersonaliz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ersonaliz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ersonaliz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ersonaliz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ersonaliz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ersonaliz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ersonaliz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ersonaliz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h1</Template>
  <TotalTime>12417</TotalTime>
  <Words>654</Words>
  <Application>Microsoft Office PowerPoint</Application>
  <PresentationFormat>Presentación en pantalla (4:3)</PresentationFormat>
  <Paragraphs>265</Paragraphs>
  <Slides>12</Slides>
  <Notes>2</Notes>
  <HiddenSlides>0</HiddenSlides>
  <MMClips>0</MMClips>
  <ScaleCrop>false</ScaleCrop>
  <HeadingPairs>
    <vt:vector size="8" baseType="variant">
      <vt:variant>
        <vt:lpstr>Fuentes usadas</vt:lpstr>
      </vt:variant>
      <vt:variant>
        <vt:i4>2</vt:i4>
      </vt:variant>
      <vt:variant>
        <vt:lpstr>Tema</vt:lpstr>
      </vt:variant>
      <vt:variant>
        <vt:i4>2</vt:i4>
      </vt:variant>
      <vt:variant>
        <vt:lpstr>Servidores OLE incrustados</vt:lpstr>
      </vt:variant>
      <vt:variant>
        <vt:i4>1</vt:i4>
      </vt:variant>
      <vt:variant>
        <vt:lpstr>Títulos de diapositiva</vt:lpstr>
      </vt:variant>
      <vt:variant>
        <vt:i4>12</vt:i4>
      </vt:variant>
    </vt:vector>
  </HeadingPairs>
  <TitlesOfParts>
    <vt:vector size="17" baseType="lpstr">
      <vt:lpstr>Arial</vt:lpstr>
      <vt:lpstr>Times New Roman</vt:lpstr>
      <vt:lpstr>h1</vt:lpstr>
      <vt:lpstr>Diseño personalizado</vt:lpstr>
      <vt:lpstr>Imagen de mapa de bits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Tecnología Informática y Computación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Higinio Mora Mora</dc:creator>
  <cp:lastModifiedBy>David Gil Méndez</cp:lastModifiedBy>
  <cp:revision>269</cp:revision>
  <dcterms:created xsi:type="dcterms:W3CDTF">2002-04-12T11:14:28Z</dcterms:created>
  <dcterms:modified xsi:type="dcterms:W3CDTF">2019-12-16T08:08:57Z</dcterms:modified>
</cp:coreProperties>
</file>