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2" r:id="rId12"/>
    <p:sldId id="273" r:id="rId13"/>
    <p:sldId id="276" r:id="rId14"/>
    <p:sldId id="278" r:id="rId15"/>
    <p:sldId id="287" r:id="rId16"/>
    <p:sldId id="289" r:id="rId17"/>
    <p:sldId id="290" r:id="rId18"/>
  </p:sldIdLst>
  <p:sldSz cx="9144000" cy="5143500" type="screen16x9"/>
  <p:notesSz cx="6858000" cy="9144000"/>
  <p:embeddedFontLst>
    <p:embeddedFont>
      <p:font typeface="Baloo 2" panose="020B0604020202020204" charset="0"/>
      <p:regular r:id="rId20"/>
      <p:bold r:id="rId21"/>
    </p:embeddedFont>
    <p:embeddedFont>
      <p:font typeface="El Messiri" panose="020B0604020202020204" charset="-7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A4904F-B740-4B6A-857D-4726EED2656E}">
  <a:tblStyle styleId="{6AA4904F-B740-4B6A-857D-4726EED265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1FF4AF-FA79-42E7-87E9-5F5F2127060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d143d5643_2_1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d143d5643_2_1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ed143d5643_2_15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ed143d5643_2_15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ed143d5643_2_16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ed143d5643_2_16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d143d5643_2_1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d143d5643_2_1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0" r:id="rId14"/>
    <p:sldLayoutId id="2147483672" r:id="rId15"/>
    <p:sldLayoutId id="2147483674" r:id="rId16"/>
    <p:sldLayoutId id="2147483682" r:id="rId17"/>
    <p:sldLayoutId id="2147483683" r:id="rId18"/>
    <p:sldLayoutId id="2147483684" r:id="rId19"/>
    <p:sldLayoutId id="214748368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Facturación MariHe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Carranza Hernández Javier Antonio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37193990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Proyecto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V1.5</a:t>
            </a:r>
            <a:endParaRPr b="1" dirty="0"/>
          </a:p>
        </p:txBody>
      </p:sp>
      <p:sp>
        <p:nvSpPr>
          <p:cNvPr id="898" name="Google Shape;898;p55"/>
          <p:cNvSpPr txBox="1"/>
          <p:nvPr/>
        </p:nvSpPr>
        <p:spPr>
          <a:xfrm>
            <a:off x="647523" y="2314071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Casillas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899" name="Google Shape;899;p55"/>
          <p:cNvSpPr txBox="1"/>
          <p:nvPr/>
        </p:nvSpPr>
        <p:spPr>
          <a:xfrm>
            <a:off x="679880" y="2949250"/>
            <a:ext cx="2035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 diferencia del anterior ahora si contaba con 18 casillas para cada producto.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2548650" y="4028425"/>
            <a:ext cx="4046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Sin embargo, contaba con un importante error. ¿Qué botón sumaria?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6073975" y="15662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Botones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3" name="Google Shape;903;p55"/>
          <p:cNvSpPr txBox="1"/>
          <p:nvPr/>
        </p:nvSpPr>
        <p:spPr>
          <a:xfrm>
            <a:off x="6371573" y="1938948"/>
            <a:ext cx="20592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Tenia 2 tipos de botones el agregar y el borrar.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5" name="Google Shape;905;p55"/>
          <p:cNvSpPr txBox="1"/>
          <p:nvPr/>
        </p:nvSpPr>
        <p:spPr>
          <a:xfrm>
            <a:off x="6073975" y="30764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Logo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6" name="Google Shape;906;p55"/>
          <p:cNvSpPr txBox="1"/>
          <p:nvPr/>
        </p:nvSpPr>
        <p:spPr>
          <a:xfrm>
            <a:off x="6395153" y="3449148"/>
            <a:ext cx="20356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 cliente me había pedido que tuviera el logo de su empresa.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909" name="Google Shape;909;p55"/>
          <p:cNvCxnSpPr>
            <a:cxnSpLocks/>
          </p:cNvCxnSpPr>
          <p:nvPr/>
        </p:nvCxnSpPr>
        <p:spPr>
          <a:xfrm rot="10800000" flipH="1">
            <a:off x="1974724" y="1817950"/>
            <a:ext cx="2059200" cy="26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0" name="Google Shape;910;p55"/>
          <p:cNvCxnSpPr>
            <a:cxnSpLocks/>
          </p:cNvCxnSpPr>
          <p:nvPr/>
        </p:nvCxnSpPr>
        <p:spPr>
          <a:xfrm flipH="1">
            <a:off x="5081874" y="1327750"/>
            <a:ext cx="2087400" cy="56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1" name="Google Shape;911;p55"/>
          <p:cNvCxnSpPr>
            <a:cxnSpLocks/>
          </p:cNvCxnSpPr>
          <p:nvPr/>
        </p:nvCxnSpPr>
        <p:spPr>
          <a:xfrm flipH="1">
            <a:off x="4717674" y="2837950"/>
            <a:ext cx="2451600" cy="5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950307D-A43E-C7A4-02D3-97820255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795" y="1024302"/>
            <a:ext cx="3646359" cy="30041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proyecto final, la versión 2.0.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62950" y="1670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>
            <a:stCxn id="1044" idx="3"/>
          </p:cNvCxnSpPr>
          <p:nvPr/>
        </p:nvCxnSpPr>
        <p:spPr>
          <a:xfrm>
            <a:off x="2516224" y="1808873"/>
            <a:ext cx="1894800" cy="103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5" name="Google Shape;1045;p59"/>
          <p:cNvCxnSpPr>
            <a:stCxn id="1046" idx="3"/>
          </p:cNvCxnSpPr>
          <p:nvPr/>
        </p:nvCxnSpPr>
        <p:spPr>
          <a:xfrm>
            <a:off x="2516225" y="3107377"/>
            <a:ext cx="1461900" cy="36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59"/>
          <p:cNvCxnSpPr>
            <a:stCxn id="1048" idx="1"/>
          </p:cNvCxnSpPr>
          <p:nvPr/>
        </p:nvCxnSpPr>
        <p:spPr>
          <a:xfrm flipH="1">
            <a:off x="4764725" y="3107377"/>
            <a:ext cx="1863000" cy="1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>
            <a:stCxn id="1050" idx="1"/>
          </p:cNvCxnSpPr>
          <p:nvPr/>
        </p:nvCxnSpPr>
        <p:spPr>
          <a:xfrm flipH="1">
            <a:off x="4792006" y="1822008"/>
            <a:ext cx="1830900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V2.0</a:t>
            </a:r>
            <a:endParaRPr dirty="0"/>
          </a:p>
        </p:txBody>
      </p:sp>
      <p:sp>
        <p:nvSpPr>
          <p:cNvPr id="1044" name="Google Shape;1044;p59"/>
          <p:cNvSpPr txBox="1"/>
          <p:nvPr/>
        </p:nvSpPr>
        <p:spPr>
          <a:xfrm>
            <a:off x="713224" y="1581623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Base de datos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713225" y="215040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Botón donde podía guardar su factura.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713225" y="288012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Mi propio logo 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713224" y="3560207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Logo inspirado en mi mascota.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6622906" y="1594758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Botón de sumar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329147" y="2262642"/>
            <a:ext cx="2101578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Ya contaba con botón de sumar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6627725" y="288012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Tabla de productos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79702" y="3492139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Tabla en donde podía ver y borrar sus productos agregados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85" name="Google Shape;1085;p59"/>
          <p:cNvGrpSpPr/>
          <p:nvPr/>
        </p:nvGrpSpPr>
        <p:grpSpPr>
          <a:xfrm flipH="1">
            <a:off x="7985934" y="3657600"/>
            <a:ext cx="1158066" cy="1485900"/>
            <a:chOff x="6795049" y="1817172"/>
            <a:chExt cx="916719" cy="1214797"/>
          </a:xfrm>
        </p:grpSpPr>
        <p:sp>
          <p:nvSpPr>
            <p:cNvPr id="1086" name="Google Shape;1086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B9F5DB9-BBDB-17C6-0C81-FED0246C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02" y="1461965"/>
            <a:ext cx="3514345" cy="2536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Línea del tiempo</a:t>
            </a:r>
            <a:endParaRPr dirty="0"/>
          </a:p>
        </p:txBody>
      </p:sp>
      <p:cxnSp>
        <p:nvCxnSpPr>
          <p:cNvPr id="1203" name="Google Shape;1203;p62"/>
          <p:cNvCxnSpPr/>
          <p:nvPr/>
        </p:nvCxnSpPr>
        <p:spPr>
          <a:xfrm>
            <a:off x="707800" y="2413775"/>
            <a:ext cx="775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4" name="Google Shape;1204;p62"/>
          <p:cNvSpPr txBox="1"/>
          <p:nvPr/>
        </p:nvSpPr>
        <p:spPr>
          <a:xfrm>
            <a:off x="1038324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V1.0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5" name="Google Shape;1205;p62"/>
          <p:cNvSpPr txBox="1"/>
          <p:nvPr/>
        </p:nvSpPr>
        <p:spPr>
          <a:xfrm>
            <a:off x="2882090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V1.5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6" name="Google Shape;1206;p62"/>
          <p:cNvSpPr txBox="1"/>
          <p:nvPr/>
        </p:nvSpPr>
        <p:spPr>
          <a:xfrm>
            <a:off x="1038325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No tenia base de datos ni productos individuales.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07" name="Google Shape;1207;p62"/>
          <p:cNvSpPr txBox="1"/>
          <p:nvPr/>
        </p:nvSpPr>
        <p:spPr>
          <a:xfrm>
            <a:off x="2882092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No contaba con logo propio ni un botón de sumar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08" name="Google Shape;1208;p62"/>
          <p:cNvSpPr txBox="1"/>
          <p:nvPr/>
        </p:nvSpPr>
        <p:spPr>
          <a:xfrm>
            <a:off x="4725857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V2.0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9" name="Google Shape;1209;p62"/>
          <p:cNvSpPr txBox="1"/>
          <p:nvPr/>
        </p:nvSpPr>
        <p:spPr>
          <a:xfrm>
            <a:off x="4725857" y="3302882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Ya cumplía con todo lo pedido, menos el logo de la empresa del cliente.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210" name="Google Shape;1210;p62"/>
          <p:cNvCxnSpPr/>
          <p:nvPr/>
        </p:nvCxnSpPr>
        <p:spPr>
          <a:xfrm>
            <a:off x="1812100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1" name="Google Shape;1211;p62"/>
          <p:cNvCxnSpPr/>
          <p:nvPr/>
        </p:nvCxnSpPr>
        <p:spPr>
          <a:xfrm>
            <a:off x="3647419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2" name="Google Shape;1212;p62"/>
          <p:cNvCxnSpPr/>
          <p:nvPr/>
        </p:nvCxnSpPr>
        <p:spPr>
          <a:xfrm>
            <a:off x="5482739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3" name="Google Shape;1213;p62"/>
          <p:cNvSpPr txBox="1"/>
          <p:nvPr/>
        </p:nvSpPr>
        <p:spPr>
          <a:xfrm>
            <a:off x="1050443" y="1438201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2da Semana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4" name="Google Shape;1214;p62"/>
          <p:cNvSpPr txBox="1"/>
          <p:nvPr/>
        </p:nvSpPr>
        <p:spPr>
          <a:xfrm>
            <a:off x="2882090" y="1438201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3ra Semana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5" name="Google Shape;1215;p62"/>
          <p:cNvSpPr txBox="1"/>
          <p:nvPr/>
        </p:nvSpPr>
        <p:spPr>
          <a:xfrm>
            <a:off x="4707238" y="1430613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4ta Semana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1216" name="Google Shape;1216;p62"/>
          <p:cNvCxnSpPr/>
          <p:nvPr/>
        </p:nvCxnSpPr>
        <p:spPr>
          <a:xfrm>
            <a:off x="7318058" y="2179038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7" name="Google Shape;1217;p62"/>
          <p:cNvSpPr txBox="1"/>
          <p:nvPr/>
        </p:nvSpPr>
        <p:spPr>
          <a:xfrm>
            <a:off x="6532386" y="1457971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5ta Semana</a:t>
            </a:r>
            <a:endParaRPr sz="2200" b="1" dirty="0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8" name="Google Shape;1218;p62"/>
          <p:cNvSpPr txBox="1"/>
          <p:nvPr/>
        </p:nvSpPr>
        <p:spPr>
          <a:xfrm>
            <a:off x="6542557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V2.5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9" name="Google Shape;1219;p62"/>
          <p:cNvSpPr txBox="1"/>
          <p:nvPr/>
        </p:nvSpPr>
        <p:spPr>
          <a:xfrm>
            <a:off x="6542558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Contara con modo oscuro para facturar por la noche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20" name="Google Shape;1220;p62"/>
          <p:cNvSpPr/>
          <p:nvPr/>
        </p:nvSpPr>
        <p:spPr>
          <a:xfrm>
            <a:off x="1688600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2"/>
          <p:cNvSpPr/>
          <p:nvPr/>
        </p:nvSpPr>
        <p:spPr>
          <a:xfrm>
            <a:off x="3522175" y="2294101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2"/>
          <p:cNvSpPr/>
          <p:nvPr/>
        </p:nvSpPr>
        <p:spPr>
          <a:xfrm>
            <a:off x="5357488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2"/>
          <p:cNvSpPr/>
          <p:nvPr/>
        </p:nvSpPr>
        <p:spPr>
          <a:xfrm>
            <a:off x="7192825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Otros</a:t>
            </a:r>
            <a:endParaRPr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Mas funciones y futuras mejoras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otras funciones tiene?</a:t>
            </a:r>
            <a:endParaRPr dirty="0"/>
          </a:p>
        </p:txBody>
      </p:sp>
      <p:sp>
        <p:nvSpPr>
          <p:cNvPr id="1627" name="Google Shape;1627;p73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presionar el ENTER de nuestro teclado e ira agregando los productos a las tablitas para facilitar el trabajo y no depender del Mouse, al igual que con el TAB pasamos de productos</a:t>
            </a:r>
            <a:endParaRPr dirty="0"/>
          </a:p>
        </p:txBody>
      </p:sp>
      <p:grpSp>
        <p:nvGrpSpPr>
          <p:cNvPr id="1628" name="Google Shape;1628;p73"/>
          <p:cNvGrpSpPr/>
          <p:nvPr/>
        </p:nvGrpSpPr>
        <p:grpSpPr>
          <a:xfrm>
            <a:off x="4672523" y="1541092"/>
            <a:ext cx="3225941" cy="2592721"/>
            <a:chOff x="1917371" y="1288466"/>
            <a:chExt cx="2993079" cy="2405568"/>
          </a:xfrm>
        </p:grpSpPr>
        <p:sp>
          <p:nvSpPr>
            <p:cNvPr id="1629" name="Google Shape;1629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F8AEC68-070C-1EC3-D03F-B6D8CE54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4" y="1587810"/>
            <a:ext cx="3170637" cy="1730051"/>
          </a:xfrm>
          <a:prstGeom prst="rect">
            <a:avLst/>
          </a:prstGeom>
        </p:spPr>
      </p:pic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5"/>
          <p:cNvSpPr/>
          <p:nvPr/>
        </p:nvSpPr>
        <p:spPr>
          <a:xfrm>
            <a:off x="5831563" y="17558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¿Versión para Móviles?</a:t>
            </a:r>
            <a:endParaRPr dirty="0"/>
          </a:p>
        </p:txBody>
      </p:sp>
      <p:sp>
        <p:nvSpPr>
          <p:cNvPr id="1663" name="Google Shape;1663;p75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Por el momento no, no se planea traer una versión para móviles.</a:t>
            </a:r>
            <a:endParaRPr dirty="0"/>
          </a:p>
        </p:txBody>
      </p:sp>
      <p:grpSp>
        <p:nvGrpSpPr>
          <p:cNvPr id="1664" name="Google Shape;1664;p75"/>
          <p:cNvGrpSpPr/>
          <p:nvPr/>
        </p:nvGrpSpPr>
        <p:grpSpPr>
          <a:xfrm>
            <a:off x="4551965" y="1341176"/>
            <a:ext cx="1603706" cy="2957944"/>
            <a:chOff x="4089139" y="3416366"/>
            <a:chExt cx="446516" cy="927342"/>
          </a:xfrm>
        </p:grpSpPr>
        <p:sp>
          <p:nvSpPr>
            <p:cNvPr id="1665" name="Google Shape;1665;p75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5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5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5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9" name="Google Shape;1669;p75"/>
          <p:cNvPicPr preferRelativeResize="0"/>
          <p:nvPr/>
        </p:nvPicPr>
        <p:blipFill rotWithShape="1">
          <a:blip r:embed="rId3">
            <a:alphaModFix/>
          </a:blip>
          <a:srcRect l="31291" r="31712"/>
          <a:stretch/>
        </p:blipFill>
        <p:spPr>
          <a:xfrm>
            <a:off x="4653798" y="1755863"/>
            <a:ext cx="1400050" cy="212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70" name="Google Shape;1670;p75"/>
          <p:cNvGrpSpPr/>
          <p:nvPr/>
        </p:nvGrpSpPr>
        <p:grpSpPr>
          <a:xfrm>
            <a:off x="6484675" y="2260904"/>
            <a:ext cx="1973583" cy="2882606"/>
            <a:chOff x="6795049" y="1179275"/>
            <a:chExt cx="1268451" cy="1852694"/>
          </a:xfrm>
        </p:grpSpPr>
        <p:sp>
          <p:nvSpPr>
            <p:cNvPr id="1671" name="Google Shape;1671;p7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5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5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354026" y="676688"/>
            <a:ext cx="4076799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Gracias por ver y acompañarme en mi primer proyecto como programador si les gusto mi trabajo pueden encontrarme en las siguientes redes:</a:t>
            </a:r>
            <a:endParaRPr dirty="0"/>
          </a:p>
        </p:txBody>
      </p:sp>
      <p:grpSp>
        <p:nvGrpSpPr>
          <p:cNvPr id="1691" name="Google Shape;1691;p76"/>
          <p:cNvGrpSpPr/>
          <p:nvPr/>
        </p:nvGrpSpPr>
        <p:grpSpPr>
          <a:xfrm>
            <a:off x="7404017" y="2875175"/>
            <a:ext cx="387661" cy="387661"/>
            <a:chOff x="1379798" y="1723250"/>
            <a:chExt cx="397887" cy="397887"/>
          </a:xfrm>
        </p:grpSpPr>
        <p:sp>
          <p:nvSpPr>
            <p:cNvPr id="1692" name="Google Shape;1692;p7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76"/>
          <p:cNvGrpSpPr/>
          <p:nvPr/>
        </p:nvGrpSpPr>
        <p:grpSpPr>
          <a:xfrm>
            <a:off x="6341896" y="2875175"/>
            <a:ext cx="387681" cy="387661"/>
            <a:chOff x="266768" y="1721375"/>
            <a:chExt cx="397907" cy="397887"/>
          </a:xfrm>
        </p:grpSpPr>
        <p:sp>
          <p:nvSpPr>
            <p:cNvPr id="1697" name="Google Shape;1697;p7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76"/>
          <p:cNvGrpSpPr/>
          <p:nvPr/>
        </p:nvGrpSpPr>
        <p:grpSpPr>
          <a:xfrm>
            <a:off x="6872977" y="2875175"/>
            <a:ext cx="387641" cy="387661"/>
            <a:chOff x="864491" y="1723250"/>
            <a:chExt cx="397866" cy="397887"/>
          </a:xfrm>
        </p:grpSpPr>
        <p:sp>
          <p:nvSpPr>
            <p:cNvPr id="1700" name="Google Shape;1700;p7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76"/>
          <p:cNvGrpSpPr/>
          <p:nvPr/>
        </p:nvGrpSpPr>
        <p:grpSpPr>
          <a:xfrm>
            <a:off x="7935079" y="2874522"/>
            <a:ext cx="388966" cy="388966"/>
            <a:chOff x="1190625" y="238125"/>
            <a:chExt cx="5235075" cy="5235075"/>
          </a:xfrm>
        </p:grpSpPr>
        <p:sp>
          <p:nvSpPr>
            <p:cNvPr id="1704" name="Google Shape;1704;p7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Tabla de contenido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Otros 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s-MX" dirty="0"/>
              <a:t>Explico los inicios del programa.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s-MX" dirty="0"/>
              <a:t>Nuevos conceptos para futuras versiones.</a:t>
            </a:r>
            <a:endParaRPr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s-MX" dirty="0"/>
              <a:t>Como llegue a la versión final.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s-MX" dirty="0"/>
              <a:t>Futuras mejoras.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MX" dirty="0"/>
              <a:t>¿Cómo se me ocurrió hacer el programa?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Idea!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dirty="0"/>
              <a:t>Todo empezó porque mi amigo tiene una empresa familiar en donde el ocupa un programa que facture sus 18 productos de la empresa MariHe.</a:t>
            </a:r>
            <a:endParaRPr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Arthur C. Clarke</a:t>
            </a:r>
            <a:endParaRPr dirty="0"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s-ES" dirty="0"/>
              <a:t>Un programador que escriba un código limpio, entiende perfectamente el problema antes de escribir el código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¿Realmente que me pidió?</a:t>
            </a:r>
            <a:endParaRPr dirty="0"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Sumador</a:t>
            </a:r>
            <a:endParaRPr dirty="0"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¿Funciono?</a:t>
            </a:r>
            <a:endParaRPr dirty="0"/>
          </a:p>
        </p:txBody>
      </p:sp>
      <p:sp>
        <p:nvSpPr>
          <p:cNvPr id="723" name="Google Shape;723;p50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En sus primeras palabras el me pidió un interfaz que sumara todos su productos y le diera un subtotal.</a:t>
            </a:r>
            <a:endParaRPr dirty="0"/>
          </a:p>
        </p:txBody>
      </p:sp>
      <p:sp>
        <p:nvSpPr>
          <p:cNvPr id="724" name="Google Shape;724;p50"/>
          <p:cNvSpPr txBox="1">
            <a:spLocks noGrp="1"/>
          </p:cNvSpPr>
          <p:nvPr>
            <p:ph type="subTitle" idx="4"/>
          </p:nvPr>
        </p:nvSpPr>
        <p:spPr>
          <a:xfrm>
            <a:off x="702348" y="3541449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primera versión de este programa era solo un Sumador general por lo que el me pidió uno individual para cada producto por lo tanto no era lo que el quería.</a:t>
            </a:r>
            <a:endParaRPr dirty="0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298105" y="3178892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V1.0</a:t>
            </a:r>
            <a:endParaRPr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E896902-419F-BEF2-DEB5-11703939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9" y="141357"/>
            <a:ext cx="3509141" cy="45141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MX" dirty="0"/>
              <a:t>Luego del fracaso de la versión 1.0, se pidieron ideas por parte del cliente.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1605550" y="539503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" y="724525"/>
            <a:ext cx="3530700" cy="353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5" name="Google Shape;885;p54"/>
          <p:cNvSpPr/>
          <p:nvPr/>
        </p:nvSpPr>
        <p:spPr>
          <a:xfrm>
            <a:off x="664200" y="724525"/>
            <a:ext cx="3530700" cy="3530700"/>
          </a:xfrm>
          <a:prstGeom prst="ellipse">
            <a:avLst/>
          </a:prstGeom>
          <a:solidFill>
            <a:srgbClr val="8E7CC3">
              <a:alpha val="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54"/>
          <p:cNvGrpSpPr/>
          <p:nvPr/>
        </p:nvGrpSpPr>
        <p:grpSpPr>
          <a:xfrm>
            <a:off x="3559618" y="2020245"/>
            <a:ext cx="1259755" cy="3123261"/>
            <a:chOff x="2330682" y="1468700"/>
            <a:chExt cx="824447" cy="2044019"/>
          </a:xfrm>
        </p:grpSpPr>
        <p:sp>
          <p:nvSpPr>
            <p:cNvPr id="887" name="Google Shape;887;p54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4"/>
          <p:cNvSpPr txBox="1">
            <a:spLocks noGrp="1"/>
          </p:cNvSpPr>
          <p:nvPr>
            <p:ph type="subTitle" idx="1"/>
          </p:nvPr>
        </p:nvSpPr>
        <p:spPr>
          <a:xfrm>
            <a:off x="4872900" y="1801650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final me realizo en un Paint un pequeño dibujo de como quería su programa y como quería que funcionara. No cuento con esa imagen por lo que no puedo adjuntarla aquí mismo sin embargo la V1.5 seria la siguiente: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Presentación en pantalla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El Messiri</vt:lpstr>
      <vt:lpstr>Baloo 2</vt:lpstr>
      <vt:lpstr>Programming Language Master's Degree by Slidesgo</vt:lpstr>
      <vt:lpstr>Facturación MariHe</vt:lpstr>
      <vt:lpstr>Tabla de contenido</vt:lpstr>
      <vt:lpstr>Introduccion</vt:lpstr>
      <vt:lpstr>Idea!</vt:lpstr>
      <vt:lpstr>Arthur C. Clarke</vt:lpstr>
      <vt:lpstr>¿Realmente que me pidió?</vt:lpstr>
      <vt:lpstr>V1.0</vt:lpstr>
      <vt:lpstr>Conceptos</vt:lpstr>
      <vt:lpstr>Presentación de PowerPoint</vt:lpstr>
      <vt:lpstr>V1.5</vt:lpstr>
      <vt:lpstr>Conclusion</vt:lpstr>
      <vt:lpstr>V2.0</vt:lpstr>
      <vt:lpstr>Línea del tiempo</vt:lpstr>
      <vt:lpstr>Otros</vt:lpstr>
      <vt:lpstr>¿Qué otras funciones tiene?</vt:lpstr>
      <vt:lpstr>¿Versión para Móviles?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Facturación MariHe</dc:title>
  <cp:lastModifiedBy>Javier Antonio</cp:lastModifiedBy>
  <cp:revision>1</cp:revision>
  <dcterms:modified xsi:type="dcterms:W3CDTF">2023-02-26T06:02:01Z</dcterms:modified>
</cp:coreProperties>
</file>