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</a:t>
            </a:r>
            <a:r>
              <a:rPr b="0" lang="de-DE" sz="4400" spc="-1" strike="noStrike">
                <a:latin typeface="Arial"/>
              </a:rPr>
              <a:t>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F0C947A-63BB-4D88-AAFB-CE9D647E27A9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Arial"/>
              </a:rPr>
              <a:t>Requirements for Analysis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latin typeface="Calibri"/>
              </a:rPr>
              <a:t>Population Distribution Raster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latin typeface="Calibri"/>
              </a:rPr>
              <a:t>All-Season Roads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latin typeface="Calibri"/>
              </a:rPr>
              <a:t>Differentiation between rural and urban areas </a:t>
            </a:r>
            <a:endParaRPr b="0" lang="de-DE" sz="2800" spc="-1" strike="noStrike">
              <a:latin typeface="Calibri"/>
            </a:endParaRPr>
          </a:p>
          <a:p>
            <a:r>
              <a:rPr b="0" lang="de-DE" sz="2800" spc="-1" strike="noStrike">
                <a:latin typeface="Calibri"/>
              </a:rPr>
              <a:t>→ </a:t>
            </a:r>
            <a:r>
              <a:rPr b="0" lang="de-DE" sz="2800" spc="-1" strike="noStrike">
                <a:latin typeface="Calibri"/>
              </a:rPr>
              <a:t>ghspop raster + OSM data via ohsomeAPI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endParaRPr b="0" lang="de-DE" sz="2800" spc="-1" strike="noStrike"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088000" y="2808000"/>
            <a:ext cx="612000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6408000" y="1046520"/>
            <a:ext cx="1800000" cy="1761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4"/>
          <p:cNvSpPr txBox="1"/>
          <p:nvPr/>
        </p:nvSpPr>
        <p:spPr>
          <a:xfrm>
            <a:off x="504360" y="3054600"/>
            <a:ext cx="9071640" cy="22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latin typeface="Calibri"/>
              </a:rPr>
              <a:t>→ </a:t>
            </a:r>
            <a:r>
              <a:rPr b="0" lang="de-DE" sz="2800" spc="-1" strike="noStrike">
                <a:latin typeface="Calibri"/>
              </a:rPr>
              <a:t>Queries in Python to ohsomeAPI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endParaRPr b="0" lang="de-DE" sz="2800" spc="-1" strike="noStrike">
              <a:latin typeface="Calibri"/>
            </a:endParaRPr>
          </a:p>
        </p:txBody>
      </p:sp>
      <p:sp>
        <p:nvSpPr>
          <p:cNvPr id="50" name="TextShape 5"/>
          <p:cNvSpPr txBox="1"/>
          <p:nvPr/>
        </p:nvSpPr>
        <p:spPr>
          <a:xfrm>
            <a:off x="180000" y="3744000"/>
            <a:ext cx="5400000" cy="189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all_weather_roads query:</a:t>
            </a:r>
            <a:endParaRPr b="0" lang="de-DE" sz="12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endParaRPr b="0" lang="de-DE" sz="12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geometry:line 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highway=*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highway!=footway and highway!=bridleway and highway!=steps 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highway!=path and highway!=sidewalk and highway!=cycleway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seasonal!=yes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surface in 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(paved, asphalt, concrete, paving_stones,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sett, cobblestone, unhewn_cobblestone, metal, wood) 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smoothness!=bad and smoothness!="very bad" and smoothness!=horrible 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smoothness!="very horrible" and smoothness!=impassable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</p:txBody>
      </p:sp>
      <p:sp>
        <p:nvSpPr>
          <p:cNvPr id="51" name="TextShape 6"/>
          <p:cNvSpPr txBox="1"/>
          <p:nvPr/>
        </p:nvSpPr>
        <p:spPr>
          <a:xfrm>
            <a:off x="5760000" y="3747240"/>
            <a:ext cx="4248000" cy="115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settlement_areas:</a:t>
            </a:r>
            <a:endParaRPr b="0" lang="de-DE" sz="12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endParaRPr b="0" lang="de-DE" sz="12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(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leisure = park 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or landuse in (residential, commercial, industrial, retail)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) 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geometry:polygon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952000" y="2736000"/>
            <a:ext cx="4032000" cy="241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6372000" y="2088000"/>
            <a:ext cx="756000" cy="367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2520000" y="3420000"/>
            <a:ext cx="4032000" cy="241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6048000" y="3888000"/>
            <a:ext cx="4032000" cy="241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6"/>
          <p:cNvSpPr txBox="1"/>
          <p:nvPr/>
        </p:nvSpPr>
        <p:spPr>
          <a:xfrm>
            <a:off x="505080" y="4675320"/>
            <a:ext cx="9071640" cy="22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latin typeface="Calibri"/>
              </a:rPr>
              <a:t>→ </a:t>
            </a:r>
            <a:r>
              <a:rPr b="0" lang="de-DE" sz="2800" spc="-1" strike="noStrike">
                <a:latin typeface="Calibri"/>
              </a:rPr>
              <a:t>SQL Queries in Postgis</a:t>
            </a:r>
            <a:endParaRPr b="0" lang="de-DE" sz="2800" spc="-1" strike="noStrike"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852000" y="3996000"/>
            <a:ext cx="4572000" cy="183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7128000" y="1512000"/>
            <a:ext cx="792000" cy="367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-72000" y="4392000"/>
            <a:ext cx="5976000" cy="183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5"/>
          <p:cNvSpPr txBox="1"/>
          <p:nvPr/>
        </p:nvSpPr>
        <p:spPr>
          <a:xfrm>
            <a:off x="504720" y="4674960"/>
            <a:ext cx="9071640" cy="22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latin typeface="Calibri"/>
              </a:rPr>
              <a:t>→ </a:t>
            </a:r>
            <a:r>
              <a:rPr b="0" lang="de-DE" sz="2800" spc="-1" strike="noStrike">
                <a:latin typeface="Calibri"/>
              </a:rPr>
              <a:t>SQL Queries in Postgis</a:t>
            </a:r>
            <a:endParaRPr b="0" lang="de-DE" sz="2800" spc="-1" strike="noStrike"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66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Final Solution (for Australia)</a:t>
            </a:r>
            <a:endParaRPr b="0" lang="de-DE" sz="4400" spc="-1" strike="noStrike">
              <a:latin typeface="Calibri Light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4068360" y="3052080"/>
            <a:ext cx="1943640" cy="100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latin typeface="Calibri"/>
              </a:rPr>
              <a:t>39,48%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endParaRPr b="0" lang="de-DE" sz="2800" spc="-1" strike="noStrike">
              <a:latin typeface="Calibri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6048000" y="2844000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420000" y="2844000"/>
            <a:ext cx="720000" cy="7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266120" y="22320"/>
            <a:ext cx="802188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Arial"/>
              </a:rPr>
              <a:t>Issues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No tag for all-weather-roads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Features not existing vs. Features not mapped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Accuracy of base data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2021-03-04T11:29:24Z</dcterms:created>
  <dc:creator/>
  <dc:description/>
  <dc:language>de-DE</dc:language>
  <cp:lastModifiedBy/>
  <dcterms:modified xsi:type="dcterms:W3CDTF">2021-03-04T14:54:50Z</dcterms:modified>
  <cp:revision>6</cp:revision>
  <dc:subject/>
  <dc:title/>
</cp:coreProperties>
</file>