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16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09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580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48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387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3317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971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269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195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17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335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9982-876A-4B5F-8D92-9C43ACE8AAA5}" type="datetimeFigureOut">
              <a:rPr lang="es-HN" smtClean="0"/>
              <a:t>27/10/2021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475E-36E3-4A2F-9389-CDFD59D16C3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2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64718" y="1312435"/>
            <a:ext cx="6153371" cy="4303059"/>
          </a:xfrm>
          <a:prstGeom prst="roundRect">
            <a:avLst>
              <a:gd name="adj" fmla="val 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CuadroTexto 4"/>
          <p:cNvSpPr txBox="1"/>
          <p:nvPr/>
        </p:nvSpPr>
        <p:spPr>
          <a:xfrm>
            <a:off x="4446617" y="1692844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Registro de Clientes</a:t>
            </a:r>
            <a:endParaRPr lang="es-HN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40361" y="24177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DNI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7" name="Rectángulo 6"/>
          <p:cNvSpPr/>
          <p:nvPr/>
        </p:nvSpPr>
        <p:spPr>
          <a:xfrm>
            <a:off x="4716819" y="2441978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0318200301718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31025" y="3110747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Nombres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9" name="Rectángulo 8"/>
          <p:cNvSpPr/>
          <p:nvPr/>
        </p:nvSpPr>
        <p:spPr>
          <a:xfrm>
            <a:off x="4729368" y="3110747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 Mauricio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631025" y="375620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Apellidos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11" name="Rectángulo 10"/>
          <p:cNvSpPr/>
          <p:nvPr/>
        </p:nvSpPr>
        <p:spPr>
          <a:xfrm>
            <a:off x="4740127" y="3745451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Dominguez Hernandez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31025" y="4390910"/>
            <a:ext cx="113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Dirección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13" name="Rectángulo 12"/>
          <p:cNvSpPr/>
          <p:nvPr/>
        </p:nvSpPr>
        <p:spPr>
          <a:xfrm>
            <a:off x="4750883" y="4401665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Siguatepeque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587778" y="5057879"/>
            <a:ext cx="1082423" cy="30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797911" y="5074014"/>
            <a:ext cx="1043492" cy="30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64718" y="1312435"/>
            <a:ext cx="6153371" cy="4733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CuadroTexto 4"/>
          <p:cNvSpPr txBox="1"/>
          <p:nvPr/>
        </p:nvSpPr>
        <p:spPr>
          <a:xfrm>
            <a:off x="4536613" y="1679996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Registro de Hoteles</a:t>
            </a:r>
            <a:endParaRPr lang="es-HN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40361" y="24177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ID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7" name="Rectángulo 6"/>
          <p:cNvSpPr/>
          <p:nvPr/>
        </p:nvSpPr>
        <p:spPr>
          <a:xfrm>
            <a:off x="4716819" y="2441978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31025" y="3078473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Nombre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9" name="Rectángulo 8"/>
          <p:cNvSpPr/>
          <p:nvPr/>
        </p:nvSpPr>
        <p:spPr>
          <a:xfrm>
            <a:off x="4729368" y="3078473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Golf Club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631025" y="3691658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Precio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11" name="Rectángulo 10"/>
          <p:cNvSpPr/>
          <p:nvPr/>
        </p:nvSpPr>
        <p:spPr>
          <a:xfrm>
            <a:off x="4740127" y="3680903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500.00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31025" y="428333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Estado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13" name="Rectángulo 12"/>
          <p:cNvSpPr/>
          <p:nvPr/>
        </p:nvSpPr>
        <p:spPr>
          <a:xfrm>
            <a:off x="4750883" y="4294085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Disponible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587778" y="5402132"/>
            <a:ext cx="1082423" cy="30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797911" y="5418267"/>
            <a:ext cx="1043492" cy="30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32818" y="4866044"/>
            <a:ext cx="113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Dirección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17" name="Rectángulo 16"/>
          <p:cNvSpPr/>
          <p:nvPr/>
        </p:nvSpPr>
        <p:spPr>
          <a:xfrm>
            <a:off x="4752676" y="4876799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Comayagua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64718" y="1312436"/>
            <a:ext cx="6153371" cy="3969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CuadroTexto 4"/>
          <p:cNvSpPr txBox="1"/>
          <p:nvPr/>
        </p:nvSpPr>
        <p:spPr>
          <a:xfrm>
            <a:off x="4145268" y="1719114"/>
            <a:ext cx="3547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Registro de Recepcionistas</a:t>
            </a:r>
            <a:endParaRPr lang="es-HN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40361" y="24177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ID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7" name="Rectángulo 6"/>
          <p:cNvSpPr/>
          <p:nvPr/>
        </p:nvSpPr>
        <p:spPr>
          <a:xfrm>
            <a:off x="4716819" y="2441978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31025" y="3078473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Nombre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9" name="Rectángulo 8"/>
          <p:cNvSpPr/>
          <p:nvPr/>
        </p:nvSpPr>
        <p:spPr>
          <a:xfrm>
            <a:off x="4729368" y="3078473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Golf Club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631025" y="369165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b="1" dirty="0" smtClean="0"/>
              <a:t>Email</a:t>
            </a:r>
            <a:r>
              <a:rPr lang="es-HN" dirty="0" smtClean="0"/>
              <a:t>:</a:t>
            </a:r>
            <a:endParaRPr lang="es-HN" dirty="0"/>
          </a:p>
        </p:txBody>
      </p:sp>
      <p:sp>
        <p:nvSpPr>
          <p:cNvPr id="11" name="Rectángulo 10"/>
          <p:cNvSpPr/>
          <p:nvPr/>
        </p:nvSpPr>
        <p:spPr>
          <a:xfrm>
            <a:off x="4740127" y="3680903"/>
            <a:ext cx="3071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500.00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552827" y="4487692"/>
            <a:ext cx="1082423" cy="30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740127" y="4491279"/>
            <a:ext cx="1043492" cy="30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endParaRPr lang="es-H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2021-10-25T07:54:48Z</dcterms:created>
  <dcterms:modified xsi:type="dcterms:W3CDTF">2021-10-28T01:11:38Z</dcterms:modified>
</cp:coreProperties>
</file>