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916033b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916033b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916033b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916033b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document/d/1qBgdP7xOEnOQBPyclTps6oUYIRJHYrYpjnxOcVwcQDw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___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Names: 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47450" y="4593400"/>
            <a:ext cx="3207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Part 1 Instructions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555600"/>
            <a:ext cx="4069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___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 used for?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are you interested?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important is it to you? OR Who is it important to?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