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B1F9A9-86EE-4868-9FC5-5627F7783115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630616" cy="1811287"/>
          </a:xfrm>
        </p:spPr>
        <p:txBody>
          <a:bodyPr/>
          <a:lstStyle/>
          <a:p>
            <a:r>
              <a:rPr lang="ru-RU" sz="3600" dirty="0" smtClean="0"/>
              <a:t>Калькулятор для десятичной и двоичной систем счисления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589240"/>
            <a:ext cx="5000600" cy="798984"/>
          </a:xfrm>
        </p:spPr>
        <p:txBody>
          <a:bodyPr/>
          <a:lstStyle/>
          <a:p>
            <a:r>
              <a:rPr lang="ru-RU" dirty="0" smtClean="0"/>
              <a:t>Любимова Е.А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460" y="804822"/>
            <a:ext cx="864096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Идея: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доработать 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Красивый калькулятор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”,  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добавив больше функций и изменив дизайн.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создать калькулятор для двоичных чисел.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Создан для упрощения вычислительных операций.</a:t>
            </a:r>
          </a:p>
          <a:p>
            <a:pPr algn="ctr"/>
            <a:endParaRPr lang="ru-RU" sz="2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19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0918"/>
            <a:ext cx="209565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63203" y="470353"/>
            <a:ext cx="61852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Пользователь может выбрать систему счисления для калькулятора.</a:t>
            </a:r>
          </a:p>
          <a:p>
            <a:pPr algn="ctr"/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Был создан класс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UserChoice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QWidget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443287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10830" y="2692370"/>
            <a:ext cx="52331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Для двоичных чисел </a:t>
            </a:r>
            <a:r>
              <a:rPr lang="ru-RU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б</a:t>
            </a:r>
            <a:r>
              <a:rPr lang="ru-RU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ыл создан класс </a:t>
            </a:r>
            <a:r>
              <a:rPr lang="en-US" sz="2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Binary_Calculator</a:t>
            </a: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en-US" sz="2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Qwidget</a:t>
            </a: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r>
              <a:rPr lang="ru-RU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ru-RU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92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917" y="646106"/>
            <a:ext cx="467644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Для десятичных чисел был создан 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класс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Calculator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Работает с дробными числами.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Добавились новые функции, изменились значки(степень, корень, удаление одного символа)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 использовании кнопок М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R, M+, M- 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появляется текстовое поле со значением числа в памяти.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Выдает  </a:t>
            </a:r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Error </a:t>
            </a:r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при попытке деления на 0, вычисления корня/факториала из отрицательного числа.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6106"/>
            <a:ext cx="38290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2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5970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Вывод: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Если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n-</a:t>
            </a:r>
            <a:r>
              <a:rPr lang="ru-RU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ое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количество раз нажимать на одну и </a:t>
            </a:r>
          </a:p>
          <a:p>
            <a:pPr algn="just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ту же кнопку, приложение рано или поздно вылетит.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Если после возникновения надписи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Error 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очистить поле вывода,  приложение закроется.</a:t>
            </a:r>
          </a:p>
          <a:p>
            <a:pPr algn="just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 двоичный калькулятор можно добавить</a:t>
            </a:r>
          </a:p>
          <a:p>
            <a:pPr algn="just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больше функционала.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Добавить возможность ввода отрицательных чисел.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Свести к минимуму количество случаев непредвиденного закрытия приложения.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227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174</Words>
  <Application>Microsoft Office PowerPoint</Application>
  <PresentationFormat>Экран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Калькулятор для десятичной и двоичной систем счисления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для десятичной и двоичной систем счисления</dc:title>
  <dc:creator>Марина Любимова</dc:creator>
  <cp:lastModifiedBy>Марина Любимова</cp:lastModifiedBy>
  <cp:revision>5</cp:revision>
  <dcterms:created xsi:type="dcterms:W3CDTF">2018-12-23T12:28:47Z</dcterms:created>
  <dcterms:modified xsi:type="dcterms:W3CDTF">2018-12-23T13:13:53Z</dcterms:modified>
</cp:coreProperties>
</file>